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2"/>
  </p:sldMasterIdLst>
  <p:notesMasterIdLst>
    <p:notesMasterId r:id="rId137"/>
  </p:notesMasterIdLst>
  <p:handoutMasterIdLst>
    <p:handoutMasterId r:id="rId138"/>
  </p:handoutMasterIdLst>
  <p:sldIdLst>
    <p:sldId id="324" r:id="rId3"/>
    <p:sldId id="535" r:id="rId4"/>
    <p:sldId id="536" r:id="rId5"/>
    <p:sldId id="350" r:id="rId6"/>
    <p:sldId id="351" r:id="rId7"/>
    <p:sldId id="353" r:id="rId8"/>
    <p:sldId id="382" r:id="rId9"/>
    <p:sldId id="480" r:id="rId10"/>
    <p:sldId id="352" r:id="rId11"/>
    <p:sldId id="473" r:id="rId12"/>
    <p:sldId id="669" r:id="rId13"/>
    <p:sldId id="671" r:id="rId14"/>
    <p:sldId id="481" r:id="rId15"/>
    <p:sldId id="672" r:id="rId16"/>
    <p:sldId id="674" r:id="rId17"/>
    <p:sldId id="675" r:id="rId18"/>
    <p:sldId id="673" r:id="rId19"/>
    <p:sldId id="448" r:id="rId20"/>
    <p:sldId id="399" r:id="rId21"/>
    <p:sldId id="676" r:id="rId22"/>
    <p:sldId id="677" r:id="rId23"/>
    <p:sldId id="679" r:id="rId24"/>
    <p:sldId id="678" r:id="rId25"/>
    <p:sldId id="680" r:id="rId26"/>
    <p:sldId id="681" r:id="rId27"/>
    <p:sldId id="683" r:id="rId28"/>
    <p:sldId id="686" r:id="rId29"/>
    <p:sldId id="687" r:id="rId30"/>
    <p:sldId id="685" r:id="rId31"/>
    <p:sldId id="688" r:id="rId32"/>
    <p:sldId id="682" r:id="rId33"/>
    <p:sldId id="698" r:id="rId34"/>
    <p:sldId id="670" r:id="rId35"/>
    <p:sldId id="699" r:id="rId36"/>
    <p:sldId id="693" r:id="rId37"/>
    <p:sldId id="694" r:id="rId38"/>
    <p:sldId id="695" r:id="rId39"/>
    <p:sldId id="696" r:id="rId40"/>
    <p:sldId id="700" r:id="rId41"/>
    <p:sldId id="697" r:id="rId42"/>
    <p:sldId id="701" r:id="rId43"/>
    <p:sldId id="702" r:id="rId44"/>
    <p:sldId id="703" r:id="rId45"/>
    <p:sldId id="704" r:id="rId46"/>
    <p:sldId id="358" r:id="rId47"/>
    <p:sldId id="499" r:id="rId48"/>
    <p:sldId id="707" r:id="rId49"/>
    <p:sldId id="710" r:id="rId50"/>
    <p:sldId id="705" r:id="rId51"/>
    <p:sldId id="706" r:id="rId52"/>
    <p:sldId id="708" r:id="rId53"/>
    <p:sldId id="714" r:id="rId54"/>
    <p:sldId id="709" r:id="rId55"/>
    <p:sldId id="711" r:id="rId56"/>
    <p:sldId id="712" r:id="rId57"/>
    <p:sldId id="713" r:id="rId58"/>
    <p:sldId id="715" r:id="rId59"/>
    <p:sldId id="716" r:id="rId60"/>
    <p:sldId id="717" r:id="rId61"/>
    <p:sldId id="501" r:id="rId62"/>
    <p:sldId id="502" r:id="rId63"/>
    <p:sldId id="503" r:id="rId64"/>
    <p:sldId id="719" r:id="rId65"/>
    <p:sldId id="385" r:id="rId66"/>
    <p:sldId id="718" r:id="rId67"/>
    <p:sldId id="583" r:id="rId68"/>
    <p:sldId id="720" r:id="rId69"/>
    <p:sldId id="475" r:id="rId70"/>
    <p:sldId id="721" r:id="rId71"/>
    <p:sldId id="722" r:id="rId72"/>
    <p:sldId id="477" r:id="rId73"/>
    <p:sldId id="723" r:id="rId74"/>
    <p:sldId id="725" r:id="rId75"/>
    <p:sldId id="726" r:id="rId76"/>
    <p:sldId id="727" r:id="rId77"/>
    <p:sldId id="729" r:id="rId78"/>
    <p:sldId id="730" r:id="rId79"/>
    <p:sldId id="728" r:id="rId80"/>
    <p:sldId id="732" r:id="rId81"/>
    <p:sldId id="731" r:id="rId82"/>
    <p:sldId id="734" r:id="rId83"/>
    <p:sldId id="735" r:id="rId84"/>
    <p:sldId id="733" r:id="rId85"/>
    <p:sldId id="736" r:id="rId86"/>
    <p:sldId id="737" r:id="rId87"/>
    <p:sldId id="738" r:id="rId88"/>
    <p:sldId id="739" r:id="rId89"/>
    <p:sldId id="740" r:id="rId90"/>
    <p:sldId id="741" r:id="rId91"/>
    <p:sldId id="386" r:id="rId92"/>
    <p:sldId id="742" r:id="rId93"/>
    <p:sldId id="743" r:id="rId94"/>
    <p:sldId id="744" r:id="rId95"/>
    <p:sldId id="746" r:id="rId96"/>
    <p:sldId id="745" r:id="rId97"/>
    <p:sldId id="747" r:id="rId98"/>
    <p:sldId id="598" r:id="rId99"/>
    <p:sldId id="599" r:id="rId100"/>
    <p:sldId id="748" r:id="rId101"/>
    <p:sldId id="414" r:id="rId102"/>
    <p:sldId id="753" r:id="rId103"/>
    <p:sldId id="415" r:id="rId104"/>
    <p:sldId id="749" r:id="rId105"/>
    <p:sldId id="750" r:id="rId106"/>
    <p:sldId id="751" r:id="rId107"/>
    <p:sldId id="754" r:id="rId108"/>
    <p:sldId id="755" r:id="rId109"/>
    <p:sldId id="756" r:id="rId110"/>
    <p:sldId id="757" r:id="rId111"/>
    <p:sldId id="752" r:id="rId112"/>
    <p:sldId id="758" r:id="rId113"/>
    <p:sldId id="761" r:id="rId114"/>
    <p:sldId id="759" r:id="rId115"/>
    <p:sldId id="760" r:id="rId116"/>
    <p:sldId id="762" r:id="rId117"/>
    <p:sldId id="766" r:id="rId118"/>
    <p:sldId id="767" r:id="rId119"/>
    <p:sldId id="763" r:id="rId120"/>
    <p:sldId id="516" r:id="rId121"/>
    <p:sldId id="764" r:id="rId122"/>
    <p:sldId id="782" r:id="rId123"/>
    <p:sldId id="783" r:id="rId124"/>
    <p:sldId id="784" r:id="rId125"/>
    <p:sldId id="771" r:id="rId126"/>
    <p:sldId id="785" r:id="rId127"/>
    <p:sldId id="786" r:id="rId128"/>
    <p:sldId id="787" r:id="rId129"/>
    <p:sldId id="788" r:id="rId130"/>
    <p:sldId id="789" r:id="rId131"/>
    <p:sldId id="790" r:id="rId132"/>
    <p:sldId id="791" r:id="rId133"/>
    <p:sldId id="792" r:id="rId134"/>
    <p:sldId id="793" r:id="rId135"/>
    <p:sldId id="765" r:id="rId136"/>
  </p:sldIdLst>
  <p:sldSz cx="9144000" cy="6858000" type="screen4x3"/>
  <p:notesSz cx="6662738" cy="9926638"/>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B1609B-4096-481E-8F44-C4EB12571041}" v="4548" dt="2019-10-18T17:14:09.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78293" autoAdjust="0"/>
  </p:normalViewPr>
  <p:slideViewPr>
    <p:cSldViewPr>
      <p:cViewPr varScale="1">
        <p:scale>
          <a:sx n="46" d="100"/>
          <a:sy n="46" d="100"/>
        </p:scale>
        <p:origin x="876"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5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52"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n Jones" userId="9fa14ce3009a14b2" providerId="LiveId" clId="{A5B1609B-4096-481E-8F44-C4EB12571041}"/>
    <pc:docChg chg="undo custSel mod addSld delSld modSld sldOrd">
      <pc:chgData name="Robyn Jones" userId="9fa14ce3009a14b2" providerId="LiveId" clId="{A5B1609B-4096-481E-8F44-C4EB12571041}" dt="2019-10-18T17:14:33.331" v="15175" actId="20577"/>
      <pc:docMkLst>
        <pc:docMk/>
      </pc:docMkLst>
      <pc:sldChg chg="del">
        <pc:chgData name="Robyn Jones" userId="9fa14ce3009a14b2" providerId="LiveId" clId="{A5B1609B-4096-481E-8F44-C4EB12571041}" dt="2019-10-18T00:00:14.050" v="9302" actId="2696"/>
        <pc:sldMkLst>
          <pc:docMk/>
          <pc:sldMk cId="2249395030" sldId="278"/>
        </pc:sldMkLst>
      </pc:sldChg>
      <pc:sldChg chg="del">
        <pc:chgData name="Robyn Jones" userId="9fa14ce3009a14b2" providerId="LiveId" clId="{A5B1609B-4096-481E-8F44-C4EB12571041}" dt="2019-10-18T00:00:15.126" v="9303" actId="2696"/>
        <pc:sldMkLst>
          <pc:docMk/>
          <pc:sldMk cId="1377930278" sldId="280"/>
        </pc:sldMkLst>
      </pc:sldChg>
      <pc:sldChg chg="del">
        <pc:chgData name="Robyn Jones" userId="9fa14ce3009a14b2" providerId="LiveId" clId="{A5B1609B-4096-481E-8F44-C4EB12571041}" dt="2019-10-18T00:00:15.744" v="9304" actId="2696"/>
        <pc:sldMkLst>
          <pc:docMk/>
          <pc:sldMk cId="3846401022" sldId="282"/>
        </pc:sldMkLst>
      </pc:sldChg>
      <pc:sldChg chg="del">
        <pc:chgData name="Robyn Jones" userId="9fa14ce3009a14b2" providerId="LiveId" clId="{A5B1609B-4096-481E-8F44-C4EB12571041}" dt="2019-10-18T00:00:16.612" v="9305" actId="2696"/>
        <pc:sldMkLst>
          <pc:docMk/>
          <pc:sldMk cId="3296794762" sldId="322"/>
        </pc:sldMkLst>
      </pc:sldChg>
      <pc:sldChg chg="del">
        <pc:chgData name="Robyn Jones" userId="9fa14ce3009a14b2" providerId="LiveId" clId="{A5B1609B-4096-481E-8F44-C4EB12571041}" dt="2019-10-18T00:00:11.186" v="9299" actId="2696"/>
        <pc:sldMkLst>
          <pc:docMk/>
          <pc:sldMk cId="2152007500" sldId="328"/>
        </pc:sldMkLst>
      </pc:sldChg>
      <pc:sldChg chg="del">
        <pc:chgData name="Robyn Jones" userId="9fa14ce3009a14b2" providerId="LiveId" clId="{A5B1609B-4096-481E-8F44-C4EB12571041}" dt="2019-10-18T00:00:17.357" v="9306" actId="2696"/>
        <pc:sldMkLst>
          <pc:docMk/>
          <pc:sldMk cId="3094877868" sldId="329"/>
        </pc:sldMkLst>
      </pc:sldChg>
      <pc:sldChg chg="del">
        <pc:chgData name="Robyn Jones" userId="9fa14ce3009a14b2" providerId="LiveId" clId="{A5B1609B-4096-481E-8F44-C4EB12571041}" dt="2019-10-18T00:00:13.172" v="9301" actId="2696"/>
        <pc:sldMkLst>
          <pc:docMk/>
          <pc:sldMk cId="56715642" sldId="331"/>
        </pc:sldMkLst>
      </pc:sldChg>
      <pc:sldChg chg="del">
        <pc:chgData name="Robyn Jones" userId="9fa14ce3009a14b2" providerId="LiveId" clId="{A5B1609B-4096-481E-8F44-C4EB12571041}" dt="2019-10-18T00:00:09.217" v="9297" actId="2696"/>
        <pc:sldMkLst>
          <pc:docMk/>
          <pc:sldMk cId="29405263" sldId="339"/>
        </pc:sldMkLst>
      </pc:sldChg>
      <pc:sldChg chg="del">
        <pc:chgData name="Robyn Jones" userId="9fa14ce3009a14b2" providerId="LiveId" clId="{A5B1609B-4096-481E-8F44-C4EB12571041}" dt="2019-10-18T00:00:12.298" v="9300" actId="2696"/>
        <pc:sldMkLst>
          <pc:docMk/>
          <pc:sldMk cId="2500808463" sldId="340"/>
        </pc:sldMkLst>
      </pc:sldChg>
      <pc:sldChg chg="del">
        <pc:chgData name="Robyn Jones" userId="9fa14ce3009a14b2" providerId="LiveId" clId="{A5B1609B-4096-481E-8F44-C4EB12571041}" dt="2019-10-18T00:00:08.593" v="9296" actId="2696"/>
        <pc:sldMkLst>
          <pc:docMk/>
          <pc:sldMk cId="936485063" sldId="348"/>
        </pc:sldMkLst>
      </pc:sldChg>
      <pc:sldChg chg="del ord">
        <pc:chgData name="Robyn Jones" userId="9fa14ce3009a14b2" providerId="LiveId" clId="{A5B1609B-4096-481E-8F44-C4EB12571041}" dt="2019-10-16T22:39:30.546" v="2113" actId="2696"/>
        <pc:sldMkLst>
          <pc:docMk/>
          <pc:sldMk cId="1588809013" sldId="356"/>
        </pc:sldMkLst>
      </pc:sldChg>
      <pc:sldChg chg="addSp modSp ord">
        <pc:chgData name="Robyn Jones" userId="9fa14ce3009a14b2" providerId="LiveId" clId="{A5B1609B-4096-481E-8F44-C4EB12571041}" dt="2019-10-17T18:31:54.084" v="4467" actId="1076"/>
        <pc:sldMkLst>
          <pc:docMk/>
          <pc:sldMk cId="2872156524" sldId="358"/>
        </pc:sldMkLst>
        <pc:spChg chg="mod">
          <ac:chgData name="Robyn Jones" userId="9fa14ce3009a14b2" providerId="LiveId" clId="{A5B1609B-4096-481E-8F44-C4EB12571041}" dt="2019-10-16T22:28:43.994" v="1097" actId="1076"/>
          <ac:spMkLst>
            <pc:docMk/>
            <pc:sldMk cId="2872156524" sldId="358"/>
            <ac:spMk id="100355" creationId="{00000000-0000-0000-0000-000000000000}"/>
          </ac:spMkLst>
        </pc:spChg>
        <pc:picChg chg="add mod">
          <ac:chgData name="Robyn Jones" userId="9fa14ce3009a14b2" providerId="LiveId" clId="{A5B1609B-4096-481E-8F44-C4EB12571041}" dt="2019-10-17T18:31:54.084" v="4467" actId="1076"/>
          <ac:picMkLst>
            <pc:docMk/>
            <pc:sldMk cId="2872156524" sldId="358"/>
            <ac:picMk id="6" creationId="{8BDD9019-297D-47B6-99D0-A8A6CF923E91}"/>
          </ac:picMkLst>
        </pc:picChg>
      </pc:sldChg>
      <pc:sldChg chg="del">
        <pc:chgData name="Robyn Jones" userId="9fa14ce3009a14b2" providerId="LiveId" clId="{A5B1609B-4096-481E-8F44-C4EB12571041}" dt="2019-10-18T14:43:30.171" v="11209" actId="2696"/>
        <pc:sldMkLst>
          <pc:docMk/>
          <pc:sldMk cId="4157745278" sldId="371"/>
        </pc:sldMkLst>
      </pc:sldChg>
      <pc:sldChg chg="del">
        <pc:chgData name="Robyn Jones" userId="9fa14ce3009a14b2" providerId="LiveId" clId="{A5B1609B-4096-481E-8F44-C4EB12571041}" dt="2019-10-17T22:30:41.432" v="5797" actId="2696"/>
        <pc:sldMkLst>
          <pc:docMk/>
          <pc:sldMk cId="3921000049" sldId="397"/>
        </pc:sldMkLst>
      </pc:sldChg>
      <pc:sldChg chg="del">
        <pc:chgData name="Robyn Jones" userId="9fa14ce3009a14b2" providerId="LiveId" clId="{A5B1609B-4096-481E-8F44-C4EB12571041}" dt="2019-10-18T14:43:34.625" v="11210" actId="2696"/>
        <pc:sldMkLst>
          <pc:docMk/>
          <pc:sldMk cId="663485983" sldId="404"/>
        </pc:sldMkLst>
      </pc:sldChg>
      <pc:sldChg chg="del">
        <pc:chgData name="Robyn Jones" userId="9fa14ce3009a14b2" providerId="LiveId" clId="{A5B1609B-4096-481E-8F44-C4EB12571041}" dt="2019-10-18T16:57:45.469" v="14789" actId="2696"/>
        <pc:sldMkLst>
          <pc:docMk/>
          <pc:sldMk cId="4166008384" sldId="405"/>
        </pc:sldMkLst>
      </pc:sldChg>
      <pc:sldChg chg="del">
        <pc:chgData name="Robyn Jones" userId="9fa14ce3009a14b2" providerId="LiveId" clId="{A5B1609B-4096-481E-8F44-C4EB12571041}" dt="2019-10-18T14:43:44.406" v="11211" actId="2696"/>
        <pc:sldMkLst>
          <pc:docMk/>
          <pc:sldMk cId="1695476689" sldId="409"/>
        </pc:sldMkLst>
      </pc:sldChg>
      <pc:sldChg chg="del">
        <pc:chgData name="Robyn Jones" userId="9fa14ce3009a14b2" providerId="LiveId" clId="{A5B1609B-4096-481E-8F44-C4EB12571041}" dt="2019-10-18T14:43:52.229" v="11212" actId="2696"/>
        <pc:sldMkLst>
          <pc:docMk/>
          <pc:sldMk cId="2097922131" sldId="410"/>
        </pc:sldMkLst>
      </pc:sldChg>
      <pc:sldChg chg="del">
        <pc:chgData name="Robyn Jones" userId="9fa14ce3009a14b2" providerId="LiveId" clId="{A5B1609B-4096-481E-8F44-C4EB12571041}" dt="2019-10-18T14:43:59.675" v="11213" actId="2696"/>
        <pc:sldMkLst>
          <pc:docMk/>
          <pc:sldMk cId="1634210" sldId="411"/>
        </pc:sldMkLst>
      </pc:sldChg>
      <pc:sldChg chg="del">
        <pc:chgData name="Robyn Jones" userId="9fa14ce3009a14b2" providerId="LiveId" clId="{A5B1609B-4096-481E-8F44-C4EB12571041}" dt="2019-10-18T14:45:08.516" v="11263" actId="2696"/>
        <pc:sldMkLst>
          <pc:docMk/>
          <pc:sldMk cId="3711603753" sldId="412"/>
        </pc:sldMkLst>
      </pc:sldChg>
      <pc:sldChg chg="del">
        <pc:chgData name="Robyn Jones" userId="9fa14ce3009a14b2" providerId="LiveId" clId="{A5B1609B-4096-481E-8F44-C4EB12571041}" dt="2019-10-18T14:45:16.496" v="11266" actId="2696"/>
        <pc:sldMkLst>
          <pc:docMk/>
          <pc:sldMk cId="3166119634" sldId="413"/>
        </pc:sldMkLst>
      </pc:sldChg>
      <pc:sldChg chg="addSp delSp modSp modAnim">
        <pc:chgData name="Robyn Jones" userId="9fa14ce3009a14b2" providerId="LiveId" clId="{A5B1609B-4096-481E-8F44-C4EB12571041}" dt="2019-10-18T15:39:22.155" v="12684" actId="1076"/>
        <pc:sldMkLst>
          <pc:docMk/>
          <pc:sldMk cId="3982697305" sldId="414"/>
        </pc:sldMkLst>
        <pc:spChg chg="mod">
          <ac:chgData name="Robyn Jones" userId="9fa14ce3009a14b2" providerId="LiveId" clId="{A5B1609B-4096-481E-8F44-C4EB12571041}" dt="2019-10-18T14:44:42.570" v="11256" actId="20577"/>
          <ac:spMkLst>
            <pc:docMk/>
            <pc:sldMk cId="3982697305" sldId="414"/>
            <ac:spMk id="2" creationId="{00000000-0000-0000-0000-000000000000}"/>
          </ac:spMkLst>
        </pc:spChg>
        <pc:spChg chg="mod">
          <ac:chgData name="Robyn Jones" userId="9fa14ce3009a14b2" providerId="LiveId" clId="{A5B1609B-4096-481E-8F44-C4EB12571041}" dt="2019-10-18T15:39:17.208" v="12683" actId="20577"/>
          <ac:spMkLst>
            <pc:docMk/>
            <pc:sldMk cId="3982697305" sldId="414"/>
            <ac:spMk id="3" creationId="{00000000-0000-0000-0000-000000000000}"/>
          </ac:spMkLst>
        </pc:spChg>
        <pc:spChg chg="del">
          <ac:chgData name="Robyn Jones" userId="9fa14ce3009a14b2" providerId="LiveId" clId="{A5B1609B-4096-481E-8F44-C4EB12571041}" dt="2019-10-18T14:44:26.251" v="11214" actId="26606"/>
          <ac:spMkLst>
            <pc:docMk/>
            <pc:sldMk cId="3982697305" sldId="414"/>
            <ac:spMk id="8" creationId="{8D70B121-56F4-4848-B38B-182089D909FA}"/>
          </ac:spMkLst>
        </pc:spChg>
        <pc:spChg chg="add">
          <ac:chgData name="Robyn Jones" userId="9fa14ce3009a14b2" providerId="LiveId" clId="{A5B1609B-4096-481E-8F44-C4EB12571041}" dt="2019-10-18T14:44:26.251" v="11214" actId="26606"/>
          <ac:spMkLst>
            <pc:docMk/>
            <pc:sldMk cId="3982697305" sldId="414"/>
            <ac:spMk id="15" creationId="{4351DFE5-F63D-4BE0-BDA9-E3EB88F01AA5}"/>
          </ac:spMkLst>
        </pc:spChg>
        <pc:picChg chg="add mod">
          <ac:chgData name="Robyn Jones" userId="9fa14ce3009a14b2" providerId="LiveId" clId="{A5B1609B-4096-481E-8F44-C4EB12571041}" dt="2019-10-18T15:39:22.155" v="12684" actId="1076"/>
          <ac:picMkLst>
            <pc:docMk/>
            <pc:sldMk cId="3982697305" sldId="414"/>
            <ac:picMk id="9" creationId="{31D3D8D7-BA55-402E-92D2-C84FBCBD7628}"/>
          </ac:picMkLst>
        </pc:picChg>
        <pc:picChg chg="add">
          <ac:chgData name="Robyn Jones" userId="9fa14ce3009a14b2" providerId="LiveId" clId="{A5B1609B-4096-481E-8F44-C4EB12571041}" dt="2019-10-18T14:44:26.251" v="11214" actId="26606"/>
          <ac:picMkLst>
            <pc:docMk/>
            <pc:sldMk cId="3982697305" sldId="414"/>
            <ac:picMk id="17" creationId="{3AA16612-ACD2-4A16-8F2B-4514FD6BF28F}"/>
          </ac:picMkLst>
        </pc:picChg>
        <pc:cxnChg chg="del">
          <ac:chgData name="Robyn Jones" userId="9fa14ce3009a14b2" providerId="LiveId" clId="{A5B1609B-4096-481E-8F44-C4EB12571041}" dt="2019-10-18T14:44:26.251" v="11214" actId="26606"/>
          <ac:cxnSpMkLst>
            <pc:docMk/>
            <pc:sldMk cId="3982697305" sldId="414"/>
            <ac:cxnSpMk id="10" creationId="{2D72A2C9-F3CA-4216-8BAD-FA4C970C3C4E}"/>
          </ac:cxnSpMkLst>
        </pc:cxnChg>
      </pc:sldChg>
      <pc:sldChg chg="addSp delSp modSp mod setBg setClrOvrMap">
        <pc:chgData name="Robyn Jones" userId="9fa14ce3009a14b2" providerId="LiveId" clId="{A5B1609B-4096-481E-8F44-C4EB12571041}" dt="2019-10-18T14:54:05.310" v="11728" actId="33524"/>
        <pc:sldMkLst>
          <pc:docMk/>
          <pc:sldMk cId="2517476402" sldId="415"/>
        </pc:sldMkLst>
        <pc:spChg chg="mod">
          <ac:chgData name="Robyn Jones" userId="9fa14ce3009a14b2" providerId="LiveId" clId="{A5B1609B-4096-481E-8F44-C4EB12571041}" dt="2019-10-18T14:53:48.899" v="11724" actId="1076"/>
          <ac:spMkLst>
            <pc:docMk/>
            <pc:sldMk cId="2517476402" sldId="415"/>
            <ac:spMk id="6" creationId="{495768BD-E99C-4710-93F0-2B2F5B41131D}"/>
          </ac:spMkLst>
        </pc:spChg>
        <pc:spChg chg="mod">
          <ac:chgData name="Robyn Jones" userId="9fa14ce3009a14b2" providerId="LiveId" clId="{A5B1609B-4096-481E-8F44-C4EB12571041}" dt="2019-10-18T14:54:05.310" v="11728" actId="33524"/>
          <ac:spMkLst>
            <pc:docMk/>
            <pc:sldMk cId="2517476402" sldId="415"/>
            <ac:spMk id="7" creationId="{057455CF-1DA5-4A76-837E-5EC22377197F}"/>
          </ac:spMkLst>
        </pc:spChg>
        <pc:spChg chg="add del">
          <ac:chgData name="Robyn Jones" userId="9fa14ce3009a14b2" providerId="LiveId" clId="{A5B1609B-4096-481E-8F44-C4EB12571041}" dt="2019-10-18T14:52:50.813" v="11705" actId="26606"/>
          <ac:spMkLst>
            <pc:docMk/>
            <pc:sldMk cId="2517476402" sldId="415"/>
            <ac:spMk id="12" creationId="{46F7435D-E3DB-47B1-BA61-B00ACC83A9DE}"/>
          </ac:spMkLst>
        </pc:spChg>
        <pc:spChg chg="add del">
          <ac:chgData name="Robyn Jones" userId="9fa14ce3009a14b2" providerId="LiveId" clId="{A5B1609B-4096-481E-8F44-C4EB12571041}" dt="2019-10-18T14:52:50.813" v="11705" actId="26606"/>
          <ac:spMkLst>
            <pc:docMk/>
            <pc:sldMk cId="2517476402" sldId="415"/>
            <ac:spMk id="14" creationId="{F263A0B5-F8C4-4116-809F-78A768EA79A6}"/>
          </ac:spMkLst>
        </pc:spChg>
        <pc:spChg chg="add del">
          <ac:chgData name="Robyn Jones" userId="9fa14ce3009a14b2" providerId="LiveId" clId="{A5B1609B-4096-481E-8F44-C4EB12571041}" dt="2019-10-18T14:52:50.699" v="11704" actId="26606"/>
          <ac:spMkLst>
            <pc:docMk/>
            <pc:sldMk cId="2517476402" sldId="415"/>
            <ac:spMk id="19" creationId="{42A5316D-ED2F-4F89-B4B4-8D9240B1A348}"/>
          </ac:spMkLst>
        </pc:spChg>
        <pc:spChg chg="add">
          <ac:chgData name="Robyn Jones" userId="9fa14ce3009a14b2" providerId="LiveId" clId="{A5B1609B-4096-481E-8F44-C4EB12571041}" dt="2019-10-18T14:52:50.813" v="11705" actId="26606"/>
          <ac:spMkLst>
            <pc:docMk/>
            <pc:sldMk cId="2517476402" sldId="415"/>
            <ac:spMk id="21" creationId="{867D4867-5BA7-4462-B2F6-A23F4A622AA7}"/>
          </ac:spMkLst>
        </pc:spChg>
        <pc:graphicFrameChg chg="add mod modGraphic">
          <ac:chgData name="Robyn Jones" userId="9fa14ce3009a14b2" providerId="LiveId" clId="{A5B1609B-4096-481E-8F44-C4EB12571041}" dt="2019-10-18T14:52:50.813" v="11705" actId="26606"/>
          <ac:graphicFrameMkLst>
            <pc:docMk/>
            <pc:sldMk cId="2517476402" sldId="415"/>
            <ac:graphicFrameMk id="5" creationId="{1A0C97FD-8721-43D2-86FB-70B686F33C03}"/>
          </ac:graphicFrameMkLst>
        </pc:graphicFrameChg>
      </pc:sldChg>
      <pc:sldChg chg="del">
        <pc:chgData name="Robyn Jones" userId="9fa14ce3009a14b2" providerId="LiveId" clId="{A5B1609B-4096-481E-8F44-C4EB12571041}" dt="2019-10-18T14:45:07.091" v="11262" actId="2696"/>
        <pc:sldMkLst>
          <pc:docMk/>
          <pc:sldMk cId="494764989" sldId="416"/>
        </pc:sldMkLst>
      </pc:sldChg>
      <pc:sldChg chg="del">
        <pc:chgData name="Robyn Jones" userId="9fa14ce3009a14b2" providerId="LiveId" clId="{A5B1609B-4096-481E-8F44-C4EB12571041}" dt="2019-10-18T14:45:10.484" v="11264" actId="2696"/>
        <pc:sldMkLst>
          <pc:docMk/>
          <pc:sldMk cId="1635453912" sldId="418"/>
        </pc:sldMkLst>
      </pc:sldChg>
      <pc:sldChg chg="del">
        <pc:chgData name="Robyn Jones" userId="9fa14ce3009a14b2" providerId="LiveId" clId="{A5B1609B-4096-481E-8F44-C4EB12571041}" dt="2019-10-18T14:45:14.867" v="11265" actId="2696"/>
        <pc:sldMkLst>
          <pc:docMk/>
          <pc:sldMk cId="2666643396" sldId="420"/>
        </pc:sldMkLst>
      </pc:sldChg>
      <pc:sldChg chg="del">
        <pc:chgData name="Robyn Jones" userId="9fa14ce3009a14b2" providerId="LiveId" clId="{A5B1609B-4096-481E-8F44-C4EB12571041}" dt="2019-10-18T15:22:50.381" v="12292" actId="2696"/>
        <pc:sldMkLst>
          <pc:docMk/>
          <pc:sldMk cId="1902459633" sldId="421"/>
        </pc:sldMkLst>
      </pc:sldChg>
      <pc:sldChg chg="del">
        <pc:chgData name="Robyn Jones" userId="9fa14ce3009a14b2" providerId="LiveId" clId="{A5B1609B-4096-481E-8F44-C4EB12571041}" dt="2019-10-18T15:50:16.720" v="12845" actId="2696"/>
        <pc:sldMkLst>
          <pc:docMk/>
          <pc:sldMk cId="407430779" sldId="422"/>
        </pc:sldMkLst>
      </pc:sldChg>
      <pc:sldChg chg="del">
        <pc:chgData name="Robyn Jones" userId="9fa14ce3009a14b2" providerId="LiveId" clId="{A5B1609B-4096-481E-8F44-C4EB12571041}" dt="2019-10-18T15:50:20.740" v="12846" actId="2696"/>
        <pc:sldMkLst>
          <pc:docMk/>
          <pc:sldMk cId="4259165840" sldId="423"/>
        </pc:sldMkLst>
      </pc:sldChg>
      <pc:sldChg chg="del">
        <pc:chgData name="Robyn Jones" userId="9fa14ce3009a14b2" providerId="LiveId" clId="{A5B1609B-4096-481E-8F44-C4EB12571041}" dt="2019-10-18T16:57:53.278" v="14790" actId="2696"/>
        <pc:sldMkLst>
          <pc:docMk/>
          <pc:sldMk cId="1571856482" sldId="430"/>
        </pc:sldMkLst>
      </pc:sldChg>
      <pc:sldChg chg="del">
        <pc:chgData name="Robyn Jones" userId="9fa14ce3009a14b2" providerId="LiveId" clId="{A5B1609B-4096-481E-8F44-C4EB12571041}" dt="2019-10-18T16:57:23.370" v="14786" actId="2696"/>
        <pc:sldMkLst>
          <pc:docMk/>
          <pc:sldMk cId="3180478313" sldId="431"/>
        </pc:sldMkLst>
      </pc:sldChg>
      <pc:sldChg chg="del">
        <pc:chgData name="Robyn Jones" userId="9fa14ce3009a14b2" providerId="LiveId" clId="{A5B1609B-4096-481E-8F44-C4EB12571041}" dt="2019-10-18T16:57:39.109" v="14787" actId="2696"/>
        <pc:sldMkLst>
          <pc:docMk/>
          <pc:sldMk cId="2769724643" sldId="433"/>
        </pc:sldMkLst>
      </pc:sldChg>
      <pc:sldChg chg="del">
        <pc:chgData name="Robyn Jones" userId="9fa14ce3009a14b2" providerId="LiveId" clId="{A5B1609B-4096-481E-8F44-C4EB12571041}" dt="2019-10-18T16:28:43.161" v="13772" actId="2696"/>
        <pc:sldMkLst>
          <pc:docMk/>
          <pc:sldMk cId="4168801458" sldId="436"/>
        </pc:sldMkLst>
      </pc:sldChg>
      <pc:sldChg chg="modSp del">
        <pc:chgData name="Robyn Jones" userId="9fa14ce3009a14b2" providerId="LiveId" clId="{A5B1609B-4096-481E-8F44-C4EB12571041}" dt="2019-10-18T16:38:25.636" v="13850" actId="2696"/>
        <pc:sldMkLst>
          <pc:docMk/>
          <pc:sldMk cId="2235223804" sldId="437"/>
        </pc:sldMkLst>
        <pc:spChg chg="mod">
          <ac:chgData name="Robyn Jones" userId="9fa14ce3009a14b2" providerId="LiveId" clId="{A5B1609B-4096-481E-8F44-C4EB12571041}" dt="2019-10-18T16:36:56.837" v="13829" actId="20577"/>
          <ac:spMkLst>
            <pc:docMk/>
            <pc:sldMk cId="2235223804" sldId="437"/>
            <ac:spMk id="2" creationId="{00000000-0000-0000-0000-000000000000}"/>
          </ac:spMkLst>
        </pc:spChg>
        <pc:spChg chg="mod">
          <ac:chgData name="Robyn Jones" userId="9fa14ce3009a14b2" providerId="LiveId" clId="{A5B1609B-4096-481E-8F44-C4EB12571041}" dt="2019-10-18T16:37:34.322" v="13831" actId="5793"/>
          <ac:spMkLst>
            <pc:docMk/>
            <pc:sldMk cId="2235223804" sldId="437"/>
            <ac:spMk id="3" creationId="{00000000-0000-0000-0000-000000000000}"/>
          </ac:spMkLst>
        </pc:spChg>
      </pc:sldChg>
      <pc:sldChg chg="del">
        <pc:chgData name="Robyn Jones" userId="9fa14ce3009a14b2" providerId="LiveId" clId="{A5B1609B-4096-481E-8F44-C4EB12571041}" dt="2019-10-17T23:59:53.537" v="9289" actId="2696"/>
        <pc:sldMkLst>
          <pc:docMk/>
          <pc:sldMk cId="3814324374" sldId="441"/>
        </pc:sldMkLst>
      </pc:sldChg>
      <pc:sldChg chg="del">
        <pc:chgData name="Robyn Jones" userId="9fa14ce3009a14b2" providerId="LiveId" clId="{A5B1609B-4096-481E-8F44-C4EB12571041}" dt="2019-10-18T00:00:03.987" v="9292" actId="2696"/>
        <pc:sldMkLst>
          <pc:docMk/>
          <pc:sldMk cId="1239787183" sldId="442"/>
        </pc:sldMkLst>
      </pc:sldChg>
      <pc:sldChg chg="del">
        <pc:chgData name="Robyn Jones" userId="9fa14ce3009a14b2" providerId="LiveId" clId="{A5B1609B-4096-481E-8F44-C4EB12571041}" dt="2019-10-18T00:00:04.890" v="9293" actId="2696"/>
        <pc:sldMkLst>
          <pc:docMk/>
          <pc:sldMk cId="4019553698" sldId="443"/>
        </pc:sldMkLst>
      </pc:sldChg>
      <pc:sldChg chg="del">
        <pc:chgData name="Robyn Jones" userId="9fa14ce3009a14b2" providerId="LiveId" clId="{A5B1609B-4096-481E-8F44-C4EB12571041}" dt="2019-10-17T23:59:56.298" v="9290" actId="2696"/>
        <pc:sldMkLst>
          <pc:docMk/>
          <pc:sldMk cId="822116223" sldId="444"/>
        </pc:sldMkLst>
      </pc:sldChg>
      <pc:sldChg chg="del">
        <pc:chgData name="Robyn Jones" userId="9fa14ce3009a14b2" providerId="LiveId" clId="{A5B1609B-4096-481E-8F44-C4EB12571041}" dt="2019-10-18T00:00:18.545" v="9307" actId="2696"/>
        <pc:sldMkLst>
          <pc:docMk/>
          <pc:sldMk cId="3501315022" sldId="445"/>
        </pc:sldMkLst>
      </pc:sldChg>
      <pc:sldChg chg="del">
        <pc:chgData name="Robyn Jones" userId="9fa14ce3009a14b2" providerId="LiveId" clId="{A5B1609B-4096-481E-8F44-C4EB12571041}" dt="2019-10-17T19:06:09.689" v="5786" actId="2696"/>
        <pc:sldMkLst>
          <pc:docMk/>
          <pc:sldMk cId="2144204885" sldId="450"/>
        </pc:sldMkLst>
      </pc:sldChg>
      <pc:sldChg chg="del">
        <pc:chgData name="Robyn Jones" userId="9fa14ce3009a14b2" providerId="LiveId" clId="{A5B1609B-4096-481E-8F44-C4EB12571041}" dt="2019-10-18T00:00:05.944" v="9294" actId="2696"/>
        <pc:sldMkLst>
          <pc:docMk/>
          <pc:sldMk cId="1606923183" sldId="456"/>
        </pc:sldMkLst>
      </pc:sldChg>
      <pc:sldChg chg="del">
        <pc:chgData name="Robyn Jones" userId="9fa14ce3009a14b2" providerId="LiveId" clId="{A5B1609B-4096-481E-8F44-C4EB12571041}" dt="2019-10-18T00:00:09.861" v="9298" actId="2696"/>
        <pc:sldMkLst>
          <pc:docMk/>
          <pc:sldMk cId="1015262802" sldId="457"/>
        </pc:sldMkLst>
      </pc:sldChg>
      <pc:sldChg chg="del">
        <pc:chgData name="Robyn Jones" userId="9fa14ce3009a14b2" providerId="LiveId" clId="{A5B1609B-4096-481E-8F44-C4EB12571041}" dt="2019-10-18T00:00:24.868" v="9309" actId="2696"/>
        <pc:sldMkLst>
          <pc:docMk/>
          <pc:sldMk cId="1720415017" sldId="458"/>
        </pc:sldMkLst>
      </pc:sldChg>
      <pc:sldChg chg="del">
        <pc:chgData name="Robyn Jones" userId="9fa14ce3009a14b2" providerId="LiveId" clId="{A5B1609B-4096-481E-8F44-C4EB12571041}" dt="2019-10-17T22:30:53.020" v="5798" actId="2696"/>
        <pc:sldMkLst>
          <pc:docMk/>
          <pc:sldMk cId="3950183357" sldId="463"/>
        </pc:sldMkLst>
      </pc:sldChg>
      <pc:sldChg chg="del">
        <pc:chgData name="Robyn Jones" userId="9fa14ce3009a14b2" providerId="LiveId" clId="{A5B1609B-4096-481E-8F44-C4EB12571041}" dt="2019-10-18T00:00:07.654" v="9295" actId="2696"/>
        <pc:sldMkLst>
          <pc:docMk/>
          <pc:sldMk cId="766510864" sldId="466"/>
        </pc:sldMkLst>
      </pc:sldChg>
      <pc:sldChg chg="del">
        <pc:chgData name="Robyn Jones" userId="9fa14ce3009a14b2" providerId="LiveId" clId="{A5B1609B-4096-481E-8F44-C4EB12571041}" dt="2019-10-18T00:00:19.229" v="9308" actId="2696"/>
        <pc:sldMkLst>
          <pc:docMk/>
          <pc:sldMk cId="1220810770" sldId="467"/>
        </pc:sldMkLst>
      </pc:sldChg>
      <pc:sldChg chg="del">
        <pc:chgData name="Robyn Jones" userId="9fa14ce3009a14b2" providerId="LiveId" clId="{A5B1609B-4096-481E-8F44-C4EB12571041}" dt="2019-10-18T00:00:02.740" v="9291" actId="2696"/>
        <pc:sldMkLst>
          <pc:docMk/>
          <pc:sldMk cId="2040396135" sldId="468"/>
        </pc:sldMkLst>
      </pc:sldChg>
      <pc:sldChg chg="modSp modAnim">
        <pc:chgData name="Robyn Jones" userId="9fa14ce3009a14b2" providerId="LiveId" clId="{A5B1609B-4096-481E-8F44-C4EB12571041}" dt="2019-10-17T22:50:08.707" v="6015" actId="403"/>
        <pc:sldMkLst>
          <pc:docMk/>
          <pc:sldMk cId="3258494071" sldId="475"/>
        </pc:sldMkLst>
        <pc:spChg chg="mod">
          <ac:chgData name="Robyn Jones" userId="9fa14ce3009a14b2" providerId="LiveId" clId="{A5B1609B-4096-481E-8F44-C4EB12571041}" dt="2019-10-17T22:49:14.660" v="6008"/>
          <ac:spMkLst>
            <pc:docMk/>
            <pc:sldMk cId="3258494071" sldId="475"/>
            <ac:spMk id="2" creationId="{00000000-0000-0000-0000-000000000000}"/>
          </ac:spMkLst>
        </pc:spChg>
        <pc:spChg chg="mod">
          <ac:chgData name="Robyn Jones" userId="9fa14ce3009a14b2" providerId="LiveId" clId="{A5B1609B-4096-481E-8F44-C4EB12571041}" dt="2019-10-17T22:50:08.707" v="6015" actId="403"/>
          <ac:spMkLst>
            <pc:docMk/>
            <pc:sldMk cId="3258494071" sldId="475"/>
            <ac:spMk id="3" creationId="{00000000-0000-0000-0000-000000000000}"/>
          </ac:spMkLst>
        </pc:spChg>
      </pc:sldChg>
      <pc:sldChg chg="modSp ord">
        <pc:chgData name="Robyn Jones" userId="9fa14ce3009a14b2" providerId="LiveId" clId="{A5B1609B-4096-481E-8F44-C4EB12571041}" dt="2019-10-17T23:05:24.828" v="6617" actId="20577"/>
        <pc:sldMkLst>
          <pc:docMk/>
          <pc:sldMk cId="2057394677" sldId="477"/>
        </pc:sldMkLst>
        <pc:spChg chg="mod">
          <ac:chgData name="Robyn Jones" userId="9fa14ce3009a14b2" providerId="LiveId" clId="{A5B1609B-4096-481E-8F44-C4EB12571041}" dt="2019-10-17T23:04:18.853" v="6554" actId="27636"/>
          <ac:spMkLst>
            <pc:docMk/>
            <pc:sldMk cId="2057394677" sldId="477"/>
            <ac:spMk id="2" creationId="{00000000-0000-0000-0000-000000000000}"/>
          </ac:spMkLst>
        </pc:spChg>
        <pc:spChg chg="mod">
          <ac:chgData name="Robyn Jones" userId="9fa14ce3009a14b2" providerId="LiveId" clId="{A5B1609B-4096-481E-8F44-C4EB12571041}" dt="2019-10-17T23:05:24.828" v="6617" actId="20577"/>
          <ac:spMkLst>
            <pc:docMk/>
            <pc:sldMk cId="2057394677" sldId="477"/>
            <ac:spMk id="3" creationId="{00000000-0000-0000-0000-000000000000}"/>
          </ac:spMkLst>
        </pc:spChg>
      </pc:sldChg>
      <pc:sldChg chg="del">
        <pc:chgData name="Robyn Jones" userId="9fa14ce3009a14b2" providerId="LiveId" clId="{A5B1609B-4096-481E-8F44-C4EB12571041}" dt="2019-10-17T22:30:59.469" v="5799" actId="2696"/>
        <pc:sldMkLst>
          <pc:docMk/>
          <pc:sldMk cId="2427719379" sldId="479"/>
        </pc:sldMkLst>
      </pc:sldChg>
      <pc:sldChg chg="del">
        <pc:chgData name="Robyn Jones" userId="9fa14ce3009a14b2" providerId="LiveId" clId="{A5B1609B-4096-481E-8F44-C4EB12571041}" dt="2019-10-16T22:47:47.574" v="3072" actId="2696"/>
        <pc:sldMkLst>
          <pc:docMk/>
          <pc:sldMk cId="539150627" sldId="484"/>
        </pc:sldMkLst>
      </pc:sldChg>
      <pc:sldChg chg="addSp delSp modSp add mod setBg modAnim delDesignElem">
        <pc:chgData name="Robyn Jones" userId="9fa14ce3009a14b2" providerId="LiveId" clId="{A5B1609B-4096-481E-8F44-C4EB12571041}" dt="2019-10-16T22:32:21.820" v="1161" actId="20577"/>
        <pc:sldMkLst>
          <pc:docMk/>
          <pc:sldMk cId="2424167504" sldId="499"/>
        </pc:sldMkLst>
        <pc:spChg chg="mod">
          <ac:chgData name="Robyn Jones" userId="9fa14ce3009a14b2" providerId="LiveId" clId="{A5B1609B-4096-481E-8F44-C4EB12571041}" dt="2019-10-16T22:32:21.820" v="1161" actId="20577"/>
          <ac:spMkLst>
            <pc:docMk/>
            <pc:sldMk cId="2424167504" sldId="499"/>
            <ac:spMk id="2" creationId="{00000000-0000-0000-0000-000000000000}"/>
          </ac:spMkLst>
        </pc:spChg>
        <pc:spChg chg="mod">
          <ac:chgData name="Robyn Jones" userId="9fa14ce3009a14b2" providerId="LiveId" clId="{A5B1609B-4096-481E-8F44-C4EB12571041}" dt="2019-10-16T22:32:05.074" v="1141" actId="1076"/>
          <ac:spMkLst>
            <pc:docMk/>
            <pc:sldMk cId="2424167504" sldId="499"/>
            <ac:spMk id="3" creationId="{00000000-0000-0000-0000-000000000000}"/>
          </ac:spMkLst>
        </pc:spChg>
        <pc:spChg chg="add">
          <ac:chgData name="Robyn Jones" userId="9fa14ce3009a14b2" providerId="LiveId" clId="{A5B1609B-4096-481E-8F44-C4EB12571041}" dt="2019-10-16T22:29:53.371" v="1106" actId="26606"/>
          <ac:spMkLst>
            <pc:docMk/>
            <pc:sldMk cId="2424167504" sldId="499"/>
            <ac:spMk id="5" creationId="{4351DFE5-F63D-4BE0-BDA9-E3EB88F01AA5}"/>
          </ac:spMkLst>
        </pc:spChg>
        <pc:spChg chg="del">
          <ac:chgData name="Robyn Jones" userId="9fa14ce3009a14b2" providerId="LiveId" clId="{A5B1609B-4096-481E-8F44-C4EB12571041}" dt="2019-10-16T22:29:23.835" v="1103"/>
          <ac:spMkLst>
            <pc:docMk/>
            <pc:sldMk cId="2424167504" sldId="499"/>
            <ac:spMk id="8" creationId="{F98ED85F-DCEE-4B50-802E-71A6E3E12B04}"/>
          </ac:spMkLst>
        </pc:spChg>
        <pc:picChg chg="add">
          <ac:chgData name="Robyn Jones" userId="9fa14ce3009a14b2" providerId="LiveId" clId="{A5B1609B-4096-481E-8F44-C4EB12571041}" dt="2019-10-16T22:29:53.371" v="1106" actId="26606"/>
          <ac:picMkLst>
            <pc:docMk/>
            <pc:sldMk cId="2424167504" sldId="499"/>
            <ac:picMk id="10" creationId="{3AA16612-ACD2-4A16-8F2B-4514FD6BF28F}"/>
          </ac:picMkLst>
        </pc:picChg>
      </pc:sldChg>
      <pc:sldChg chg="del">
        <pc:chgData name="Robyn Jones" userId="9fa14ce3009a14b2" providerId="LiveId" clId="{A5B1609B-4096-481E-8F44-C4EB12571041}" dt="2019-10-16T22:29:07.393" v="1099" actId="2696"/>
        <pc:sldMkLst>
          <pc:docMk/>
          <pc:sldMk cId="3565999421" sldId="499"/>
        </pc:sldMkLst>
      </pc:sldChg>
      <pc:sldChg chg="addSp delSp modSp add del mod setBg delDesignElem">
        <pc:chgData name="Robyn Jones" userId="9fa14ce3009a14b2" providerId="LiveId" clId="{A5B1609B-4096-481E-8F44-C4EB12571041}" dt="2019-10-16T22:32:09.864" v="1142" actId="2696"/>
        <pc:sldMkLst>
          <pc:docMk/>
          <pc:sldMk cId="605455203" sldId="500"/>
        </pc:sldMkLst>
        <pc:spChg chg="mod">
          <ac:chgData name="Robyn Jones" userId="9fa14ce3009a14b2" providerId="LiveId" clId="{A5B1609B-4096-481E-8F44-C4EB12571041}" dt="2019-10-16T22:29:57.522" v="1107" actId="26606"/>
          <ac:spMkLst>
            <pc:docMk/>
            <pc:sldMk cId="605455203" sldId="500"/>
            <ac:spMk id="2" creationId="{00000000-0000-0000-0000-000000000000}"/>
          </ac:spMkLst>
        </pc:spChg>
        <pc:spChg chg="mod">
          <ac:chgData name="Robyn Jones" userId="9fa14ce3009a14b2" providerId="LiveId" clId="{A5B1609B-4096-481E-8F44-C4EB12571041}" dt="2019-10-16T22:29:57.522" v="1107" actId="26606"/>
          <ac:spMkLst>
            <pc:docMk/>
            <pc:sldMk cId="605455203" sldId="500"/>
            <ac:spMk id="3" creationId="{00000000-0000-0000-0000-000000000000}"/>
          </ac:spMkLst>
        </pc:spChg>
        <pc:spChg chg="add">
          <ac:chgData name="Robyn Jones" userId="9fa14ce3009a14b2" providerId="LiveId" clId="{A5B1609B-4096-481E-8F44-C4EB12571041}" dt="2019-10-16T22:29:57.522" v="1107" actId="26606"/>
          <ac:spMkLst>
            <pc:docMk/>
            <pc:sldMk cId="605455203" sldId="500"/>
            <ac:spMk id="5" creationId="{4351DFE5-F63D-4BE0-BDA9-E3EB88F01AA5}"/>
          </ac:spMkLst>
        </pc:spChg>
        <pc:spChg chg="del">
          <ac:chgData name="Robyn Jones" userId="9fa14ce3009a14b2" providerId="LiveId" clId="{A5B1609B-4096-481E-8F44-C4EB12571041}" dt="2019-10-16T22:29:23.835" v="1103"/>
          <ac:spMkLst>
            <pc:docMk/>
            <pc:sldMk cId="605455203" sldId="500"/>
            <ac:spMk id="8" creationId="{F98ED85F-DCEE-4B50-802E-71A6E3E12B04}"/>
          </ac:spMkLst>
        </pc:spChg>
        <pc:picChg chg="add">
          <ac:chgData name="Robyn Jones" userId="9fa14ce3009a14b2" providerId="LiveId" clId="{A5B1609B-4096-481E-8F44-C4EB12571041}" dt="2019-10-16T22:29:57.522" v="1107" actId="26606"/>
          <ac:picMkLst>
            <pc:docMk/>
            <pc:sldMk cId="605455203" sldId="500"/>
            <ac:picMk id="10" creationId="{3AA16612-ACD2-4A16-8F2B-4514FD6BF28F}"/>
          </ac:picMkLst>
        </pc:picChg>
      </pc:sldChg>
      <pc:sldChg chg="del">
        <pc:chgData name="Robyn Jones" userId="9fa14ce3009a14b2" providerId="LiveId" clId="{A5B1609B-4096-481E-8F44-C4EB12571041}" dt="2019-10-16T22:29:07.362" v="1098" actId="2696"/>
        <pc:sldMkLst>
          <pc:docMk/>
          <pc:sldMk cId="3940445505" sldId="500"/>
        </pc:sldMkLst>
      </pc:sldChg>
      <pc:sldChg chg="modNotesTx">
        <pc:chgData name="Robyn Jones" userId="9fa14ce3009a14b2" providerId="LiveId" clId="{A5B1609B-4096-481E-8F44-C4EB12571041}" dt="2019-10-18T12:48:52.897" v="9815" actId="20577"/>
        <pc:sldMkLst>
          <pc:docMk/>
          <pc:sldMk cId="3244074407" sldId="501"/>
        </pc:sldMkLst>
      </pc:sldChg>
      <pc:sldChg chg="addSp modSp mod setBg">
        <pc:chgData name="Robyn Jones" userId="9fa14ce3009a14b2" providerId="LiveId" clId="{A5B1609B-4096-481E-8F44-C4EB12571041}" dt="2019-10-17T19:11:35.270" v="5796" actId="403"/>
        <pc:sldMkLst>
          <pc:docMk/>
          <pc:sldMk cId="981579054" sldId="503"/>
        </pc:sldMkLst>
        <pc:spChg chg="mod">
          <ac:chgData name="Robyn Jones" userId="9fa14ce3009a14b2" providerId="LiveId" clId="{A5B1609B-4096-481E-8F44-C4EB12571041}" dt="2019-10-17T19:11:35.270" v="5796" actId="403"/>
          <ac:spMkLst>
            <pc:docMk/>
            <pc:sldMk cId="981579054" sldId="503"/>
            <ac:spMk id="2" creationId="{00000000-0000-0000-0000-000000000000}"/>
          </ac:spMkLst>
        </pc:spChg>
        <pc:spChg chg="mod">
          <ac:chgData name="Robyn Jones" userId="9fa14ce3009a14b2" providerId="LiveId" clId="{A5B1609B-4096-481E-8F44-C4EB12571041}" dt="2019-10-17T19:11:25.104" v="5792" actId="27636"/>
          <ac:spMkLst>
            <pc:docMk/>
            <pc:sldMk cId="981579054" sldId="503"/>
            <ac:spMk id="3" creationId="{00000000-0000-0000-0000-000000000000}"/>
          </ac:spMkLst>
        </pc:spChg>
        <pc:spChg chg="add">
          <ac:chgData name="Robyn Jones" userId="9fa14ce3009a14b2" providerId="LiveId" clId="{A5B1609B-4096-481E-8F44-C4EB12571041}" dt="2019-10-17T19:11:09.749" v="5788" actId="26606"/>
          <ac:spMkLst>
            <pc:docMk/>
            <pc:sldMk cId="981579054" sldId="503"/>
            <ac:spMk id="8" creationId="{8D70B121-56F4-4848-B38B-182089D909FA}"/>
          </ac:spMkLst>
        </pc:spChg>
        <pc:cxnChg chg="add">
          <ac:chgData name="Robyn Jones" userId="9fa14ce3009a14b2" providerId="LiveId" clId="{A5B1609B-4096-481E-8F44-C4EB12571041}" dt="2019-10-17T19:11:09.749" v="5788" actId="26606"/>
          <ac:cxnSpMkLst>
            <pc:docMk/>
            <pc:sldMk cId="981579054" sldId="503"/>
            <ac:cxnSpMk id="10" creationId="{2D72A2C9-F3CA-4216-8BAD-FA4C970C3C4E}"/>
          </ac:cxnSpMkLst>
        </pc:cxnChg>
      </pc:sldChg>
      <pc:sldChg chg="del">
        <pc:chgData name="Robyn Jones" userId="9fa14ce3009a14b2" providerId="LiveId" clId="{A5B1609B-4096-481E-8F44-C4EB12571041}" dt="2019-10-17T18:53:58.789" v="5161" actId="2696"/>
        <pc:sldMkLst>
          <pc:docMk/>
          <pc:sldMk cId="2003777345" sldId="506"/>
        </pc:sldMkLst>
      </pc:sldChg>
      <pc:sldChg chg="delSp modSp">
        <pc:chgData name="Robyn Jones" userId="9fa14ce3009a14b2" providerId="LiveId" clId="{A5B1609B-4096-481E-8F44-C4EB12571041}" dt="2019-10-18T17:07:14.552" v="15123" actId="26606"/>
        <pc:sldMkLst>
          <pc:docMk/>
          <pc:sldMk cId="898556744" sldId="516"/>
        </pc:sldMkLst>
        <pc:spChg chg="mod">
          <ac:chgData name="Robyn Jones" userId="9fa14ce3009a14b2" providerId="LiveId" clId="{A5B1609B-4096-481E-8F44-C4EB12571041}" dt="2019-10-18T17:07:14.552" v="15123" actId="26606"/>
          <ac:spMkLst>
            <pc:docMk/>
            <pc:sldMk cId="898556744" sldId="516"/>
            <ac:spMk id="4" creationId="{00000000-0000-0000-0000-000000000000}"/>
          </ac:spMkLst>
        </pc:spChg>
        <pc:spChg chg="del">
          <ac:chgData name="Robyn Jones" userId="9fa14ce3009a14b2" providerId="LiveId" clId="{A5B1609B-4096-481E-8F44-C4EB12571041}" dt="2019-10-18T17:07:14.552" v="15123" actId="26606"/>
          <ac:spMkLst>
            <pc:docMk/>
            <pc:sldMk cId="898556744" sldId="516"/>
            <ac:spMk id="9" creationId="{ECEF6C2F-9906-4F89-9B4F-598E9F344B03}"/>
          </ac:spMkLst>
        </pc:spChg>
        <pc:spChg chg="del">
          <ac:chgData name="Robyn Jones" userId="9fa14ce3009a14b2" providerId="LiveId" clId="{A5B1609B-4096-481E-8F44-C4EB12571041}" dt="2019-10-18T17:07:14.552" v="15123" actId="26606"/>
          <ac:spMkLst>
            <pc:docMk/>
            <pc:sldMk cId="898556744" sldId="516"/>
            <ac:spMk id="11" creationId="{91E12CD6-A76F-439F-9C98-C0211D8FD814}"/>
          </ac:spMkLst>
        </pc:spChg>
        <pc:picChg chg="mod">
          <ac:chgData name="Robyn Jones" userId="9fa14ce3009a14b2" providerId="LiveId" clId="{A5B1609B-4096-481E-8F44-C4EB12571041}" dt="2019-10-18T17:07:14.552" v="15123" actId="26606"/>
          <ac:picMkLst>
            <pc:docMk/>
            <pc:sldMk cId="898556744" sldId="516"/>
            <ac:picMk id="3" creationId="{00000000-0000-0000-0000-000000000000}"/>
          </ac:picMkLst>
        </pc:picChg>
      </pc:sldChg>
      <pc:sldChg chg="del">
        <pc:chgData name="Robyn Jones" userId="9fa14ce3009a14b2" providerId="LiveId" clId="{A5B1609B-4096-481E-8F44-C4EB12571041}" dt="2019-10-18T17:11:59.185" v="15151" actId="2696"/>
        <pc:sldMkLst>
          <pc:docMk/>
          <pc:sldMk cId="4110616942" sldId="517"/>
        </pc:sldMkLst>
      </pc:sldChg>
      <pc:sldChg chg="modSp ord">
        <pc:chgData name="Robyn Jones" userId="9fa14ce3009a14b2" providerId="LiveId" clId="{A5B1609B-4096-481E-8F44-C4EB12571041}" dt="2019-10-18T17:13:19.014" v="15160" actId="403"/>
        <pc:sldMkLst>
          <pc:docMk/>
          <pc:sldMk cId="3353430454" sldId="518"/>
        </pc:sldMkLst>
        <pc:spChg chg="mod">
          <ac:chgData name="Robyn Jones" userId="9fa14ce3009a14b2" providerId="LiveId" clId="{A5B1609B-4096-481E-8F44-C4EB12571041}" dt="2019-10-18T17:13:19.014" v="15160" actId="403"/>
          <ac:spMkLst>
            <pc:docMk/>
            <pc:sldMk cId="3353430454" sldId="518"/>
            <ac:spMk id="107523" creationId="{00000000-0000-0000-0000-000000000000}"/>
          </ac:spMkLst>
        </pc:spChg>
      </pc:sldChg>
      <pc:sldChg chg="del">
        <pc:chgData name="Robyn Jones" userId="9fa14ce3009a14b2" providerId="LiveId" clId="{A5B1609B-4096-481E-8F44-C4EB12571041}" dt="2019-10-18T17:12:11.312" v="15152" actId="2696"/>
        <pc:sldMkLst>
          <pc:docMk/>
          <pc:sldMk cId="3946615540" sldId="519"/>
        </pc:sldMkLst>
      </pc:sldChg>
      <pc:sldChg chg="modSp">
        <pc:chgData name="Robyn Jones" userId="9fa14ce3009a14b2" providerId="LiveId" clId="{A5B1609B-4096-481E-8F44-C4EB12571041}" dt="2019-10-18T17:13:08.261" v="15158" actId="403"/>
        <pc:sldMkLst>
          <pc:docMk/>
          <pc:sldMk cId="2553493364" sldId="520"/>
        </pc:sldMkLst>
        <pc:spChg chg="mod">
          <ac:chgData name="Robyn Jones" userId="9fa14ce3009a14b2" providerId="LiveId" clId="{A5B1609B-4096-481E-8F44-C4EB12571041}" dt="2019-10-18T17:13:08.261" v="15158" actId="403"/>
          <ac:spMkLst>
            <pc:docMk/>
            <pc:sldMk cId="2553493364" sldId="520"/>
            <ac:spMk id="2" creationId="{00000000-0000-0000-0000-000000000000}"/>
          </ac:spMkLst>
        </pc:spChg>
      </pc:sldChg>
      <pc:sldChg chg="modSp">
        <pc:chgData name="Robyn Jones" userId="9fa14ce3009a14b2" providerId="LiveId" clId="{A5B1609B-4096-481E-8F44-C4EB12571041}" dt="2019-10-18T17:13:01.871" v="15157" actId="403"/>
        <pc:sldMkLst>
          <pc:docMk/>
          <pc:sldMk cId="2991820283" sldId="521"/>
        </pc:sldMkLst>
        <pc:spChg chg="mod">
          <ac:chgData name="Robyn Jones" userId="9fa14ce3009a14b2" providerId="LiveId" clId="{A5B1609B-4096-481E-8F44-C4EB12571041}" dt="2019-10-18T17:13:01.871" v="15157" actId="403"/>
          <ac:spMkLst>
            <pc:docMk/>
            <pc:sldMk cId="2991820283" sldId="521"/>
            <ac:spMk id="3" creationId="{00000000-0000-0000-0000-000000000000}"/>
          </ac:spMkLst>
        </pc:spChg>
      </pc:sldChg>
      <pc:sldChg chg="del ord">
        <pc:chgData name="Robyn Jones" userId="9fa14ce3009a14b2" providerId="LiveId" clId="{A5B1609B-4096-481E-8F44-C4EB12571041}" dt="2019-10-17T19:04:58.652" v="5769" actId="2696"/>
        <pc:sldMkLst>
          <pc:docMk/>
          <pc:sldMk cId="263921351" sldId="524"/>
        </pc:sldMkLst>
      </pc:sldChg>
      <pc:sldChg chg="del">
        <pc:chgData name="Robyn Jones" userId="9fa14ce3009a14b2" providerId="LiveId" clId="{A5B1609B-4096-481E-8F44-C4EB12571041}" dt="2019-10-17T19:05:05.061" v="5770" actId="2696"/>
        <pc:sldMkLst>
          <pc:docMk/>
          <pc:sldMk cId="2900136642" sldId="525"/>
        </pc:sldMkLst>
      </pc:sldChg>
      <pc:sldChg chg="del">
        <pc:chgData name="Robyn Jones" userId="9fa14ce3009a14b2" providerId="LiveId" clId="{A5B1609B-4096-481E-8F44-C4EB12571041}" dt="2019-10-17T19:05:32.881" v="5772" actId="2696"/>
        <pc:sldMkLst>
          <pc:docMk/>
          <pc:sldMk cId="3179799663" sldId="526"/>
        </pc:sldMkLst>
      </pc:sldChg>
      <pc:sldChg chg="del">
        <pc:chgData name="Robyn Jones" userId="9fa14ce3009a14b2" providerId="LiveId" clId="{A5B1609B-4096-481E-8F44-C4EB12571041}" dt="2019-10-17T19:05:39.922" v="5773" actId="2696"/>
        <pc:sldMkLst>
          <pc:docMk/>
          <pc:sldMk cId="1821673450" sldId="528"/>
        </pc:sldMkLst>
      </pc:sldChg>
      <pc:sldChg chg="del">
        <pc:chgData name="Robyn Jones" userId="9fa14ce3009a14b2" providerId="LiveId" clId="{A5B1609B-4096-481E-8F44-C4EB12571041}" dt="2019-10-17T19:05:45.486" v="5774" actId="2696"/>
        <pc:sldMkLst>
          <pc:docMk/>
          <pc:sldMk cId="224014911" sldId="529"/>
        </pc:sldMkLst>
      </pc:sldChg>
      <pc:sldChg chg="modSp add del ord">
        <pc:chgData name="Robyn Jones" userId="9fa14ce3009a14b2" providerId="LiveId" clId="{A5B1609B-4096-481E-8F44-C4EB12571041}" dt="2019-10-18T17:12:46.470" v="15155"/>
        <pc:sldMkLst>
          <pc:docMk/>
          <pc:sldMk cId="3979638948" sldId="531"/>
        </pc:sldMkLst>
        <pc:spChg chg="mod">
          <ac:chgData name="Robyn Jones" userId="9fa14ce3009a14b2" providerId="LiveId" clId="{A5B1609B-4096-481E-8F44-C4EB12571041}" dt="2019-10-18T17:11:43.294" v="15140" actId="403"/>
          <ac:spMkLst>
            <pc:docMk/>
            <pc:sldMk cId="3979638948" sldId="531"/>
            <ac:spMk id="2" creationId="{00000000-0000-0000-0000-000000000000}"/>
          </ac:spMkLst>
        </pc:spChg>
        <pc:spChg chg="mod">
          <ac:chgData name="Robyn Jones" userId="9fa14ce3009a14b2" providerId="LiveId" clId="{A5B1609B-4096-481E-8F44-C4EB12571041}" dt="2019-10-18T17:11:54.608" v="15150" actId="403"/>
          <ac:spMkLst>
            <pc:docMk/>
            <pc:sldMk cId="3979638948" sldId="531"/>
            <ac:spMk id="3" creationId="{00000000-0000-0000-0000-000000000000}"/>
          </ac:spMkLst>
        </pc:spChg>
      </pc:sldChg>
      <pc:sldChg chg="modSp">
        <pc:chgData name="Robyn Jones" userId="9fa14ce3009a14b2" providerId="LiveId" clId="{A5B1609B-4096-481E-8F44-C4EB12571041}" dt="2019-10-18T17:13:26.693" v="15161" actId="403"/>
        <pc:sldMkLst>
          <pc:docMk/>
          <pc:sldMk cId="3132350235" sldId="532"/>
        </pc:sldMkLst>
        <pc:spChg chg="mod">
          <ac:chgData name="Robyn Jones" userId="9fa14ce3009a14b2" providerId="LiveId" clId="{A5B1609B-4096-481E-8F44-C4EB12571041}" dt="2019-10-18T17:13:26.693" v="15161" actId="403"/>
          <ac:spMkLst>
            <pc:docMk/>
            <pc:sldMk cId="3132350235" sldId="532"/>
            <ac:spMk id="3" creationId="{00000000-0000-0000-0000-000000000000}"/>
          </ac:spMkLst>
        </pc:spChg>
      </pc:sldChg>
      <pc:sldChg chg="modSp">
        <pc:chgData name="Robyn Jones" userId="9fa14ce3009a14b2" providerId="LiveId" clId="{A5B1609B-4096-481E-8F44-C4EB12571041}" dt="2019-10-18T17:08:54.761" v="15136" actId="403"/>
        <pc:sldMkLst>
          <pc:docMk/>
          <pc:sldMk cId="1606005075" sldId="533"/>
        </pc:sldMkLst>
        <pc:spChg chg="mod">
          <ac:chgData name="Robyn Jones" userId="9fa14ce3009a14b2" providerId="LiveId" clId="{A5B1609B-4096-481E-8F44-C4EB12571041}" dt="2019-10-18T17:08:54.761" v="15136" actId="403"/>
          <ac:spMkLst>
            <pc:docMk/>
            <pc:sldMk cId="1606005075" sldId="533"/>
            <ac:spMk id="2" creationId="{00000000-0000-0000-0000-000000000000}"/>
          </ac:spMkLst>
        </pc:spChg>
      </pc:sldChg>
      <pc:sldChg chg="del">
        <pc:chgData name="Robyn Jones" userId="9fa14ce3009a14b2" providerId="LiveId" clId="{A5B1609B-4096-481E-8F44-C4EB12571041}" dt="2019-10-17T19:06:01.161" v="5780" actId="2696"/>
        <pc:sldMkLst>
          <pc:docMk/>
          <pc:sldMk cId="2012618159" sldId="534"/>
        </pc:sldMkLst>
      </pc:sldChg>
      <pc:sldChg chg="del">
        <pc:chgData name="Robyn Jones" userId="9fa14ce3009a14b2" providerId="LiveId" clId="{A5B1609B-4096-481E-8F44-C4EB12571041}" dt="2019-10-17T19:06:06.504" v="5784" actId="2696"/>
        <pc:sldMkLst>
          <pc:docMk/>
          <pc:sldMk cId="3711608066" sldId="539"/>
        </pc:sldMkLst>
      </pc:sldChg>
      <pc:sldChg chg="del">
        <pc:chgData name="Robyn Jones" userId="9fa14ce3009a14b2" providerId="LiveId" clId="{A5B1609B-4096-481E-8F44-C4EB12571041}" dt="2019-10-17T19:06:07.605" v="5785" actId="2696"/>
        <pc:sldMkLst>
          <pc:docMk/>
          <pc:sldMk cId="1702297607" sldId="540"/>
        </pc:sldMkLst>
      </pc:sldChg>
      <pc:sldChg chg="del">
        <pc:chgData name="Robyn Jones" userId="9fa14ce3009a14b2" providerId="LiveId" clId="{A5B1609B-4096-481E-8F44-C4EB12571041}" dt="2019-10-17T18:59:28.597" v="5340" actId="2696"/>
        <pc:sldMkLst>
          <pc:docMk/>
          <pc:sldMk cId="2692514797" sldId="573"/>
        </pc:sldMkLst>
      </pc:sldChg>
      <pc:sldChg chg="del">
        <pc:chgData name="Robyn Jones" userId="9fa14ce3009a14b2" providerId="LiveId" clId="{A5B1609B-4096-481E-8F44-C4EB12571041}" dt="2019-10-17T19:05:23.936" v="5771" actId="2696"/>
        <pc:sldMkLst>
          <pc:docMk/>
          <pc:sldMk cId="178403916" sldId="574"/>
        </pc:sldMkLst>
      </pc:sldChg>
      <pc:sldChg chg="del">
        <pc:chgData name="Robyn Jones" userId="9fa14ce3009a14b2" providerId="LiveId" clId="{A5B1609B-4096-481E-8F44-C4EB12571041}" dt="2019-10-17T19:05:49.550" v="5775" actId="2696"/>
        <pc:sldMkLst>
          <pc:docMk/>
          <pc:sldMk cId="3180443025" sldId="575"/>
        </pc:sldMkLst>
      </pc:sldChg>
      <pc:sldChg chg="del">
        <pc:chgData name="Robyn Jones" userId="9fa14ce3009a14b2" providerId="LiveId" clId="{A5B1609B-4096-481E-8F44-C4EB12571041}" dt="2019-10-17T19:05:50.999" v="5776" actId="2696"/>
        <pc:sldMkLst>
          <pc:docMk/>
          <pc:sldMk cId="1396342481" sldId="576"/>
        </pc:sldMkLst>
      </pc:sldChg>
      <pc:sldChg chg="del">
        <pc:chgData name="Robyn Jones" userId="9fa14ce3009a14b2" providerId="LiveId" clId="{A5B1609B-4096-481E-8F44-C4EB12571041}" dt="2019-10-17T19:05:53.404" v="5777" actId="2696"/>
        <pc:sldMkLst>
          <pc:docMk/>
          <pc:sldMk cId="3454423930" sldId="577"/>
        </pc:sldMkLst>
      </pc:sldChg>
      <pc:sldChg chg="del">
        <pc:chgData name="Robyn Jones" userId="9fa14ce3009a14b2" providerId="LiveId" clId="{A5B1609B-4096-481E-8F44-C4EB12571041}" dt="2019-10-17T19:05:59.047" v="5778" actId="2696"/>
        <pc:sldMkLst>
          <pc:docMk/>
          <pc:sldMk cId="342484829" sldId="578"/>
        </pc:sldMkLst>
      </pc:sldChg>
      <pc:sldChg chg="del">
        <pc:chgData name="Robyn Jones" userId="9fa14ce3009a14b2" providerId="LiveId" clId="{A5B1609B-4096-481E-8F44-C4EB12571041}" dt="2019-10-17T19:05:59.830" v="5779" actId="2696"/>
        <pc:sldMkLst>
          <pc:docMk/>
          <pc:sldMk cId="2114366542" sldId="579"/>
        </pc:sldMkLst>
      </pc:sldChg>
      <pc:sldChg chg="del">
        <pc:chgData name="Robyn Jones" userId="9fa14ce3009a14b2" providerId="LiveId" clId="{A5B1609B-4096-481E-8F44-C4EB12571041}" dt="2019-10-17T19:06:01.973" v="5781" actId="2696"/>
        <pc:sldMkLst>
          <pc:docMk/>
          <pc:sldMk cId="2775674147" sldId="580"/>
        </pc:sldMkLst>
      </pc:sldChg>
      <pc:sldChg chg="del">
        <pc:chgData name="Robyn Jones" userId="9fa14ce3009a14b2" providerId="LiveId" clId="{A5B1609B-4096-481E-8F44-C4EB12571041}" dt="2019-10-17T19:06:02.902" v="5782" actId="2696"/>
        <pc:sldMkLst>
          <pc:docMk/>
          <pc:sldMk cId="1871875220" sldId="581"/>
        </pc:sldMkLst>
      </pc:sldChg>
      <pc:sldChg chg="del">
        <pc:chgData name="Robyn Jones" userId="9fa14ce3009a14b2" providerId="LiveId" clId="{A5B1609B-4096-481E-8F44-C4EB12571041}" dt="2019-10-17T19:06:04.088" v="5783" actId="2696"/>
        <pc:sldMkLst>
          <pc:docMk/>
          <pc:sldMk cId="986662226" sldId="582"/>
        </pc:sldMkLst>
      </pc:sldChg>
      <pc:sldChg chg="addSp modSp modAnim">
        <pc:chgData name="Robyn Jones" userId="9fa14ce3009a14b2" providerId="LiveId" clId="{A5B1609B-4096-481E-8F44-C4EB12571041}" dt="2019-10-17T22:56:47.117" v="6437" actId="1076"/>
        <pc:sldMkLst>
          <pc:docMk/>
          <pc:sldMk cId="3312162400" sldId="583"/>
        </pc:sldMkLst>
        <pc:spChg chg="mod">
          <ac:chgData name="Robyn Jones" userId="9fa14ce3009a14b2" providerId="LiveId" clId="{A5B1609B-4096-481E-8F44-C4EB12571041}" dt="2019-10-17T22:31:45.663" v="5851" actId="20577"/>
          <ac:spMkLst>
            <pc:docMk/>
            <pc:sldMk cId="3312162400" sldId="583"/>
            <ac:spMk id="2" creationId="{00000000-0000-0000-0000-000000000000}"/>
          </ac:spMkLst>
        </pc:spChg>
        <pc:spChg chg="mod">
          <ac:chgData name="Robyn Jones" userId="9fa14ce3009a14b2" providerId="LiveId" clId="{A5B1609B-4096-481E-8F44-C4EB12571041}" dt="2019-10-17T22:48:32.578" v="6007" actId="20577"/>
          <ac:spMkLst>
            <pc:docMk/>
            <pc:sldMk cId="3312162400" sldId="583"/>
            <ac:spMk id="3" creationId="{00000000-0000-0000-0000-000000000000}"/>
          </ac:spMkLst>
        </pc:spChg>
        <pc:picChg chg="add mod">
          <ac:chgData name="Robyn Jones" userId="9fa14ce3009a14b2" providerId="LiveId" clId="{A5B1609B-4096-481E-8F44-C4EB12571041}" dt="2019-10-17T22:56:47.117" v="6437" actId="1076"/>
          <ac:picMkLst>
            <pc:docMk/>
            <pc:sldMk cId="3312162400" sldId="583"/>
            <ac:picMk id="6" creationId="{F85C98BC-CE3E-43D4-9486-585CBD09712C}"/>
          </ac:picMkLst>
        </pc:picChg>
      </pc:sldChg>
      <pc:sldChg chg="del">
        <pc:chgData name="Robyn Jones" userId="9fa14ce3009a14b2" providerId="LiveId" clId="{A5B1609B-4096-481E-8F44-C4EB12571041}" dt="2019-10-17T22:31:03.588" v="5800" actId="2696"/>
        <pc:sldMkLst>
          <pc:docMk/>
          <pc:sldMk cId="240428205" sldId="584"/>
        </pc:sldMkLst>
      </pc:sldChg>
      <pc:sldChg chg="del">
        <pc:chgData name="Robyn Jones" userId="9fa14ce3009a14b2" providerId="LiveId" clId="{A5B1609B-4096-481E-8F44-C4EB12571041}" dt="2019-10-17T22:31:05.905" v="5801" actId="2696"/>
        <pc:sldMkLst>
          <pc:docMk/>
          <pc:sldMk cId="231222798" sldId="585"/>
        </pc:sldMkLst>
      </pc:sldChg>
      <pc:sldChg chg="del">
        <pc:chgData name="Robyn Jones" userId="9fa14ce3009a14b2" providerId="LiveId" clId="{A5B1609B-4096-481E-8F44-C4EB12571041}" dt="2019-10-17T22:58:45.063" v="6438" actId="2696"/>
        <pc:sldMkLst>
          <pc:docMk/>
          <pc:sldMk cId="3691095798" sldId="586"/>
        </pc:sldMkLst>
      </pc:sldChg>
      <pc:sldChg chg="del">
        <pc:chgData name="Robyn Jones" userId="9fa14ce3009a14b2" providerId="LiveId" clId="{A5B1609B-4096-481E-8F44-C4EB12571041}" dt="2019-10-17T23:06:12.933" v="6683" actId="2696"/>
        <pc:sldMkLst>
          <pc:docMk/>
          <pc:sldMk cId="669612530" sldId="587"/>
        </pc:sldMkLst>
      </pc:sldChg>
      <pc:sldChg chg="del">
        <pc:chgData name="Robyn Jones" userId="9fa14ce3009a14b2" providerId="LiveId" clId="{A5B1609B-4096-481E-8F44-C4EB12571041}" dt="2019-10-17T23:37:35.838" v="6973" actId="2696"/>
        <pc:sldMkLst>
          <pc:docMk/>
          <pc:sldMk cId="717619085" sldId="588"/>
        </pc:sldMkLst>
      </pc:sldChg>
      <pc:sldChg chg="del">
        <pc:chgData name="Robyn Jones" userId="9fa14ce3009a14b2" providerId="LiveId" clId="{A5B1609B-4096-481E-8F44-C4EB12571041}" dt="2019-10-17T23:37:37.624" v="6974" actId="2696"/>
        <pc:sldMkLst>
          <pc:docMk/>
          <pc:sldMk cId="694631209" sldId="589"/>
        </pc:sldMkLst>
      </pc:sldChg>
      <pc:sldChg chg="del">
        <pc:chgData name="Robyn Jones" userId="9fa14ce3009a14b2" providerId="LiveId" clId="{A5B1609B-4096-481E-8F44-C4EB12571041}" dt="2019-10-17T23:37:40.808" v="6975" actId="2696"/>
        <pc:sldMkLst>
          <pc:docMk/>
          <pc:sldMk cId="3807477680" sldId="590"/>
        </pc:sldMkLst>
      </pc:sldChg>
      <pc:sldChg chg="del">
        <pc:chgData name="Robyn Jones" userId="9fa14ce3009a14b2" providerId="LiveId" clId="{A5B1609B-4096-481E-8F44-C4EB12571041}" dt="2019-10-17T23:37:45.878" v="6976" actId="2696"/>
        <pc:sldMkLst>
          <pc:docMk/>
          <pc:sldMk cId="357440400" sldId="592"/>
        </pc:sldMkLst>
      </pc:sldChg>
      <pc:sldChg chg="del">
        <pc:chgData name="Robyn Jones" userId="9fa14ce3009a14b2" providerId="LiveId" clId="{A5B1609B-4096-481E-8F44-C4EB12571041}" dt="2019-10-17T23:59:09.058" v="9260" actId="2696"/>
        <pc:sldMkLst>
          <pc:docMk/>
          <pc:sldMk cId="1279143928" sldId="593"/>
        </pc:sldMkLst>
      </pc:sldChg>
      <pc:sldChg chg="del">
        <pc:chgData name="Robyn Jones" userId="9fa14ce3009a14b2" providerId="LiveId" clId="{A5B1609B-4096-481E-8F44-C4EB12571041}" dt="2019-10-17T23:59:14.192" v="9262" actId="2696"/>
        <pc:sldMkLst>
          <pc:docMk/>
          <pc:sldMk cId="2464331427" sldId="594"/>
        </pc:sldMkLst>
      </pc:sldChg>
      <pc:sldChg chg="del">
        <pc:chgData name="Robyn Jones" userId="9fa14ce3009a14b2" providerId="LiveId" clId="{A5B1609B-4096-481E-8F44-C4EB12571041}" dt="2019-10-17T23:59:15.440" v="9263" actId="2696"/>
        <pc:sldMkLst>
          <pc:docMk/>
          <pc:sldMk cId="951527201" sldId="595"/>
        </pc:sldMkLst>
      </pc:sldChg>
      <pc:sldChg chg="del">
        <pc:chgData name="Robyn Jones" userId="9fa14ce3009a14b2" providerId="LiveId" clId="{A5B1609B-4096-481E-8F44-C4EB12571041}" dt="2019-10-17T23:59:16.665" v="9264" actId="2696"/>
        <pc:sldMkLst>
          <pc:docMk/>
          <pc:sldMk cId="1611753769" sldId="596"/>
        </pc:sldMkLst>
      </pc:sldChg>
      <pc:sldChg chg="del">
        <pc:chgData name="Robyn Jones" userId="9fa14ce3009a14b2" providerId="LiveId" clId="{A5B1609B-4096-481E-8F44-C4EB12571041}" dt="2019-10-17T23:59:17.577" v="9265" actId="2696"/>
        <pc:sldMkLst>
          <pc:docMk/>
          <pc:sldMk cId="3766866147" sldId="597"/>
        </pc:sldMkLst>
      </pc:sldChg>
      <pc:sldChg chg="modSp modAnim">
        <pc:chgData name="Robyn Jones" userId="9fa14ce3009a14b2" providerId="LiveId" clId="{A5B1609B-4096-481E-8F44-C4EB12571041}" dt="2019-10-18T14:20:56.058" v="11071"/>
        <pc:sldMkLst>
          <pc:docMk/>
          <pc:sldMk cId="1934628703" sldId="598"/>
        </pc:sldMkLst>
        <pc:spChg chg="mod">
          <ac:chgData name="Robyn Jones" userId="9fa14ce3009a14b2" providerId="LiveId" clId="{A5B1609B-4096-481E-8F44-C4EB12571041}" dt="2019-10-18T14:07:53.048" v="10805" actId="20577"/>
          <ac:spMkLst>
            <pc:docMk/>
            <pc:sldMk cId="1934628703" sldId="598"/>
            <ac:spMk id="2" creationId="{00000000-0000-0000-0000-000000000000}"/>
          </ac:spMkLst>
        </pc:spChg>
      </pc:sldChg>
      <pc:sldChg chg="modSp">
        <pc:chgData name="Robyn Jones" userId="9fa14ce3009a14b2" providerId="LiveId" clId="{A5B1609B-4096-481E-8F44-C4EB12571041}" dt="2019-10-18T14:07:28.144" v="10755" actId="14100"/>
        <pc:sldMkLst>
          <pc:docMk/>
          <pc:sldMk cId="4234928792" sldId="599"/>
        </pc:sldMkLst>
        <pc:picChg chg="mod">
          <ac:chgData name="Robyn Jones" userId="9fa14ce3009a14b2" providerId="LiveId" clId="{A5B1609B-4096-481E-8F44-C4EB12571041}" dt="2019-10-18T14:07:28.144" v="10755" actId="14100"/>
          <ac:picMkLst>
            <pc:docMk/>
            <pc:sldMk cId="4234928792" sldId="599"/>
            <ac:picMk id="3" creationId="{00000000-0000-0000-0000-000000000000}"/>
          </ac:picMkLst>
        </pc:picChg>
      </pc:sldChg>
      <pc:sldChg chg="del">
        <pc:chgData name="Robyn Jones" userId="9fa14ce3009a14b2" providerId="LiveId" clId="{A5B1609B-4096-481E-8F44-C4EB12571041}" dt="2019-10-18T15:22:47.719" v="12291" actId="2696"/>
        <pc:sldMkLst>
          <pc:docMk/>
          <pc:sldMk cId="3424347245" sldId="600"/>
        </pc:sldMkLst>
      </pc:sldChg>
      <pc:sldChg chg="del">
        <pc:chgData name="Robyn Jones" userId="9fa14ce3009a14b2" providerId="LiveId" clId="{A5B1609B-4096-481E-8F44-C4EB12571041}" dt="2019-10-18T16:52:07.900" v="14610" actId="2696"/>
        <pc:sldMkLst>
          <pc:docMk/>
          <pc:sldMk cId="1436654466" sldId="601"/>
        </pc:sldMkLst>
      </pc:sldChg>
      <pc:sldChg chg="del">
        <pc:chgData name="Robyn Jones" userId="9fa14ce3009a14b2" providerId="LiveId" clId="{A5B1609B-4096-481E-8F44-C4EB12571041}" dt="2019-10-18T17:05:08.202" v="15095" actId="2696"/>
        <pc:sldMkLst>
          <pc:docMk/>
          <pc:sldMk cId="861531520" sldId="602"/>
        </pc:sldMkLst>
      </pc:sldChg>
      <pc:sldChg chg="del">
        <pc:chgData name="Robyn Jones" userId="9fa14ce3009a14b2" providerId="LiveId" clId="{A5B1609B-4096-481E-8F44-C4EB12571041}" dt="2019-10-18T16:57:40.815" v="14788" actId="2696"/>
        <pc:sldMkLst>
          <pc:docMk/>
          <pc:sldMk cId="2593058346" sldId="603"/>
        </pc:sldMkLst>
      </pc:sldChg>
      <pc:sldChg chg="del">
        <pc:chgData name="Robyn Jones" userId="9fa14ce3009a14b2" providerId="LiveId" clId="{A5B1609B-4096-481E-8F44-C4EB12571041}" dt="2019-10-17T18:54:05.511" v="5163" actId="2696"/>
        <pc:sldMkLst>
          <pc:docMk/>
          <pc:sldMk cId="3414381044" sldId="627"/>
        </pc:sldMkLst>
      </pc:sldChg>
      <pc:sldChg chg="del">
        <pc:chgData name="Robyn Jones" userId="9fa14ce3009a14b2" providerId="LiveId" clId="{A5B1609B-4096-481E-8F44-C4EB12571041}" dt="2019-10-17T23:59:12.649" v="9261" actId="2696"/>
        <pc:sldMkLst>
          <pc:docMk/>
          <pc:sldMk cId="902572632" sldId="628"/>
        </pc:sldMkLst>
      </pc:sldChg>
      <pc:sldChg chg="del">
        <pc:chgData name="Robyn Jones" userId="9fa14ce3009a14b2" providerId="LiveId" clId="{A5B1609B-4096-481E-8F44-C4EB12571041}" dt="2019-10-16T22:14:04.620" v="168" actId="2696"/>
        <pc:sldMkLst>
          <pc:docMk/>
          <pc:sldMk cId="3949985496" sldId="650"/>
        </pc:sldMkLst>
      </pc:sldChg>
      <pc:sldChg chg="del">
        <pc:chgData name="Robyn Jones" userId="9fa14ce3009a14b2" providerId="LiveId" clId="{A5B1609B-4096-481E-8F44-C4EB12571041}" dt="2019-10-16T22:14:17.942" v="204" actId="2696"/>
        <pc:sldMkLst>
          <pc:docMk/>
          <pc:sldMk cId="4081797615" sldId="651"/>
        </pc:sldMkLst>
      </pc:sldChg>
      <pc:sldChg chg="del">
        <pc:chgData name="Robyn Jones" userId="9fa14ce3009a14b2" providerId="LiveId" clId="{A5B1609B-4096-481E-8F44-C4EB12571041}" dt="2019-10-16T22:14:34.975" v="249" actId="2696"/>
        <pc:sldMkLst>
          <pc:docMk/>
          <pc:sldMk cId="2197091113" sldId="652"/>
        </pc:sldMkLst>
      </pc:sldChg>
      <pc:sldChg chg="del">
        <pc:chgData name="Robyn Jones" userId="9fa14ce3009a14b2" providerId="LiveId" clId="{A5B1609B-4096-481E-8F44-C4EB12571041}" dt="2019-10-16T22:14:50.820" v="274" actId="2696"/>
        <pc:sldMkLst>
          <pc:docMk/>
          <pc:sldMk cId="440809125" sldId="653"/>
        </pc:sldMkLst>
      </pc:sldChg>
      <pc:sldChg chg="del">
        <pc:chgData name="Robyn Jones" userId="9fa14ce3009a14b2" providerId="LiveId" clId="{A5B1609B-4096-481E-8F44-C4EB12571041}" dt="2019-10-16T22:14:54.899" v="275" actId="2696"/>
        <pc:sldMkLst>
          <pc:docMk/>
          <pc:sldMk cId="2038524998" sldId="654"/>
        </pc:sldMkLst>
      </pc:sldChg>
      <pc:sldChg chg="del">
        <pc:chgData name="Robyn Jones" userId="9fa14ce3009a14b2" providerId="LiveId" clId="{A5B1609B-4096-481E-8F44-C4EB12571041}" dt="2019-10-16T22:16:30.194" v="359" actId="2696"/>
        <pc:sldMkLst>
          <pc:docMk/>
          <pc:sldMk cId="1887473002" sldId="655"/>
        </pc:sldMkLst>
      </pc:sldChg>
      <pc:sldChg chg="del">
        <pc:chgData name="Robyn Jones" userId="9fa14ce3009a14b2" providerId="LiveId" clId="{A5B1609B-4096-481E-8F44-C4EB12571041}" dt="2019-10-16T22:16:24.148" v="358" actId="2696"/>
        <pc:sldMkLst>
          <pc:docMk/>
          <pc:sldMk cId="75746014" sldId="656"/>
        </pc:sldMkLst>
      </pc:sldChg>
      <pc:sldChg chg="del">
        <pc:chgData name="Robyn Jones" userId="9fa14ce3009a14b2" providerId="LiveId" clId="{A5B1609B-4096-481E-8F44-C4EB12571041}" dt="2019-10-16T22:42:09.130" v="2425" actId="2696"/>
        <pc:sldMkLst>
          <pc:docMk/>
          <pc:sldMk cId="2021718194" sldId="657"/>
        </pc:sldMkLst>
      </pc:sldChg>
      <pc:sldChg chg="del">
        <pc:chgData name="Robyn Jones" userId="9fa14ce3009a14b2" providerId="LiveId" clId="{A5B1609B-4096-481E-8F44-C4EB12571041}" dt="2019-10-16T22:18:00.655" v="360" actId="2696"/>
        <pc:sldMkLst>
          <pc:docMk/>
          <pc:sldMk cId="3844922259" sldId="658"/>
        </pc:sldMkLst>
      </pc:sldChg>
      <pc:sldChg chg="del">
        <pc:chgData name="Robyn Jones" userId="9fa14ce3009a14b2" providerId="LiveId" clId="{A5B1609B-4096-481E-8F44-C4EB12571041}" dt="2019-10-16T22:42:23.538" v="2427" actId="2696"/>
        <pc:sldMkLst>
          <pc:docMk/>
          <pc:sldMk cId="1208156054" sldId="659"/>
        </pc:sldMkLst>
      </pc:sldChg>
      <pc:sldChg chg="del ord">
        <pc:chgData name="Robyn Jones" userId="9fa14ce3009a14b2" providerId="LiveId" clId="{A5B1609B-4096-481E-8F44-C4EB12571041}" dt="2019-10-16T22:42:18.806" v="2426" actId="2696"/>
        <pc:sldMkLst>
          <pc:docMk/>
          <pc:sldMk cId="2268797387" sldId="660"/>
        </pc:sldMkLst>
      </pc:sldChg>
      <pc:sldChg chg="del">
        <pc:chgData name="Robyn Jones" userId="9fa14ce3009a14b2" providerId="LiveId" clId="{A5B1609B-4096-481E-8F44-C4EB12571041}" dt="2019-10-16T22:47:27.496" v="3068" actId="2696"/>
        <pc:sldMkLst>
          <pc:docMk/>
          <pc:sldMk cId="1426940824" sldId="661"/>
        </pc:sldMkLst>
      </pc:sldChg>
      <pc:sldChg chg="del">
        <pc:chgData name="Robyn Jones" userId="9fa14ce3009a14b2" providerId="LiveId" clId="{A5B1609B-4096-481E-8F44-C4EB12571041}" dt="2019-10-16T22:47:32.244" v="3069" actId="2696"/>
        <pc:sldMkLst>
          <pc:docMk/>
          <pc:sldMk cId="2664427837" sldId="662"/>
        </pc:sldMkLst>
      </pc:sldChg>
      <pc:sldChg chg="del">
        <pc:chgData name="Robyn Jones" userId="9fa14ce3009a14b2" providerId="LiveId" clId="{A5B1609B-4096-481E-8F44-C4EB12571041}" dt="2019-10-16T22:47:39.772" v="3070" actId="2696"/>
        <pc:sldMkLst>
          <pc:docMk/>
          <pc:sldMk cId="428010819" sldId="663"/>
        </pc:sldMkLst>
      </pc:sldChg>
      <pc:sldChg chg="del">
        <pc:chgData name="Robyn Jones" userId="9fa14ce3009a14b2" providerId="LiveId" clId="{A5B1609B-4096-481E-8F44-C4EB12571041}" dt="2019-10-16T22:47:44.951" v="3071" actId="2696"/>
        <pc:sldMkLst>
          <pc:docMk/>
          <pc:sldMk cId="3368737608" sldId="664"/>
        </pc:sldMkLst>
      </pc:sldChg>
      <pc:sldChg chg="del">
        <pc:chgData name="Robyn Jones" userId="9fa14ce3009a14b2" providerId="LiveId" clId="{A5B1609B-4096-481E-8F44-C4EB12571041}" dt="2019-10-17T19:10:43.760" v="5787" actId="2696"/>
        <pc:sldMkLst>
          <pc:docMk/>
          <pc:sldMk cId="2964072564" sldId="690"/>
        </pc:sldMkLst>
      </pc:sldChg>
      <pc:sldChg chg="del">
        <pc:chgData name="Robyn Jones" userId="9fa14ce3009a14b2" providerId="LiveId" clId="{A5B1609B-4096-481E-8F44-C4EB12571041}" dt="2019-10-16T22:29:09.668" v="1100" actId="2696"/>
        <pc:sldMkLst>
          <pc:docMk/>
          <pc:sldMk cId="2567967667" sldId="691"/>
        </pc:sldMkLst>
      </pc:sldChg>
      <pc:sldChg chg="del">
        <pc:chgData name="Robyn Jones" userId="9fa14ce3009a14b2" providerId="LiveId" clId="{A5B1609B-4096-481E-8F44-C4EB12571041}" dt="2019-10-17T18:54:05.464" v="5162" actId="2696"/>
        <pc:sldMkLst>
          <pc:docMk/>
          <pc:sldMk cId="2921542950" sldId="692"/>
        </pc:sldMkLst>
      </pc:sldChg>
      <pc:sldChg chg="modSp modNotesTx">
        <pc:chgData name="Robyn Jones" userId="9fa14ce3009a14b2" providerId="LiveId" clId="{A5B1609B-4096-481E-8F44-C4EB12571041}" dt="2019-10-17T18:12:07.640" v="4463" actId="20577"/>
        <pc:sldMkLst>
          <pc:docMk/>
          <pc:sldMk cId="23756192" sldId="697"/>
        </pc:sldMkLst>
        <pc:graphicFrameChg chg="mod">
          <ac:chgData name="Robyn Jones" userId="9fa14ce3009a14b2" providerId="LiveId" clId="{A5B1609B-4096-481E-8F44-C4EB12571041}" dt="2019-10-17T18:12:07.640" v="4463" actId="20577"/>
          <ac:graphicFrameMkLst>
            <pc:docMk/>
            <pc:sldMk cId="23756192" sldId="697"/>
            <ac:graphicFrameMk id="5" creationId="{EFD72095-1352-4832-B835-B1CACDD0E208}"/>
          </ac:graphicFrameMkLst>
        </pc:graphicFrameChg>
      </pc:sldChg>
      <pc:sldChg chg="modSp modNotesTx">
        <pc:chgData name="Robyn Jones" userId="9fa14ce3009a14b2" providerId="LiveId" clId="{A5B1609B-4096-481E-8F44-C4EB12571041}" dt="2019-10-17T18:31:17.660" v="4464" actId="20577"/>
        <pc:sldMkLst>
          <pc:docMk/>
          <pc:sldMk cId="1251361459" sldId="701"/>
        </pc:sldMkLst>
        <pc:spChg chg="mod">
          <ac:chgData name="Robyn Jones" userId="9fa14ce3009a14b2" providerId="LiveId" clId="{A5B1609B-4096-481E-8F44-C4EB12571041}" dt="2019-10-16T22:12:46.225" v="27" actId="20577"/>
          <ac:spMkLst>
            <pc:docMk/>
            <pc:sldMk cId="1251361459" sldId="701"/>
            <ac:spMk id="2" creationId="{00000000-0000-0000-0000-000000000000}"/>
          </ac:spMkLst>
        </pc:spChg>
      </pc:sldChg>
      <pc:sldChg chg="modSp modNotesTx">
        <pc:chgData name="Robyn Jones" userId="9fa14ce3009a14b2" providerId="LiveId" clId="{A5B1609B-4096-481E-8F44-C4EB12571041}" dt="2019-10-17T18:31:23.432" v="4465" actId="20577"/>
        <pc:sldMkLst>
          <pc:docMk/>
          <pc:sldMk cId="921192241" sldId="702"/>
        </pc:sldMkLst>
        <pc:spChg chg="mod">
          <ac:chgData name="Robyn Jones" userId="9fa14ce3009a14b2" providerId="LiveId" clId="{A5B1609B-4096-481E-8F44-C4EB12571041}" dt="2019-10-16T22:12:53.101" v="42" actId="20577"/>
          <ac:spMkLst>
            <pc:docMk/>
            <pc:sldMk cId="921192241" sldId="702"/>
            <ac:spMk id="2" creationId="{00000000-0000-0000-0000-000000000000}"/>
          </ac:spMkLst>
        </pc:spChg>
      </pc:sldChg>
      <pc:sldChg chg="modSp modNotesTx">
        <pc:chgData name="Robyn Jones" userId="9fa14ce3009a14b2" providerId="LiveId" clId="{A5B1609B-4096-481E-8F44-C4EB12571041}" dt="2019-10-16T22:26:23.353" v="887" actId="20577"/>
        <pc:sldMkLst>
          <pc:docMk/>
          <pc:sldMk cId="2662204715" sldId="703"/>
        </pc:sldMkLst>
        <pc:spChg chg="mod">
          <ac:chgData name="Robyn Jones" userId="9fa14ce3009a14b2" providerId="LiveId" clId="{A5B1609B-4096-481E-8F44-C4EB12571041}" dt="2019-10-16T22:12:38.004" v="18" actId="20577"/>
          <ac:spMkLst>
            <pc:docMk/>
            <pc:sldMk cId="2662204715" sldId="703"/>
            <ac:spMk id="2" creationId="{00000000-0000-0000-0000-000000000000}"/>
          </ac:spMkLst>
        </pc:spChg>
      </pc:sldChg>
      <pc:sldChg chg="modSp add modNotesTx">
        <pc:chgData name="Robyn Jones" userId="9fa14ce3009a14b2" providerId="LiveId" clId="{A5B1609B-4096-481E-8F44-C4EB12571041}" dt="2019-10-16T22:27:04.664" v="1082" actId="20577"/>
        <pc:sldMkLst>
          <pc:docMk/>
          <pc:sldMk cId="633042800" sldId="704"/>
        </pc:sldMkLst>
        <pc:spChg chg="mod">
          <ac:chgData name="Robyn Jones" userId="9fa14ce3009a14b2" providerId="LiveId" clId="{A5B1609B-4096-481E-8F44-C4EB12571041}" dt="2019-10-16T22:12:32.033" v="9" actId="20577"/>
          <ac:spMkLst>
            <pc:docMk/>
            <pc:sldMk cId="633042800" sldId="704"/>
            <ac:spMk id="2" creationId="{00000000-0000-0000-0000-000000000000}"/>
          </ac:spMkLst>
        </pc:spChg>
        <pc:spChg chg="mod">
          <ac:chgData name="Robyn Jones" userId="9fa14ce3009a14b2" providerId="LiveId" clId="{A5B1609B-4096-481E-8F44-C4EB12571041}" dt="2019-10-16T22:27:04.664" v="1082" actId="20577"/>
          <ac:spMkLst>
            <pc:docMk/>
            <pc:sldMk cId="633042800" sldId="704"/>
            <ac:spMk id="3" creationId="{276CC9CF-E0FA-4987-9F94-BC522D02D025}"/>
          </ac:spMkLst>
        </pc:spChg>
      </pc:sldChg>
      <pc:sldChg chg="addSp modSp add modNotesTx">
        <pc:chgData name="Robyn Jones" userId="9fa14ce3009a14b2" providerId="LiveId" clId="{A5B1609B-4096-481E-8F44-C4EB12571041}" dt="2019-10-16T22:18:35.153" v="362" actId="113"/>
        <pc:sldMkLst>
          <pc:docMk/>
          <pc:sldMk cId="2760227307" sldId="705"/>
        </pc:sldMkLst>
        <pc:spChg chg="mod">
          <ac:chgData name="Robyn Jones" userId="9fa14ce3009a14b2" providerId="LiveId" clId="{A5B1609B-4096-481E-8F44-C4EB12571041}" dt="2019-10-16T22:18:35.153" v="362" actId="113"/>
          <ac:spMkLst>
            <pc:docMk/>
            <pc:sldMk cId="2760227307" sldId="705"/>
            <ac:spMk id="3" creationId="{276CC9CF-E0FA-4987-9F94-BC522D02D025}"/>
          </ac:spMkLst>
        </pc:spChg>
        <pc:picChg chg="add mod">
          <ac:chgData name="Robyn Jones" userId="9fa14ce3009a14b2" providerId="LiveId" clId="{A5B1609B-4096-481E-8F44-C4EB12571041}" dt="2019-10-16T22:16:00.226" v="328" actId="1076"/>
          <ac:picMkLst>
            <pc:docMk/>
            <pc:sldMk cId="2760227307" sldId="705"/>
            <ac:picMk id="6" creationId="{8A95C2C6-2D18-4568-8A6E-536C8C5A379C}"/>
          </ac:picMkLst>
        </pc:picChg>
      </pc:sldChg>
      <pc:sldChg chg="modSp add modNotesTx">
        <pc:chgData name="Robyn Jones" userId="9fa14ce3009a14b2" providerId="LiveId" clId="{A5B1609B-4096-481E-8F44-C4EB12571041}" dt="2019-10-16T23:02:10.272" v="4348" actId="20577"/>
        <pc:sldMkLst>
          <pc:docMk/>
          <pc:sldMk cId="2701010574" sldId="706"/>
        </pc:sldMkLst>
        <pc:spChg chg="mod">
          <ac:chgData name="Robyn Jones" userId="9fa14ce3009a14b2" providerId="LiveId" clId="{A5B1609B-4096-481E-8F44-C4EB12571041}" dt="2019-10-16T22:43:47.253" v="2525" actId="20577"/>
          <ac:spMkLst>
            <pc:docMk/>
            <pc:sldMk cId="2701010574" sldId="706"/>
            <ac:spMk id="3" creationId="{276CC9CF-E0FA-4987-9F94-BC522D02D025}"/>
          </ac:spMkLst>
        </pc:spChg>
        <pc:picChg chg="mod">
          <ac:chgData name="Robyn Jones" userId="9fa14ce3009a14b2" providerId="LiveId" clId="{A5B1609B-4096-481E-8F44-C4EB12571041}" dt="2019-10-16T22:24:51.333" v="700" actId="1076"/>
          <ac:picMkLst>
            <pc:docMk/>
            <pc:sldMk cId="2701010574" sldId="706"/>
            <ac:picMk id="6" creationId="{8A95C2C6-2D18-4568-8A6E-536C8C5A379C}"/>
          </ac:picMkLst>
        </pc:picChg>
      </pc:sldChg>
      <pc:sldChg chg="addSp modSp add modAnim">
        <pc:chgData name="Robyn Jones" userId="9fa14ce3009a14b2" providerId="LiveId" clId="{A5B1609B-4096-481E-8F44-C4EB12571041}" dt="2019-10-17T18:32:06.049" v="4469" actId="1076"/>
        <pc:sldMkLst>
          <pc:docMk/>
          <pc:sldMk cId="2982227012" sldId="707"/>
        </pc:sldMkLst>
        <pc:spChg chg="mod">
          <ac:chgData name="Robyn Jones" userId="9fa14ce3009a14b2" providerId="LiveId" clId="{A5B1609B-4096-481E-8F44-C4EB12571041}" dt="2019-10-16T22:36:06.927" v="1604" actId="113"/>
          <ac:spMkLst>
            <pc:docMk/>
            <pc:sldMk cId="2982227012" sldId="707"/>
            <ac:spMk id="3" creationId="{00000000-0000-0000-0000-000000000000}"/>
          </ac:spMkLst>
        </pc:spChg>
        <pc:spChg chg="add mod">
          <ac:chgData name="Robyn Jones" userId="9fa14ce3009a14b2" providerId="LiveId" clId="{A5B1609B-4096-481E-8F44-C4EB12571041}" dt="2019-10-16T22:35:44.740" v="1603" actId="1076"/>
          <ac:spMkLst>
            <pc:docMk/>
            <pc:sldMk cId="2982227012" sldId="707"/>
            <ac:spMk id="6" creationId="{B3FA5BA7-A6B2-4176-AB61-7087A494D8AE}"/>
          </ac:spMkLst>
        </pc:spChg>
        <pc:picChg chg="add mod">
          <ac:chgData name="Robyn Jones" userId="9fa14ce3009a14b2" providerId="LiveId" clId="{A5B1609B-4096-481E-8F44-C4EB12571041}" dt="2019-10-17T18:32:06.049" v="4469" actId="1076"/>
          <ac:picMkLst>
            <pc:docMk/>
            <pc:sldMk cId="2982227012" sldId="707"/>
            <ac:picMk id="7" creationId="{70275761-84DB-4C6F-9E34-DF12BEA1A2B4}"/>
          </ac:picMkLst>
        </pc:picChg>
      </pc:sldChg>
      <pc:sldChg chg="modSp add">
        <pc:chgData name="Robyn Jones" userId="9fa14ce3009a14b2" providerId="LiveId" clId="{A5B1609B-4096-481E-8F44-C4EB12571041}" dt="2019-10-16T23:04:16.136" v="4453" actId="20577"/>
        <pc:sldMkLst>
          <pc:docMk/>
          <pc:sldMk cId="1791414834" sldId="708"/>
        </pc:sldMkLst>
        <pc:spChg chg="mod">
          <ac:chgData name="Robyn Jones" userId="9fa14ce3009a14b2" providerId="LiveId" clId="{A5B1609B-4096-481E-8F44-C4EB12571041}" dt="2019-10-16T23:04:16.136" v="4453" actId="20577"/>
          <ac:spMkLst>
            <pc:docMk/>
            <pc:sldMk cId="1791414834" sldId="708"/>
            <ac:spMk id="3" creationId="{276CC9CF-E0FA-4987-9F94-BC522D02D025}"/>
          </ac:spMkLst>
        </pc:spChg>
      </pc:sldChg>
      <pc:sldChg chg="modSp add">
        <pc:chgData name="Robyn Jones" userId="9fa14ce3009a14b2" providerId="LiveId" clId="{A5B1609B-4096-481E-8F44-C4EB12571041}" dt="2019-10-16T22:42:05.012" v="2424" actId="20577"/>
        <pc:sldMkLst>
          <pc:docMk/>
          <pc:sldMk cId="703382938" sldId="709"/>
        </pc:sldMkLst>
        <pc:spChg chg="mod">
          <ac:chgData name="Robyn Jones" userId="9fa14ce3009a14b2" providerId="LiveId" clId="{A5B1609B-4096-481E-8F44-C4EB12571041}" dt="2019-10-16T22:42:05.012" v="2424" actId="20577"/>
          <ac:spMkLst>
            <pc:docMk/>
            <pc:sldMk cId="703382938" sldId="709"/>
            <ac:spMk id="3" creationId="{276CC9CF-E0FA-4987-9F94-BC522D02D025}"/>
          </ac:spMkLst>
        </pc:spChg>
      </pc:sldChg>
      <pc:sldChg chg="addSp delSp modSp add delAnim modAnim">
        <pc:chgData name="Robyn Jones" userId="9fa14ce3009a14b2" providerId="LiveId" clId="{A5B1609B-4096-481E-8F44-C4EB12571041}" dt="2019-10-17T18:32:09.668" v="4470"/>
        <pc:sldMkLst>
          <pc:docMk/>
          <pc:sldMk cId="682924065" sldId="710"/>
        </pc:sldMkLst>
        <pc:spChg chg="mod">
          <ac:chgData name="Robyn Jones" userId="9fa14ce3009a14b2" providerId="LiveId" clId="{A5B1609B-4096-481E-8F44-C4EB12571041}" dt="2019-10-16T22:45:25.645" v="2551" actId="20577"/>
          <ac:spMkLst>
            <pc:docMk/>
            <pc:sldMk cId="682924065" sldId="710"/>
            <ac:spMk id="2" creationId="{00000000-0000-0000-0000-000000000000}"/>
          </ac:spMkLst>
        </pc:spChg>
        <pc:spChg chg="del mod">
          <ac:chgData name="Robyn Jones" userId="9fa14ce3009a14b2" providerId="LiveId" clId="{A5B1609B-4096-481E-8F44-C4EB12571041}" dt="2019-10-16T22:44:56.122" v="2528" actId="478"/>
          <ac:spMkLst>
            <pc:docMk/>
            <pc:sldMk cId="682924065" sldId="710"/>
            <ac:spMk id="3" creationId="{00000000-0000-0000-0000-000000000000}"/>
          </ac:spMkLst>
        </pc:spChg>
        <pc:spChg chg="mod">
          <ac:chgData name="Robyn Jones" userId="9fa14ce3009a14b2" providerId="LiveId" clId="{A5B1609B-4096-481E-8F44-C4EB12571041}" dt="2019-10-16T22:47:08.711" v="3067" actId="20577"/>
          <ac:spMkLst>
            <pc:docMk/>
            <pc:sldMk cId="682924065" sldId="710"/>
            <ac:spMk id="6" creationId="{B3FA5BA7-A6B2-4176-AB61-7087A494D8AE}"/>
          </ac:spMkLst>
        </pc:spChg>
        <pc:spChg chg="add del mod">
          <ac:chgData name="Robyn Jones" userId="9fa14ce3009a14b2" providerId="LiveId" clId="{A5B1609B-4096-481E-8F44-C4EB12571041}" dt="2019-10-16T22:45:11.154" v="2532" actId="478"/>
          <ac:spMkLst>
            <pc:docMk/>
            <pc:sldMk cId="682924065" sldId="710"/>
            <ac:spMk id="7" creationId="{2B143F73-4B0B-4608-B6C8-A08E65A48245}"/>
          </ac:spMkLst>
        </pc:spChg>
        <pc:picChg chg="add">
          <ac:chgData name="Robyn Jones" userId="9fa14ce3009a14b2" providerId="LiveId" clId="{A5B1609B-4096-481E-8F44-C4EB12571041}" dt="2019-10-17T18:32:09.668" v="4470"/>
          <ac:picMkLst>
            <pc:docMk/>
            <pc:sldMk cId="682924065" sldId="710"/>
            <ac:picMk id="7" creationId="{E53AFD94-3FEF-48E9-A02E-4E5ABBADA734}"/>
          </ac:picMkLst>
        </pc:picChg>
      </pc:sldChg>
      <pc:sldChg chg="modSp add">
        <pc:chgData name="Robyn Jones" userId="9fa14ce3009a14b2" providerId="LiveId" clId="{A5B1609B-4096-481E-8F44-C4EB12571041}" dt="2019-10-16T22:50:04.536" v="3431" actId="20577"/>
        <pc:sldMkLst>
          <pc:docMk/>
          <pc:sldMk cId="2163843863" sldId="711"/>
        </pc:sldMkLst>
        <pc:spChg chg="mod">
          <ac:chgData name="Robyn Jones" userId="9fa14ce3009a14b2" providerId="LiveId" clId="{A5B1609B-4096-481E-8F44-C4EB12571041}" dt="2019-10-16T22:50:04.536" v="3431" actId="20577"/>
          <ac:spMkLst>
            <pc:docMk/>
            <pc:sldMk cId="2163843863" sldId="711"/>
            <ac:spMk id="3" creationId="{276CC9CF-E0FA-4987-9F94-BC522D02D025}"/>
          </ac:spMkLst>
        </pc:spChg>
      </pc:sldChg>
      <pc:sldChg chg="modSp add">
        <pc:chgData name="Robyn Jones" userId="9fa14ce3009a14b2" providerId="LiveId" clId="{A5B1609B-4096-481E-8F44-C4EB12571041}" dt="2019-10-16T22:55:31.929" v="3811" actId="20577"/>
        <pc:sldMkLst>
          <pc:docMk/>
          <pc:sldMk cId="369374800" sldId="712"/>
        </pc:sldMkLst>
        <pc:spChg chg="mod">
          <ac:chgData name="Robyn Jones" userId="9fa14ce3009a14b2" providerId="LiveId" clId="{A5B1609B-4096-481E-8F44-C4EB12571041}" dt="2019-10-16T22:55:31.929" v="3811" actId="20577"/>
          <ac:spMkLst>
            <pc:docMk/>
            <pc:sldMk cId="369374800" sldId="712"/>
            <ac:spMk id="3" creationId="{276CC9CF-E0FA-4987-9F94-BC522D02D025}"/>
          </ac:spMkLst>
        </pc:spChg>
      </pc:sldChg>
      <pc:sldChg chg="modSp add">
        <pc:chgData name="Robyn Jones" userId="9fa14ce3009a14b2" providerId="LiveId" clId="{A5B1609B-4096-481E-8F44-C4EB12571041}" dt="2019-10-16T23:00:07.494" v="4197" actId="20577"/>
        <pc:sldMkLst>
          <pc:docMk/>
          <pc:sldMk cId="3040517672" sldId="713"/>
        </pc:sldMkLst>
        <pc:spChg chg="mod">
          <ac:chgData name="Robyn Jones" userId="9fa14ce3009a14b2" providerId="LiveId" clId="{A5B1609B-4096-481E-8F44-C4EB12571041}" dt="2019-10-16T23:00:07.494" v="4197" actId="20577"/>
          <ac:spMkLst>
            <pc:docMk/>
            <pc:sldMk cId="3040517672" sldId="713"/>
            <ac:spMk id="3" creationId="{276CC9CF-E0FA-4987-9F94-BC522D02D025}"/>
          </ac:spMkLst>
        </pc:spChg>
      </pc:sldChg>
      <pc:sldChg chg="add">
        <pc:chgData name="Robyn Jones" userId="9fa14ce3009a14b2" providerId="LiveId" clId="{A5B1609B-4096-481E-8F44-C4EB12571041}" dt="2019-10-16T23:02:31.125" v="4349"/>
        <pc:sldMkLst>
          <pc:docMk/>
          <pc:sldMk cId="627750553" sldId="714"/>
        </pc:sldMkLst>
      </pc:sldChg>
      <pc:sldChg chg="delSp modSp add">
        <pc:chgData name="Robyn Jones" userId="9fa14ce3009a14b2" providerId="LiveId" clId="{A5B1609B-4096-481E-8F44-C4EB12571041}" dt="2019-10-17T23:56:05.559" v="9100" actId="20577"/>
        <pc:sldMkLst>
          <pc:docMk/>
          <pc:sldMk cId="706572879" sldId="715"/>
        </pc:sldMkLst>
        <pc:spChg chg="mod">
          <ac:chgData name="Robyn Jones" userId="9fa14ce3009a14b2" providerId="LiveId" clId="{A5B1609B-4096-481E-8F44-C4EB12571041}" dt="2019-10-17T23:56:05.559" v="9100" actId="20577"/>
          <ac:spMkLst>
            <pc:docMk/>
            <pc:sldMk cId="706572879" sldId="715"/>
            <ac:spMk id="3" creationId="{276CC9CF-E0FA-4987-9F94-BC522D02D025}"/>
          </ac:spMkLst>
        </pc:spChg>
        <pc:picChg chg="del">
          <ac:chgData name="Robyn Jones" userId="9fa14ce3009a14b2" providerId="LiveId" clId="{A5B1609B-4096-481E-8F44-C4EB12571041}" dt="2019-10-17T18:32:36.657" v="4472" actId="478"/>
          <ac:picMkLst>
            <pc:docMk/>
            <pc:sldMk cId="706572879" sldId="715"/>
            <ac:picMk id="6" creationId="{8A95C2C6-2D18-4568-8A6E-536C8C5A379C}"/>
          </ac:picMkLst>
        </pc:picChg>
      </pc:sldChg>
      <pc:sldChg chg="addSp delSp modSp add mod setBg">
        <pc:chgData name="Robyn Jones" userId="9fa14ce3009a14b2" providerId="LiveId" clId="{A5B1609B-4096-481E-8F44-C4EB12571041}" dt="2019-10-17T18:59:18.665" v="5339" actId="26606"/>
        <pc:sldMkLst>
          <pc:docMk/>
          <pc:sldMk cId="2780721991" sldId="716"/>
        </pc:sldMkLst>
        <pc:spChg chg="mod">
          <ac:chgData name="Robyn Jones" userId="9fa14ce3009a14b2" providerId="LiveId" clId="{A5B1609B-4096-481E-8F44-C4EB12571041}" dt="2019-10-17T18:59:18.665" v="5339" actId="26606"/>
          <ac:spMkLst>
            <pc:docMk/>
            <pc:sldMk cId="2780721991" sldId="716"/>
            <ac:spMk id="2" creationId="{00000000-0000-0000-0000-000000000000}"/>
          </ac:spMkLst>
        </pc:spChg>
        <pc:spChg chg="mod">
          <ac:chgData name="Robyn Jones" userId="9fa14ce3009a14b2" providerId="LiveId" clId="{A5B1609B-4096-481E-8F44-C4EB12571041}" dt="2019-10-17T18:59:18.665" v="5339" actId="26606"/>
          <ac:spMkLst>
            <pc:docMk/>
            <pc:sldMk cId="2780721991" sldId="716"/>
            <ac:spMk id="3" creationId="{276CC9CF-E0FA-4987-9F94-BC522D02D025}"/>
          </ac:spMkLst>
        </pc:spChg>
        <pc:spChg chg="add del">
          <ac:chgData name="Robyn Jones" userId="9fa14ce3009a14b2" providerId="LiveId" clId="{A5B1609B-4096-481E-8F44-C4EB12571041}" dt="2019-10-17T18:59:18.665" v="5339" actId="26606"/>
          <ac:spMkLst>
            <pc:docMk/>
            <pc:sldMk cId="2780721991" sldId="716"/>
            <ac:spMk id="10" creationId="{4351DFE5-F63D-4BE0-BDA9-E3EB88F01AA5}"/>
          </ac:spMkLst>
        </pc:spChg>
        <pc:spChg chg="add del">
          <ac:chgData name="Robyn Jones" userId="9fa14ce3009a14b2" providerId="LiveId" clId="{A5B1609B-4096-481E-8F44-C4EB12571041}" dt="2019-10-17T18:59:18.665" v="5339" actId="26606"/>
          <ac:spMkLst>
            <pc:docMk/>
            <pc:sldMk cId="2780721991" sldId="716"/>
            <ac:spMk id="17" creationId="{8D70B121-56F4-4848-B38B-182089D909FA}"/>
          </ac:spMkLst>
        </pc:spChg>
        <pc:picChg chg="add mod">
          <ac:chgData name="Robyn Jones" userId="9fa14ce3009a14b2" providerId="LiveId" clId="{A5B1609B-4096-481E-8F44-C4EB12571041}" dt="2019-10-17T18:59:08.460" v="5337" actId="1076"/>
          <ac:picMkLst>
            <pc:docMk/>
            <pc:sldMk cId="2780721991" sldId="716"/>
            <ac:picMk id="6" creationId="{2979D0E4-8385-4D53-8EC6-E67D631AAF1D}"/>
          </ac:picMkLst>
        </pc:picChg>
        <pc:picChg chg="add del">
          <ac:chgData name="Robyn Jones" userId="9fa14ce3009a14b2" providerId="LiveId" clId="{A5B1609B-4096-481E-8F44-C4EB12571041}" dt="2019-10-17T18:59:18.665" v="5339" actId="26606"/>
          <ac:picMkLst>
            <pc:docMk/>
            <pc:sldMk cId="2780721991" sldId="716"/>
            <ac:picMk id="12" creationId="{02DD2BC0-6F29-4B4F-8D61-2DCF6D2E8E73}"/>
          </ac:picMkLst>
        </pc:picChg>
        <pc:cxnChg chg="add del">
          <ac:chgData name="Robyn Jones" userId="9fa14ce3009a14b2" providerId="LiveId" clId="{A5B1609B-4096-481E-8F44-C4EB12571041}" dt="2019-10-17T18:59:18.665" v="5339" actId="26606"/>
          <ac:cxnSpMkLst>
            <pc:docMk/>
            <pc:sldMk cId="2780721991" sldId="716"/>
            <ac:cxnSpMk id="19" creationId="{2D72A2C9-F3CA-4216-8BAD-FA4C970C3C4E}"/>
          </ac:cxnSpMkLst>
        </pc:cxnChg>
      </pc:sldChg>
      <pc:sldChg chg="delSp modSp add">
        <pc:chgData name="Robyn Jones" userId="9fa14ce3009a14b2" providerId="LiveId" clId="{A5B1609B-4096-481E-8F44-C4EB12571041}" dt="2019-10-17T19:04:27.894" v="5768" actId="20577"/>
        <pc:sldMkLst>
          <pc:docMk/>
          <pc:sldMk cId="2544185851" sldId="717"/>
        </pc:sldMkLst>
        <pc:spChg chg="mod">
          <ac:chgData name="Robyn Jones" userId="9fa14ce3009a14b2" providerId="LiveId" clId="{A5B1609B-4096-481E-8F44-C4EB12571041}" dt="2019-10-17T19:04:27.894" v="5768" actId="20577"/>
          <ac:spMkLst>
            <pc:docMk/>
            <pc:sldMk cId="2544185851" sldId="717"/>
            <ac:spMk id="3" creationId="{276CC9CF-E0FA-4987-9F94-BC522D02D025}"/>
          </ac:spMkLst>
        </pc:spChg>
        <pc:picChg chg="del">
          <ac:chgData name="Robyn Jones" userId="9fa14ce3009a14b2" providerId="LiveId" clId="{A5B1609B-4096-481E-8F44-C4EB12571041}" dt="2019-10-17T19:00:23.646" v="5346" actId="478"/>
          <ac:picMkLst>
            <pc:docMk/>
            <pc:sldMk cId="2544185851" sldId="717"/>
            <ac:picMk id="6" creationId="{2979D0E4-8385-4D53-8EC6-E67D631AAF1D}"/>
          </ac:picMkLst>
        </pc:picChg>
      </pc:sldChg>
      <pc:sldChg chg="modSp add ord">
        <pc:chgData name="Robyn Jones" userId="9fa14ce3009a14b2" providerId="LiveId" clId="{A5B1609B-4096-481E-8F44-C4EB12571041}" dt="2019-10-17T22:33:19.225" v="5865"/>
        <pc:sldMkLst>
          <pc:docMk/>
          <pc:sldMk cId="2393379382" sldId="718"/>
        </pc:sldMkLst>
        <pc:spChg chg="mod">
          <ac:chgData name="Robyn Jones" userId="9fa14ce3009a14b2" providerId="LiveId" clId="{A5B1609B-4096-481E-8F44-C4EB12571041}" dt="2019-10-17T22:33:19.225" v="5865"/>
          <ac:spMkLst>
            <pc:docMk/>
            <pc:sldMk cId="2393379382" sldId="718"/>
            <ac:spMk id="3" creationId="{38F9EAC0-84BB-4D75-9AEB-72EE653D9757}"/>
          </ac:spMkLst>
        </pc:spChg>
      </pc:sldChg>
      <pc:sldChg chg="delSp modSp add ord">
        <pc:chgData name="Robyn Jones" userId="9fa14ce3009a14b2" providerId="LiveId" clId="{A5B1609B-4096-481E-8F44-C4EB12571041}" dt="2019-10-18T13:22:42.908" v="10361" actId="20577"/>
        <pc:sldMkLst>
          <pc:docMk/>
          <pc:sldMk cId="3695174384" sldId="719"/>
        </pc:sldMkLst>
        <pc:spChg chg="mod">
          <ac:chgData name="Robyn Jones" userId="9fa14ce3009a14b2" providerId="LiveId" clId="{A5B1609B-4096-481E-8F44-C4EB12571041}" dt="2019-10-17T22:34:21.907" v="5877" actId="20577"/>
          <ac:spMkLst>
            <pc:docMk/>
            <pc:sldMk cId="3695174384" sldId="719"/>
            <ac:spMk id="2" creationId="{CBB727E4-3374-46EA-9A67-19BE744B667F}"/>
          </ac:spMkLst>
        </pc:spChg>
        <pc:spChg chg="mod">
          <ac:chgData name="Robyn Jones" userId="9fa14ce3009a14b2" providerId="LiveId" clId="{A5B1609B-4096-481E-8F44-C4EB12571041}" dt="2019-10-18T13:22:42.908" v="10361" actId="20577"/>
          <ac:spMkLst>
            <pc:docMk/>
            <pc:sldMk cId="3695174384" sldId="719"/>
            <ac:spMk id="3" creationId="{38F9EAC0-84BB-4D75-9AEB-72EE653D9757}"/>
          </ac:spMkLst>
        </pc:spChg>
        <pc:picChg chg="del">
          <ac:chgData name="Robyn Jones" userId="9fa14ce3009a14b2" providerId="LiveId" clId="{A5B1609B-4096-481E-8F44-C4EB12571041}" dt="2019-10-17T22:34:29.373" v="5878" actId="478"/>
          <ac:picMkLst>
            <pc:docMk/>
            <pc:sldMk cId="3695174384" sldId="719"/>
            <ac:picMk id="6" creationId="{1639E3C6-A690-4767-BFB4-EDF50B696E1A}"/>
          </ac:picMkLst>
        </pc:picChg>
      </pc:sldChg>
      <pc:sldChg chg="modSp add modAnim">
        <pc:chgData name="Robyn Jones" userId="9fa14ce3009a14b2" providerId="LiveId" clId="{A5B1609B-4096-481E-8F44-C4EB12571041}" dt="2019-10-17T22:46:52.184" v="5989" actId="403"/>
        <pc:sldMkLst>
          <pc:docMk/>
          <pc:sldMk cId="3952657815" sldId="720"/>
        </pc:sldMkLst>
        <pc:spChg chg="mod">
          <ac:chgData name="Robyn Jones" userId="9fa14ce3009a14b2" providerId="LiveId" clId="{A5B1609B-4096-481E-8F44-C4EB12571041}" dt="2019-10-17T22:46:52.184" v="5989" actId="403"/>
          <ac:spMkLst>
            <pc:docMk/>
            <pc:sldMk cId="3952657815" sldId="720"/>
            <ac:spMk id="3" creationId="{00000000-0000-0000-0000-000000000000}"/>
          </ac:spMkLst>
        </pc:spChg>
      </pc:sldChg>
      <pc:sldChg chg="modSp add modAnim">
        <pc:chgData name="Robyn Jones" userId="9fa14ce3009a14b2" providerId="LiveId" clId="{A5B1609B-4096-481E-8F44-C4EB12571041}" dt="2019-10-17T22:56:05.482" v="6435" actId="14100"/>
        <pc:sldMkLst>
          <pc:docMk/>
          <pc:sldMk cId="1457225504" sldId="721"/>
        </pc:sldMkLst>
        <pc:spChg chg="mod">
          <ac:chgData name="Robyn Jones" userId="9fa14ce3009a14b2" providerId="LiveId" clId="{A5B1609B-4096-481E-8F44-C4EB12571041}" dt="2019-10-17T22:56:05.482" v="6435" actId="14100"/>
          <ac:spMkLst>
            <pc:docMk/>
            <pc:sldMk cId="1457225504" sldId="721"/>
            <ac:spMk id="3" creationId="{00000000-0000-0000-0000-000000000000}"/>
          </ac:spMkLst>
        </pc:spChg>
      </pc:sldChg>
      <pc:sldChg chg="modSp add del modAnim">
        <pc:chgData name="Robyn Jones" userId="9fa14ce3009a14b2" providerId="LiveId" clId="{A5B1609B-4096-481E-8F44-C4EB12571041}" dt="2019-10-17T22:51:35.323" v="6025" actId="2696"/>
        <pc:sldMkLst>
          <pc:docMk/>
          <pc:sldMk cId="2727138329" sldId="721"/>
        </pc:sldMkLst>
        <pc:spChg chg="mod">
          <ac:chgData name="Robyn Jones" userId="9fa14ce3009a14b2" providerId="LiveId" clId="{A5B1609B-4096-481E-8F44-C4EB12571041}" dt="2019-10-17T22:51:08.629" v="6024" actId="20577"/>
          <ac:spMkLst>
            <pc:docMk/>
            <pc:sldMk cId="2727138329" sldId="721"/>
            <ac:spMk id="3" creationId="{00000000-0000-0000-0000-000000000000}"/>
          </ac:spMkLst>
        </pc:spChg>
      </pc:sldChg>
      <pc:sldChg chg="addSp modSp add ord modAnim">
        <pc:chgData name="Robyn Jones" userId="9fa14ce3009a14b2" providerId="LiveId" clId="{A5B1609B-4096-481E-8F44-C4EB12571041}" dt="2019-10-17T23:03:18.744" v="6552" actId="1076"/>
        <pc:sldMkLst>
          <pc:docMk/>
          <pc:sldMk cId="3660777838" sldId="722"/>
        </pc:sldMkLst>
        <pc:spChg chg="mod">
          <ac:chgData name="Robyn Jones" userId="9fa14ce3009a14b2" providerId="LiveId" clId="{A5B1609B-4096-481E-8F44-C4EB12571041}" dt="2019-10-17T23:00:39.511" v="6523" actId="27636"/>
          <ac:spMkLst>
            <pc:docMk/>
            <pc:sldMk cId="3660777838" sldId="722"/>
            <ac:spMk id="2" creationId="{00000000-0000-0000-0000-000000000000}"/>
          </ac:spMkLst>
        </pc:spChg>
        <pc:spChg chg="mod">
          <ac:chgData name="Robyn Jones" userId="9fa14ce3009a14b2" providerId="LiveId" clId="{A5B1609B-4096-481E-8F44-C4EB12571041}" dt="2019-10-17T23:02:22.194" v="6549" actId="20577"/>
          <ac:spMkLst>
            <pc:docMk/>
            <pc:sldMk cId="3660777838" sldId="722"/>
            <ac:spMk id="3" creationId="{00000000-0000-0000-0000-000000000000}"/>
          </ac:spMkLst>
        </pc:spChg>
        <pc:picChg chg="add mod">
          <ac:chgData name="Robyn Jones" userId="9fa14ce3009a14b2" providerId="LiveId" clId="{A5B1609B-4096-481E-8F44-C4EB12571041}" dt="2019-10-17T23:03:18.744" v="6552" actId="1076"/>
          <ac:picMkLst>
            <pc:docMk/>
            <pc:sldMk cId="3660777838" sldId="722"/>
            <ac:picMk id="6" creationId="{A35C5934-1405-4D58-8E0F-5DB36DD4A2F0}"/>
          </ac:picMkLst>
        </pc:picChg>
      </pc:sldChg>
      <pc:sldChg chg="modSp add modAnim">
        <pc:chgData name="Robyn Jones" userId="9fa14ce3009a14b2" providerId="LiveId" clId="{A5B1609B-4096-481E-8F44-C4EB12571041}" dt="2019-10-17T23:07:40.101" v="6875" actId="5793"/>
        <pc:sldMkLst>
          <pc:docMk/>
          <pc:sldMk cId="3910868768" sldId="723"/>
        </pc:sldMkLst>
        <pc:spChg chg="mod">
          <ac:chgData name="Robyn Jones" userId="9fa14ce3009a14b2" providerId="LiveId" clId="{A5B1609B-4096-481E-8F44-C4EB12571041}" dt="2019-10-17T23:07:40.101" v="6875" actId="5793"/>
          <ac:spMkLst>
            <pc:docMk/>
            <pc:sldMk cId="3910868768" sldId="723"/>
            <ac:spMk id="3" creationId="{00000000-0000-0000-0000-000000000000}"/>
          </ac:spMkLst>
        </pc:spChg>
      </pc:sldChg>
      <pc:sldChg chg="delSp modSp add del setBg delDesignElem">
        <pc:chgData name="Robyn Jones" userId="9fa14ce3009a14b2" providerId="LiveId" clId="{A5B1609B-4096-481E-8F44-C4EB12571041}" dt="2019-10-17T23:11:36.141" v="6910" actId="2696"/>
        <pc:sldMkLst>
          <pc:docMk/>
          <pc:sldMk cId="2909010944" sldId="724"/>
        </pc:sldMkLst>
        <pc:spChg chg="mod">
          <ac:chgData name="Robyn Jones" userId="9fa14ce3009a14b2" providerId="LiveId" clId="{A5B1609B-4096-481E-8F44-C4EB12571041}" dt="2019-10-17T23:11:08.353" v="6907" actId="20577"/>
          <ac:spMkLst>
            <pc:docMk/>
            <pc:sldMk cId="2909010944" sldId="724"/>
            <ac:spMk id="2" creationId="{00000000-0000-0000-0000-000000000000}"/>
          </ac:spMkLst>
        </pc:spChg>
        <pc:spChg chg="del">
          <ac:chgData name="Robyn Jones" userId="9fa14ce3009a14b2" providerId="LiveId" clId="{A5B1609B-4096-481E-8F44-C4EB12571041}" dt="2019-10-17T23:10:47.905" v="6877"/>
          <ac:spMkLst>
            <pc:docMk/>
            <pc:sldMk cId="2909010944" sldId="724"/>
            <ac:spMk id="10" creationId="{4351DFE5-F63D-4BE0-BDA9-E3EB88F01AA5}"/>
          </ac:spMkLst>
        </pc:spChg>
        <pc:picChg chg="del">
          <ac:chgData name="Robyn Jones" userId="9fa14ce3009a14b2" providerId="LiveId" clId="{A5B1609B-4096-481E-8F44-C4EB12571041}" dt="2019-10-17T23:10:47.905" v="6877"/>
          <ac:picMkLst>
            <pc:docMk/>
            <pc:sldMk cId="2909010944" sldId="724"/>
            <ac:picMk id="12" creationId="{02DD2BC0-6F29-4B4F-8D61-2DCF6D2E8E73}"/>
          </ac:picMkLst>
        </pc:picChg>
      </pc:sldChg>
      <pc:sldChg chg="modSp add modAnim">
        <pc:chgData name="Robyn Jones" userId="9fa14ce3009a14b2" providerId="LiveId" clId="{A5B1609B-4096-481E-8F44-C4EB12571041}" dt="2019-10-17T23:12:07.144" v="6972" actId="20577"/>
        <pc:sldMkLst>
          <pc:docMk/>
          <pc:sldMk cId="4286808002" sldId="725"/>
        </pc:sldMkLst>
        <pc:spChg chg="mod">
          <ac:chgData name="Robyn Jones" userId="9fa14ce3009a14b2" providerId="LiveId" clId="{A5B1609B-4096-481E-8F44-C4EB12571041}" dt="2019-10-17T23:12:07.144" v="6972" actId="20577"/>
          <ac:spMkLst>
            <pc:docMk/>
            <pc:sldMk cId="4286808002" sldId="725"/>
            <ac:spMk id="3" creationId="{00000000-0000-0000-0000-000000000000}"/>
          </ac:spMkLst>
        </pc:spChg>
      </pc:sldChg>
      <pc:sldChg chg="addSp modSp add modAnim modNotesTx">
        <pc:chgData name="Robyn Jones" userId="9fa14ce3009a14b2" providerId="LiveId" clId="{A5B1609B-4096-481E-8F44-C4EB12571041}" dt="2019-10-17T23:43:43.881" v="7292" actId="1076"/>
        <pc:sldMkLst>
          <pc:docMk/>
          <pc:sldMk cId="3455029833" sldId="726"/>
        </pc:sldMkLst>
        <pc:spChg chg="mod">
          <ac:chgData name="Robyn Jones" userId="9fa14ce3009a14b2" providerId="LiveId" clId="{A5B1609B-4096-481E-8F44-C4EB12571041}" dt="2019-10-17T23:38:25.801" v="6979" actId="27636"/>
          <ac:spMkLst>
            <pc:docMk/>
            <pc:sldMk cId="3455029833" sldId="726"/>
            <ac:spMk id="2" creationId="{00000000-0000-0000-0000-000000000000}"/>
          </ac:spMkLst>
        </pc:spChg>
        <pc:spChg chg="mod">
          <ac:chgData name="Robyn Jones" userId="9fa14ce3009a14b2" providerId="LiveId" clId="{A5B1609B-4096-481E-8F44-C4EB12571041}" dt="2019-10-17T23:43:22" v="7288" actId="20577"/>
          <ac:spMkLst>
            <pc:docMk/>
            <pc:sldMk cId="3455029833" sldId="726"/>
            <ac:spMk id="3" creationId="{00000000-0000-0000-0000-000000000000}"/>
          </ac:spMkLst>
        </pc:spChg>
        <pc:picChg chg="add mod">
          <ac:chgData name="Robyn Jones" userId="9fa14ce3009a14b2" providerId="LiveId" clId="{A5B1609B-4096-481E-8F44-C4EB12571041}" dt="2019-10-17T23:43:43.881" v="7292" actId="1076"/>
          <ac:picMkLst>
            <pc:docMk/>
            <pc:sldMk cId="3455029833" sldId="726"/>
            <ac:picMk id="6" creationId="{021A80FB-37B4-45ED-9E0A-5D7E1637CF5B}"/>
          </ac:picMkLst>
        </pc:picChg>
      </pc:sldChg>
      <pc:sldChg chg="modSp add modAnim">
        <pc:chgData name="Robyn Jones" userId="9fa14ce3009a14b2" providerId="LiveId" clId="{A5B1609B-4096-481E-8F44-C4EB12571041}" dt="2019-10-17T23:46:39.287" v="7580" actId="20577"/>
        <pc:sldMkLst>
          <pc:docMk/>
          <pc:sldMk cId="4133872777" sldId="727"/>
        </pc:sldMkLst>
        <pc:spChg chg="mod">
          <ac:chgData name="Robyn Jones" userId="9fa14ce3009a14b2" providerId="LiveId" clId="{A5B1609B-4096-481E-8F44-C4EB12571041}" dt="2019-10-17T23:46:39.287" v="7580" actId="20577"/>
          <ac:spMkLst>
            <pc:docMk/>
            <pc:sldMk cId="4133872777" sldId="727"/>
            <ac:spMk id="3" creationId="{00000000-0000-0000-0000-000000000000}"/>
          </ac:spMkLst>
        </pc:spChg>
      </pc:sldChg>
      <pc:sldChg chg="modSp add modAnim">
        <pc:chgData name="Robyn Jones" userId="9fa14ce3009a14b2" providerId="LiveId" clId="{A5B1609B-4096-481E-8F44-C4EB12571041}" dt="2019-10-17T23:49:39.316" v="8005" actId="113"/>
        <pc:sldMkLst>
          <pc:docMk/>
          <pc:sldMk cId="524510910" sldId="728"/>
        </pc:sldMkLst>
        <pc:spChg chg="mod">
          <ac:chgData name="Robyn Jones" userId="9fa14ce3009a14b2" providerId="LiveId" clId="{A5B1609B-4096-481E-8F44-C4EB12571041}" dt="2019-10-17T23:49:39.316" v="8005" actId="113"/>
          <ac:spMkLst>
            <pc:docMk/>
            <pc:sldMk cId="524510910" sldId="728"/>
            <ac:spMk id="3" creationId="{00000000-0000-0000-0000-000000000000}"/>
          </ac:spMkLst>
        </pc:spChg>
        <pc:picChg chg="mod">
          <ac:chgData name="Robyn Jones" userId="9fa14ce3009a14b2" providerId="LiveId" clId="{A5B1609B-4096-481E-8F44-C4EB12571041}" dt="2019-10-17T23:48:54.289" v="7895" actId="1076"/>
          <ac:picMkLst>
            <pc:docMk/>
            <pc:sldMk cId="524510910" sldId="728"/>
            <ac:picMk id="6" creationId="{021A80FB-37B4-45ED-9E0A-5D7E1637CF5B}"/>
          </ac:picMkLst>
        </pc:picChg>
      </pc:sldChg>
      <pc:sldChg chg="modSp add modAnim">
        <pc:chgData name="Robyn Jones" userId="9fa14ce3009a14b2" providerId="LiveId" clId="{A5B1609B-4096-481E-8F44-C4EB12571041}" dt="2019-10-17T23:52:32.756" v="8560" actId="20577"/>
        <pc:sldMkLst>
          <pc:docMk/>
          <pc:sldMk cId="3201375005" sldId="729"/>
        </pc:sldMkLst>
        <pc:spChg chg="mod">
          <ac:chgData name="Robyn Jones" userId="9fa14ce3009a14b2" providerId="LiveId" clId="{A5B1609B-4096-481E-8F44-C4EB12571041}" dt="2019-10-17T23:52:32.756" v="8560" actId="20577"/>
          <ac:spMkLst>
            <pc:docMk/>
            <pc:sldMk cId="3201375005" sldId="729"/>
            <ac:spMk id="3" creationId="{00000000-0000-0000-0000-000000000000}"/>
          </ac:spMkLst>
        </pc:spChg>
        <pc:picChg chg="mod">
          <ac:chgData name="Robyn Jones" userId="9fa14ce3009a14b2" providerId="LiveId" clId="{A5B1609B-4096-481E-8F44-C4EB12571041}" dt="2019-10-17T23:52:07.030" v="8505" actId="1076"/>
          <ac:picMkLst>
            <pc:docMk/>
            <pc:sldMk cId="3201375005" sldId="729"/>
            <ac:picMk id="6" creationId="{021A80FB-37B4-45ED-9E0A-5D7E1637CF5B}"/>
          </ac:picMkLst>
        </pc:picChg>
      </pc:sldChg>
      <pc:sldChg chg="modSp add modAnim">
        <pc:chgData name="Robyn Jones" userId="9fa14ce3009a14b2" providerId="LiveId" clId="{A5B1609B-4096-481E-8F44-C4EB12571041}" dt="2019-10-17T23:53:39.582" v="8859" actId="20577"/>
        <pc:sldMkLst>
          <pc:docMk/>
          <pc:sldMk cId="288204594" sldId="730"/>
        </pc:sldMkLst>
        <pc:spChg chg="mod">
          <ac:chgData name="Robyn Jones" userId="9fa14ce3009a14b2" providerId="LiveId" clId="{A5B1609B-4096-481E-8F44-C4EB12571041}" dt="2019-10-17T23:53:39.582" v="8859" actId="20577"/>
          <ac:spMkLst>
            <pc:docMk/>
            <pc:sldMk cId="288204594" sldId="730"/>
            <ac:spMk id="3" creationId="{00000000-0000-0000-0000-000000000000}"/>
          </ac:spMkLst>
        </pc:spChg>
      </pc:sldChg>
      <pc:sldChg chg="modSp add ord">
        <pc:chgData name="Robyn Jones" userId="9fa14ce3009a14b2" providerId="LiveId" clId="{A5B1609B-4096-481E-8F44-C4EB12571041}" dt="2019-10-18T12:08:59.901" v="9747" actId="27636"/>
        <pc:sldMkLst>
          <pc:docMk/>
          <pc:sldMk cId="763131777" sldId="731"/>
        </pc:sldMkLst>
        <pc:spChg chg="mod">
          <ac:chgData name="Robyn Jones" userId="9fa14ce3009a14b2" providerId="LiveId" clId="{A5B1609B-4096-481E-8F44-C4EB12571041}" dt="2019-10-18T12:08:59.901" v="9747" actId="27636"/>
          <ac:spMkLst>
            <pc:docMk/>
            <pc:sldMk cId="763131777" sldId="731"/>
            <ac:spMk id="3" creationId="{276CC9CF-E0FA-4987-9F94-BC522D02D025}"/>
          </ac:spMkLst>
        </pc:spChg>
      </pc:sldChg>
      <pc:sldChg chg="modSp add modAnim">
        <pc:chgData name="Robyn Jones" userId="9fa14ce3009a14b2" providerId="LiveId" clId="{A5B1609B-4096-481E-8F44-C4EB12571041}" dt="2019-10-17T23:58:50.570" v="9259" actId="5793"/>
        <pc:sldMkLst>
          <pc:docMk/>
          <pc:sldMk cId="2164511052" sldId="732"/>
        </pc:sldMkLst>
        <pc:spChg chg="mod">
          <ac:chgData name="Robyn Jones" userId="9fa14ce3009a14b2" providerId="LiveId" clId="{A5B1609B-4096-481E-8F44-C4EB12571041}" dt="2019-10-17T23:58:50.570" v="9259" actId="5793"/>
          <ac:spMkLst>
            <pc:docMk/>
            <pc:sldMk cId="2164511052" sldId="732"/>
            <ac:spMk id="3" creationId="{00000000-0000-0000-0000-000000000000}"/>
          </ac:spMkLst>
        </pc:spChg>
      </pc:sldChg>
      <pc:sldChg chg="modSp add">
        <pc:chgData name="Robyn Jones" userId="9fa14ce3009a14b2" providerId="LiveId" clId="{A5B1609B-4096-481E-8F44-C4EB12571041}" dt="2019-10-18T12:22:01.247" v="9761" actId="403"/>
        <pc:sldMkLst>
          <pc:docMk/>
          <pc:sldMk cId="3445537859" sldId="733"/>
        </pc:sldMkLst>
        <pc:spChg chg="mod">
          <ac:chgData name="Robyn Jones" userId="9fa14ce3009a14b2" providerId="LiveId" clId="{A5B1609B-4096-481E-8F44-C4EB12571041}" dt="2019-10-18T11:55:52.220" v="9316" actId="20577"/>
          <ac:spMkLst>
            <pc:docMk/>
            <pc:sldMk cId="3445537859" sldId="733"/>
            <ac:spMk id="2" creationId="{00000000-0000-0000-0000-000000000000}"/>
          </ac:spMkLst>
        </pc:spChg>
        <pc:spChg chg="mod">
          <ac:chgData name="Robyn Jones" userId="9fa14ce3009a14b2" providerId="LiveId" clId="{A5B1609B-4096-481E-8F44-C4EB12571041}" dt="2019-10-18T12:22:01.247" v="9761" actId="403"/>
          <ac:spMkLst>
            <pc:docMk/>
            <pc:sldMk cId="3445537859" sldId="733"/>
            <ac:spMk id="3" creationId="{276CC9CF-E0FA-4987-9F94-BC522D02D025}"/>
          </ac:spMkLst>
        </pc:spChg>
      </pc:sldChg>
      <pc:sldChg chg="modSp add">
        <pc:chgData name="Robyn Jones" userId="9fa14ce3009a14b2" providerId="LiveId" clId="{A5B1609B-4096-481E-8F44-C4EB12571041}" dt="2019-10-18T12:09:09.472" v="9748" actId="2711"/>
        <pc:sldMkLst>
          <pc:docMk/>
          <pc:sldMk cId="636392384" sldId="734"/>
        </pc:sldMkLst>
        <pc:spChg chg="mod">
          <ac:chgData name="Robyn Jones" userId="9fa14ce3009a14b2" providerId="LiveId" clId="{A5B1609B-4096-481E-8F44-C4EB12571041}" dt="2019-10-18T11:56:16.429" v="9330" actId="403"/>
          <ac:spMkLst>
            <pc:docMk/>
            <pc:sldMk cId="636392384" sldId="734"/>
            <ac:spMk id="2" creationId="{00000000-0000-0000-0000-000000000000}"/>
          </ac:spMkLst>
        </pc:spChg>
        <pc:spChg chg="mod">
          <ac:chgData name="Robyn Jones" userId="9fa14ce3009a14b2" providerId="LiveId" clId="{A5B1609B-4096-481E-8F44-C4EB12571041}" dt="2019-10-18T12:09:09.472" v="9748" actId="2711"/>
          <ac:spMkLst>
            <pc:docMk/>
            <pc:sldMk cId="636392384" sldId="734"/>
            <ac:spMk id="3" creationId="{276CC9CF-E0FA-4987-9F94-BC522D02D025}"/>
          </ac:spMkLst>
        </pc:spChg>
      </pc:sldChg>
      <pc:sldChg chg="modSp add">
        <pc:chgData name="Robyn Jones" userId="9fa14ce3009a14b2" providerId="LiveId" clId="{A5B1609B-4096-481E-8F44-C4EB12571041}" dt="2019-10-18T12:09:46.500" v="9755" actId="27636"/>
        <pc:sldMkLst>
          <pc:docMk/>
          <pc:sldMk cId="1716660406" sldId="735"/>
        </pc:sldMkLst>
        <pc:spChg chg="mod">
          <ac:chgData name="Robyn Jones" userId="9fa14ce3009a14b2" providerId="LiveId" clId="{A5B1609B-4096-481E-8F44-C4EB12571041}" dt="2019-10-18T12:09:46.500" v="9755" actId="27636"/>
          <ac:spMkLst>
            <pc:docMk/>
            <pc:sldMk cId="1716660406" sldId="735"/>
            <ac:spMk id="3" creationId="{276CC9CF-E0FA-4987-9F94-BC522D02D025}"/>
          </ac:spMkLst>
        </pc:spChg>
      </pc:sldChg>
      <pc:sldChg chg="modSp add">
        <pc:chgData name="Robyn Jones" userId="9fa14ce3009a14b2" providerId="LiveId" clId="{A5B1609B-4096-481E-8F44-C4EB12571041}" dt="2019-10-18T12:23:42.460" v="9784" actId="20577"/>
        <pc:sldMkLst>
          <pc:docMk/>
          <pc:sldMk cId="1874242562" sldId="736"/>
        </pc:sldMkLst>
        <pc:spChg chg="mod">
          <ac:chgData name="Robyn Jones" userId="9fa14ce3009a14b2" providerId="LiveId" clId="{A5B1609B-4096-481E-8F44-C4EB12571041}" dt="2019-10-18T12:23:42.460" v="9784" actId="20577"/>
          <ac:spMkLst>
            <pc:docMk/>
            <pc:sldMk cId="1874242562" sldId="736"/>
            <ac:spMk id="3" creationId="{276CC9CF-E0FA-4987-9F94-BC522D02D025}"/>
          </ac:spMkLst>
        </pc:spChg>
      </pc:sldChg>
      <pc:sldChg chg="modSp add del">
        <pc:chgData name="Robyn Jones" userId="9fa14ce3009a14b2" providerId="LiveId" clId="{A5B1609B-4096-481E-8F44-C4EB12571041}" dt="2019-10-18T12:20:08.615" v="9759" actId="2696"/>
        <pc:sldMkLst>
          <pc:docMk/>
          <pc:sldMk cId="2893782705" sldId="736"/>
        </pc:sldMkLst>
        <pc:spChg chg="mod">
          <ac:chgData name="Robyn Jones" userId="9fa14ce3009a14b2" providerId="LiveId" clId="{A5B1609B-4096-481E-8F44-C4EB12571041}" dt="2019-10-18T12:18:12.201" v="9758" actId="27636"/>
          <ac:spMkLst>
            <pc:docMk/>
            <pc:sldMk cId="2893782705" sldId="736"/>
            <ac:spMk id="3" creationId="{276CC9CF-E0FA-4987-9F94-BC522D02D025}"/>
          </ac:spMkLst>
        </pc:spChg>
      </pc:sldChg>
      <pc:sldChg chg="add">
        <pc:chgData name="Robyn Jones" userId="9fa14ce3009a14b2" providerId="LiveId" clId="{A5B1609B-4096-481E-8F44-C4EB12571041}" dt="2019-10-18T12:48:20.299" v="9785"/>
        <pc:sldMkLst>
          <pc:docMk/>
          <pc:sldMk cId="2194216853" sldId="737"/>
        </pc:sldMkLst>
      </pc:sldChg>
      <pc:sldChg chg="addSp delSp modSp add mod setBg modNotesTx">
        <pc:chgData name="Robyn Jones" userId="9fa14ce3009a14b2" providerId="LiveId" clId="{A5B1609B-4096-481E-8F44-C4EB12571041}" dt="2019-10-18T12:57:09.805" v="10278" actId="20577"/>
        <pc:sldMkLst>
          <pc:docMk/>
          <pc:sldMk cId="2928670389" sldId="738"/>
        </pc:sldMkLst>
        <pc:spChg chg="mod">
          <ac:chgData name="Robyn Jones" userId="9fa14ce3009a14b2" providerId="LiveId" clId="{A5B1609B-4096-481E-8F44-C4EB12571041}" dt="2019-10-18T12:56:24.655" v="10242" actId="1076"/>
          <ac:spMkLst>
            <pc:docMk/>
            <pc:sldMk cId="2928670389" sldId="738"/>
            <ac:spMk id="2" creationId="{00000000-0000-0000-0000-000000000000}"/>
          </ac:spMkLst>
        </pc:spChg>
        <pc:spChg chg="mod ord">
          <ac:chgData name="Robyn Jones" userId="9fa14ce3009a14b2" providerId="LiveId" clId="{A5B1609B-4096-481E-8F44-C4EB12571041}" dt="2019-10-18T12:56:56.864" v="10256" actId="403"/>
          <ac:spMkLst>
            <pc:docMk/>
            <pc:sldMk cId="2928670389" sldId="738"/>
            <ac:spMk id="3" creationId="{276CC9CF-E0FA-4987-9F94-BC522D02D025}"/>
          </ac:spMkLst>
        </pc:spChg>
        <pc:spChg chg="del">
          <ac:chgData name="Robyn Jones" userId="9fa14ce3009a14b2" providerId="LiveId" clId="{A5B1609B-4096-481E-8F44-C4EB12571041}" dt="2019-10-18T12:56:20.446" v="10241" actId="26606"/>
          <ac:spMkLst>
            <pc:docMk/>
            <pc:sldMk cId="2928670389" sldId="738"/>
            <ac:spMk id="10" creationId="{4351DFE5-F63D-4BE0-BDA9-E3EB88F01AA5}"/>
          </ac:spMkLst>
        </pc:spChg>
        <pc:spChg chg="add">
          <ac:chgData name="Robyn Jones" userId="9fa14ce3009a14b2" providerId="LiveId" clId="{A5B1609B-4096-481E-8F44-C4EB12571041}" dt="2019-10-18T12:56:20.446" v="10241" actId="26606"/>
          <ac:spMkLst>
            <pc:docMk/>
            <pc:sldMk cId="2928670389" sldId="738"/>
            <ac:spMk id="71" creationId="{61B2A784-4501-42A8-86DF-DB27DE395089}"/>
          </ac:spMkLst>
        </pc:spChg>
        <pc:spChg chg="add">
          <ac:chgData name="Robyn Jones" userId="9fa14ce3009a14b2" providerId="LiveId" clId="{A5B1609B-4096-481E-8F44-C4EB12571041}" dt="2019-10-18T12:56:20.446" v="10241" actId="26606"/>
          <ac:spMkLst>
            <pc:docMk/>
            <pc:sldMk cId="2928670389" sldId="738"/>
            <ac:spMk id="73" creationId="{8A330AB8-A767-46C8-ABEF-2477854EF61D}"/>
          </ac:spMkLst>
        </pc:spChg>
        <pc:spChg chg="add">
          <ac:chgData name="Robyn Jones" userId="9fa14ce3009a14b2" providerId="LiveId" clId="{A5B1609B-4096-481E-8F44-C4EB12571041}" dt="2019-10-18T12:56:20.446" v="10241" actId="26606"/>
          <ac:spMkLst>
            <pc:docMk/>
            <pc:sldMk cId="2928670389" sldId="738"/>
            <ac:spMk id="75" creationId="{88E62604-C40E-4D56-9D66-FD94B0CA40CB}"/>
          </ac:spMkLst>
        </pc:spChg>
        <pc:picChg chg="add mod">
          <ac:chgData name="Robyn Jones" userId="9fa14ce3009a14b2" providerId="LiveId" clId="{A5B1609B-4096-481E-8F44-C4EB12571041}" dt="2019-10-18T12:56:20.446" v="10241" actId="26606"/>
          <ac:picMkLst>
            <pc:docMk/>
            <pc:sldMk cId="2928670389" sldId="738"/>
            <ac:picMk id="4" creationId="{CED95027-C204-48F6-AEFC-86B35325BFC2}"/>
          </ac:picMkLst>
        </pc:picChg>
        <pc:picChg chg="del">
          <ac:chgData name="Robyn Jones" userId="9fa14ce3009a14b2" providerId="LiveId" clId="{A5B1609B-4096-481E-8F44-C4EB12571041}" dt="2019-10-18T12:56:20.446" v="10241" actId="26606"/>
          <ac:picMkLst>
            <pc:docMk/>
            <pc:sldMk cId="2928670389" sldId="738"/>
            <ac:picMk id="12" creationId="{02DD2BC0-6F29-4B4F-8D61-2DCF6D2E8E73}"/>
          </ac:picMkLst>
        </pc:picChg>
        <pc:picChg chg="add mod">
          <ac:chgData name="Robyn Jones" userId="9fa14ce3009a14b2" providerId="LiveId" clId="{A5B1609B-4096-481E-8F44-C4EB12571041}" dt="2019-10-18T12:56:20.446" v="10241" actId="26606"/>
          <ac:picMkLst>
            <pc:docMk/>
            <pc:sldMk cId="2928670389" sldId="738"/>
            <ac:picMk id="1026" creationId="{F1B9AAD2-AE3A-411D-8671-E85B55941733}"/>
          </ac:picMkLst>
        </pc:picChg>
      </pc:sldChg>
      <pc:sldChg chg="modSp add ord">
        <pc:chgData name="Robyn Jones" userId="9fa14ce3009a14b2" providerId="LiveId" clId="{A5B1609B-4096-481E-8F44-C4EB12571041}" dt="2019-10-18T13:20:57.010" v="10328" actId="20577"/>
        <pc:sldMkLst>
          <pc:docMk/>
          <pc:sldMk cId="726038392" sldId="739"/>
        </pc:sldMkLst>
        <pc:spChg chg="mod">
          <ac:chgData name="Robyn Jones" userId="9fa14ce3009a14b2" providerId="LiveId" clId="{A5B1609B-4096-481E-8F44-C4EB12571041}" dt="2019-10-18T13:20:57.010" v="10328" actId="20577"/>
          <ac:spMkLst>
            <pc:docMk/>
            <pc:sldMk cId="726038392" sldId="739"/>
            <ac:spMk id="2" creationId="{00000000-0000-0000-0000-000000000000}"/>
          </ac:spMkLst>
        </pc:spChg>
        <pc:spChg chg="mod">
          <ac:chgData name="Robyn Jones" userId="9fa14ce3009a14b2" providerId="LiveId" clId="{A5B1609B-4096-481E-8F44-C4EB12571041}" dt="2019-10-18T13:18:15.733" v="10303" actId="113"/>
          <ac:spMkLst>
            <pc:docMk/>
            <pc:sldMk cId="726038392" sldId="739"/>
            <ac:spMk id="3" creationId="{276CC9CF-E0FA-4987-9F94-BC522D02D025}"/>
          </ac:spMkLst>
        </pc:spChg>
      </pc:sldChg>
      <pc:sldChg chg="modSp add">
        <pc:chgData name="Robyn Jones" userId="9fa14ce3009a14b2" providerId="LiveId" clId="{A5B1609B-4096-481E-8F44-C4EB12571041}" dt="2019-10-18T13:17:59.535" v="10300" actId="27636"/>
        <pc:sldMkLst>
          <pc:docMk/>
          <pc:sldMk cId="2049761292" sldId="740"/>
        </pc:sldMkLst>
        <pc:spChg chg="mod">
          <ac:chgData name="Robyn Jones" userId="9fa14ce3009a14b2" providerId="LiveId" clId="{A5B1609B-4096-481E-8F44-C4EB12571041}" dt="2019-10-18T13:17:59.535" v="10300" actId="27636"/>
          <ac:spMkLst>
            <pc:docMk/>
            <pc:sldMk cId="2049761292" sldId="740"/>
            <ac:spMk id="3" creationId="{276CC9CF-E0FA-4987-9F94-BC522D02D025}"/>
          </ac:spMkLst>
        </pc:spChg>
      </pc:sldChg>
      <pc:sldChg chg="delSp modSp add ord">
        <pc:chgData name="Robyn Jones" userId="9fa14ce3009a14b2" providerId="LiveId" clId="{A5B1609B-4096-481E-8F44-C4EB12571041}" dt="2019-10-18T13:22:27.590" v="10360" actId="14100"/>
        <pc:sldMkLst>
          <pc:docMk/>
          <pc:sldMk cId="2236884043" sldId="741"/>
        </pc:sldMkLst>
        <pc:spChg chg="mod">
          <ac:chgData name="Robyn Jones" userId="9fa14ce3009a14b2" providerId="LiveId" clId="{A5B1609B-4096-481E-8F44-C4EB12571041}" dt="2019-10-18T13:21:28.559" v="10337" actId="20577"/>
          <ac:spMkLst>
            <pc:docMk/>
            <pc:sldMk cId="2236884043" sldId="741"/>
            <ac:spMk id="2" creationId="{CBB727E4-3374-46EA-9A67-19BE744B667F}"/>
          </ac:spMkLst>
        </pc:spChg>
        <pc:spChg chg="mod">
          <ac:chgData name="Robyn Jones" userId="9fa14ce3009a14b2" providerId="LiveId" clId="{A5B1609B-4096-481E-8F44-C4EB12571041}" dt="2019-10-18T13:22:27.590" v="10360" actId="14100"/>
          <ac:spMkLst>
            <pc:docMk/>
            <pc:sldMk cId="2236884043" sldId="741"/>
            <ac:spMk id="3" creationId="{38F9EAC0-84BB-4D75-9AEB-72EE653D9757}"/>
          </ac:spMkLst>
        </pc:spChg>
        <pc:picChg chg="del">
          <ac:chgData name="Robyn Jones" userId="9fa14ce3009a14b2" providerId="LiveId" clId="{A5B1609B-4096-481E-8F44-C4EB12571041}" dt="2019-10-18T13:21:52.485" v="10338" actId="478"/>
          <ac:picMkLst>
            <pc:docMk/>
            <pc:sldMk cId="2236884043" sldId="741"/>
            <ac:picMk id="6" creationId="{1639E3C6-A690-4767-BFB4-EDF50B696E1A}"/>
          </ac:picMkLst>
        </pc:picChg>
      </pc:sldChg>
      <pc:sldChg chg="modSp add ord">
        <pc:chgData name="Robyn Jones" userId="9fa14ce3009a14b2" providerId="LiveId" clId="{A5B1609B-4096-481E-8F44-C4EB12571041}" dt="2019-10-18T13:24:28.397" v="10373" actId="403"/>
        <pc:sldMkLst>
          <pc:docMk/>
          <pc:sldMk cId="3918606068" sldId="742"/>
        </pc:sldMkLst>
        <pc:spChg chg="mod">
          <ac:chgData name="Robyn Jones" userId="9fa14ce3009a14b2" providerId="LiveId" clId="{A5B1609B-4096-481E-8F44-C4EB12571041}" dt="2019-10-18T13:24:28.397" v="10373" actId="403"/>
          <ac:spMkLst>
            <pc:docMk/>
            <pc:sldMk cId="3918606068" sldId="742"/>
            <ac:spMk id="3" creationId="{38F9EAC0-84BB-4D75-9AEB-72EE653D9757}"/>
          </ac:spMkLst>
        </pc:spChg>
      </pc:sldChg>
      <pc:sldChg chg="addSp delSp modSp add">
        <pc:chgData name="Robyn Jones" userId="9fa14ce3009a14b2" providerId="LiveId" clId="{A5B1609B-4096-481E-8F44-C4EB12571041}" dt="2019-10-18T14:20:18.589" v="11069" actId="20577"/>
        <pc:sldMkLst>
          <pc:docMk/>
          <pc:sldMk cId="207658160" sldId="743"/>
        </pc:sldMkLst>
        <pc:spChg chg="mod">
          <ac:chgData name="Robyn Jones" userId="9fa14ce3009a14b2" providerId="LiveId" clId="{A5B1609B-4096-481E-8F44-C4EB12571041}" dt="2019-10-18T13:57:18.567" v="10602" actId="27636"/>
          <ac:spMkLst>
            <pc:docMk/>
            <pc:sldMk cId="207658160" sldId="743"/>
            <ac:spMk id="2" creationId="{CBB727E4-3374-46EA-9A67-19BE744B667F}"/>
          </ac:spMkLst>
        </pc:spChg>
        <pc:spChg chg="del mod">
          <ac:chgData name="Robyn Jones" userId="9fa14ce3009a14b2" providerId="LiveId" clId="{A5B1609B-4096-481E-8F44-C4EB12571041}" dt="2019-10-18T13:38:19.705" v="10424"/>
          <ac:spMkLst>
            <pc:docMk/>
            <pc:sldMk cId="207658160" sldId="743"/>
            <ac:spMk id="3" creationId="{38F9EAC0-84BB-4D75-9AEB-72EE653D9757}"/>
          </ac:spMkLst>
        </pc:spChg>
        <pc:spChg chg="del">
          <ac:chgData name="Robyn Jones" userId="9fa14ce3009a14b2" providerId="LiveId" clId="{A5B1609B-4096-481E-8F44-C4EB12571041}" dt="2019-10-18T13:38:40.565" v="10425" actId="26606"/>
          <ac:spMkLst>
            <pc:docMk/>
            <pc:sldMk cId="207658160" sldId="743"/>
            <ac:spMk id="8" creationId="{4351DFE5-F63D-4BE0-BDA9-E3EB88F01AA5}"/>
          </ac:spMkLst>
        </pc:spChg>
        <pc:spChg chg="add mod">
          <ac:chgData name="Robyn Jones" userId="9fa14ce3009a14b2" providerId="LiveId" clId="{A5B1609B-4096-481E-8F44-C4EB12571041}" dt="2019-10-18T14:20:18.589" v="11069" actId="20577"/>
          <ac:spMkLst>
            <pc:docMk/>
            <pc:sldMk cId="207658160" sldId="743"/>
            <ac:spMk id="14" creationId="{6FC6C6DF-5988-4A96-9111-CD08D80353B3}"/>
          </ac:spMkLst>
        </pc:spChg>
        <pc:picChg chg="add mod">
          <ac:chgData name="Robyn Jones" userId="9fa14ce3009a14b2" providerId="LiveId" clId="{A5B1609B-4096-481E-8F44-C4EB12571041}" dt="2019-10-18T13:38:40.565" v="10425" actId="26606"/>
          <ac:picMkLst>
            <pc:docMk/>
            <pc:sldMk cId="207658160" sldId="743"/>
            <ac:picMk id="4" creationId="{C7146BEF-EBF1-48B5-B5CD-15D51CCD8FE9}"/>
          </ac:picMkLst>
        </pc:picChg>
        <pc:picChg chg="del">
          <ac:chgData name="Robyn Jones" userId="9fa14ce3009a14b2" providerId="LiveId" clId="{A5B1609B-4096-481E-8F44-C4EB12571041}" dt="2019-10-18T13:30:40.993" v="10422" actId="478"/>
          <ac:picMkLst>
            <pc:docMk/>
            <pc:sldMk cId="207658160" sldId="743"/>
            <ac:picMk id="6" creationId="{1639E3C6-A690-4767-BFB4-EDF50B696E1A}"/>
          </ac:picMkLst>
        </pc:picChg>
        <pc:picChg chg="del">
          <ac:chgData name="Robyn Jones" userId="9fa14ce3009a14b2" providerId="LiveId" clId="{A5B1609B-4096-481E-8F44-C4EB12571041}" dt="2019-10-18T13:38:40.565" v="10425" actId="26606"/>
          <ac:picMkLst>
            <pc:docMk/>
            <pc:sldMk cId="207658160" sldId="743"/>
            <ac:picMk id="10" creationId="{3AA16612-ACD2-4A16-8F2B-4514FD6BF28F}"/>
          </ac:picMkLst>
        </pc:picChg>
      </pc:sldChg>
      <pc:sldChg chg="addSp modSp add">
        <pc:chgData name="Robyn Jones" userId="9fa14ce3009a14b2" providerId="LiveId" clId="{A5B1609B-4096-481E-8F44-C4EB12571041}" dt="2019-10-18T13:57:32.163" v="10603" actId="255"/>
        <pc:sldMkLst>
          <pc:docMk/>
          <pc:sldMk cId="3352224609" sldId="744"/>
        </pc:sldMkLst>
        <pc:spChg chg="mod">
          <ac:chgData name="Robyn Jones" userId="9fa14ce3009a14b2" providerId="LiveId" clId="{A5B1609B-4096-481E-8F44-C4EB12571041}" dt="2019-10-18T13:57:32.163" v="10603" actId="255"/>
          <ac:spMkLst>
            <pc:docMk/>
            <pc:sldMk cId="3352224609" sldId="744"/>
            <ac:spMk id="2" creationId="{CBB727E4-3374-46EA-9A67-19BE744B667F}"/>
          </ac:spMkLst>
        </pc:spChg>
        <pc:spChg chg="mod">
          <ac:chgData name="Robyn Jones" userId="9fa14ce3009a14b2" providerId="LiveId" clId="{A5B1609B-4096-481E-8F44-C4EB12571041}" dt="2019-10-18T13:48:08.008" v="10579" actId="20577"/>
          <ac:spMkLst>
            <pc:docMk/>
            <pc:sldMk cId="3352224609" sldId="744"/>
            <ac:spMk id="14" creationId="{6FC6C6DF-5988-4A96-9111-CD08D80353B3}"/>
          </ac:spMkLst>
        </pc:spChg>
        <pc:picChg chg="add mod">
          <ac:chgData name="Robyn Jones" userId="9fa14ce3009a14b2" providerId="LiveId" clId="{A5B1609B-4096-481E-8F44-C4EB12571041}" dt="2019-10-18T13:48:23.109" v="10581" actId="1076"/>
          <ac:picMkLst>
            <pc:docMk/>
            <pc:sldMk cId="3352224609" sldId="744"/>
            <ac:picMk id="5" creationId="{5F84EDBC-15AC-43BB-8E49-462031889146}"/>
          </ac:picMkLst>
        </pc:picChg>
      </pc:sldChg>
      <pc:sldChg chg="modSp add ord">
        <pc:chgData name="Robyn Jones" userId="9fa14ce3009a14b2" providerId="LiveId" clId="{A5B1609B-4096-481E-8F44-C4EB12571041}" dt="2019-10-18T14:06:21.869" v="10754" actId="1076"/>
        <pc:sldMkLst>
          <pc:docMk/>
          <pc:sldMk cId="2260945172" sldId="745"/>
        </pc:sldMkLst>
        <pc:spChg chg="mod">
          <ac:chgData name="Robyn Jones" userId="9fa14ce3009a14b2" providerId="LiveId" clId="{A5B1609B-4096-481E-8F44-C4EB12571041}" dt="2019-10-18T13:57:37.622" v="10604" actId="255"/>
          <ac:spMkLst>
            <pc:docMk/>
            <pc:sldMk cId="2260945172" sldId="745"/>
            <ac:spMk id="2" creationId="{CBB727E4-3374-46EA-9A67-19BE744B667F}"/>
          </ac:spMkLst>
        </pc:spChg>
        <pc:spChg chg="mod">
          <ac:chgData name="Robyn Jones" userId="9fa14ce3009a14b2" providerId="LiveId" clId="{A5B1609B-4096-481E-8F44-C4EB12571041}" dt="2019-10-18T14:06:18.273" v="10753" actId="33524"/>
          <ac:spMkLst>
            <pc:docMk/>
            <pc:sldMk cId="2260945172" sldId="745"/>
            <ac:spMk id="14" creationId="{6FC6C6DF-5988-4A96-9111-CD08D80353B3}"/>
          </ac:spMkLst>
        </pc:spChg>
        <pc:picChg chg="mod">
          <ac:chgData name="Robyn Jones" userId="9fa14ce3009a14b2" providerId="LiveId" clId="{A5B1609B-4096-481E-8F44-C4EB12571041}" dt="2019-10-18T14:06:21.869" v="10754" actId="1076"/>
          <ac:picMkLst>
            <pc:docMk/>
            <pc:sldMk cId="2260945172" sldId="745"/>
            <ac:picMk id="5" creationId="{5F84EDBC-15AC-43BB-8E49-462031889146}"/>
          </ac:picMkLst>
        </pc:picChg>
      </pc:sldChg>
      <pc:sldChg chg="modSp add">
        <pc:chgData name="Robyn Jones" userId="9fa14ce3009a14b2" providerId="LiveId" clId="{A5B1609B-4096-481E-8F44-C4EB12571041}" dt="2019-10-18T14:04:08.022" v="10698" actId="1076"/>
        <pc:sldMkLst>
          <pc:docMk/>
          <pc:sldMk cId="3142511783" sldId="746"/>
        </pc:sldMkLst>
        <pc:spChg chg="mod">
          <ac:chgData name="Robyn Jones" userId="9fa14ce3009a14b2" providerId="LiveId" clId="{A5B1609B-4096-481E-8F44-C4EB12571041}" dt="2019-10-18T13:57:45.921" v="10605" actId="255"/>
          <ac:spMkLst>
            <pc:docMk/>
            <pc:sldMk cId="3142511783" sldId="746"/>
            <ac:spMk id="2" creationId="{CBB727E4-3374-46EA-9A67-19BE744B667F}"/>
          </ac:spMkLst>
        </pc:spChg>
        <pc:spChg chg="mod">
          <ac:chgData name="Robyn Jones" userId="9fa14ce3009a14b2" providerId="LiveId" clId="{A5B1609B-4096-481E-8F44-C4EB12571041}" dt="2019-10-18T14:04:08.022" v="10698" actId="1076"/>
          <ac:spMkLst>
            <pc:docMk/>
            <pc:sldMk cId="3142511783" sldId="746"/>
            <ac:spMk id="14" creationId="{6FC6C6DF-5988-4A96-9111-CD08D80353B3}"/>
          </ac:spMkLst>
        </pc:spChg>
        <pc:picChg chg="mod">
          <ac:chgData name="Robyn Jones" userId="9fa14ce3009a14b2" providerId="LiveId" clId="{A5B1609B-4096-481E-8F44-C4EB12571041}" dt="2019-10-18T14:03:19.730" v="10606" actId="1076"/>
          <ac:picMkLst>
            <pc:docMk/>
            <pc:sldMk cId="3142511783" sldId="746"/>
            <ac:picMk id="5" creationId="{5F84EDBC-15AC-43BB-8E49-462031889146}"/>
          </ac:picMkLst>
        </pc:picChg>
      </pc:sldChg>
      <pc:sldChg chg="addSp delSp modSp add modAnim">
        <pc:chgData name="Robyn Jones" userId="9fa14ce3009a14b2" providerId="LiveId" clId="{A5B1609B-4096-481E-8F44-C4EB12571041}" dt="2019-10-18T14:19:19.868" v="10936"/>
        <pc:sldMkLst>
          <pc:docMk/>
          <pc:sldMk cId="1615113534" sldId="747"/>
        </pc:sldMkLst>
        <pc:spChg chg="mod">
          <ac:chgData name="Robyn Jones" userId="9fa14ce3009a14b2" providerId="LiveId" clId="{A5B1609B-4096-481E-8F44-C4EB12571041}" dt="2019-10-18T14:16:22.461" v="10920" actId="20577"/>
          <ac:spMkLst>
            <pc:docMk/>
            <pc:sldMk cId="1615113534" sldId="747"/>
            <ac:spMk id="14" creationId="{6FC6C6DF-5988-4A96-9111-CD08D80353B3}"/>
          </ac:spMkLst>
        </pc:spChg>
        <pc:picChg chg="del">
          <ac:chgData name="Robyn Jones" userId="9fa14ce3009a14b2" providerId="LiveId" clId="{A5B1609B-4096-481E-8F44-C4EB12571041}" dt="2019-10-18T14:11:27.130" v="10807" actId="478"/>
          <ac:picMkLst>
            <pc:docMk/>
            <pc:sldMk cId="1615113534" sldId="747"/>
            <ac:picMk id="5" creationId="{5F84EDBC-15AC-43BB-8E49-462031889146}"/>
          </ac:picMkLst>
        </pc:picChg>
        <pc:cxnChg chg="add mod">
          <ac:chgData name="Robyn Jones" userId="9fa14ce3009a14b2" providerId="LiveId" clId="{A5B1609B-4096-481E-8F44-C4EB12571041}" dt="2019-10-18T14:18:36.071" v="10927" actId="208"/>
          <ac:cxnSpMkLst>
            <pc:docMk/>
            <pc:sldMk cId="1615113534" sldId="747"/>
            <ac:cxnSpMk id="6" creationId="{AAF5D917-31D0-477A-8BE4-71D5E62B940D}"/>
          </ac:cxnSpMkLst>
        </pc:cxnChg>
        <pc:cxnChg chg="add mod">
          <ac:chgData name="Robyn Jones" userId="9fa14ce3009a14b2" providerId="LiveId" clId="{A5B1609B-4096-481E-8F44-C4EB12571041}" dt="2019-10-18T14:18:36.071" v="10927" actId="208"/>
          <ac:cxnSpMkLst>
            <pc:docMk/>
            <pc:sldMk cId="1615113534" sldId="747"/>
            <ac:cxnSpMk id="8" creationId="{6A94D344-3550-451B-A1FD-752B5ABFBB16}"/>
          </ac:cxnSpMkLst>
        </pc:cxnChg>
        <pc:cxnChg chg="add mod">
          <ac:chgData name="Robyn Jones" userId="9fa14ce3009a14b2" providerId="LiveId" clId="{A5B1609B-4096-481E-8F44-C4EB12571041}" dt="2019-10-18T14:18:36.071" v="10927" actId="208"/>
          <ac:cxnSpMkLst>
            <pc:docMk/>
            <pc:sldMk cId="1615113534" sldId="747"/>
            <ac:cxnSpMk id="10" creationId="{AC3994DF-3EE5-493A-8225-15116B29A6DB}"/>
          </ac:cxnSpMkLst>
        </pc:cxnChg>
      </pc:sldChg>
      <pc:sldChg chg="addSp delSp modSp add ord">
        <pc:chgData name="Robyn Jones" userId="9fa14ce3009a14b2" providerId="LiveId" clId="{A5B1609B-4096-481E-8F44-C4EB12571041}" dt="2019-10-18T14:40:55.426" v="11208" actId="1076"/>
        <pc:sldMkLst>
          <pc:docMk/>
          <pc:sldMk cId="1587929428" sldId="748"/>
        </pc:sldMkLst>
        <pc:spChg chg="mod">
          <ac:chgData name="Robyn Jones" userId="9fa14ce3009a14b2" providerId="LiveId" clId="{A5B1609B-4096-481E-8F44-C4EB12571041}" dt="2019-10-18T14:40:38.366" v="11206" actId="403"/>
          <ac:spMkLst>
            <pc:docMk/>
            <pc:sldMk cId="1587929428" sldId="748"/>
            <ac:spMk id="2" creationId="{CBB727E4-3374-46EA-9A67-19BE744B667F}"/>
          </ac:spMkLst>
        </pc:spChg>
        <pc:spChg chg="mod">
          <ac:chgData name="Robyn Jones" userId="9fa14ce3009a14b2" providerId="LiveId" clId="{A5B1609B-4096-481E-8F44-C4EB12571041}" dt="2019-10-18T14:40:28.495" v="11205" actId="27636"/>
          <ac:spMkLst>
            <pc:docMk/>
            <pc:sldMk cId="1587929428" sldId="748"/>
            <ac:spMk id="3" creationId="{38F9EAC0-84BB-4D75-9AEB-72EE653D9757}"/>
          </ac:spMkLst>
        </pc:spChg>
        <pc:spChg chg="del">
          <ac:chgData name="Robyn Jones" userId="9fa14ce3009a14b2" providerId="LiveId" clId="{A5B1609B-4096-481E-8F44-C4EB12571041}" dt="2019-10-18T14:31:49.847" v="11143" actId="26606"/>
          <ac:spMkLst>
            <pc:docMk/>
            <pc:sldMk cId="1587929428" sldId="748"/>
            <ac:spMk id="8" creationId="{4351DFE5-F63D-4BE0-BDA9-E3EB88F01AA5}"/>
          </ac:spMkLst>
        </pc:spChg>
        <pc:picChg chg="add mod">
          <ac:chgData name="Robyn Jones" userId="9fa14ce3009a14b2" providerId="LiveId" clId="{A5B1609B-4096-481E-8F44-C4EB12571041}" dt="2019-10-18T14:31:49.847" v="11143" actId="26606"/>
          <ac:picMkLst>
            <pc:docMk/>
            <pc:sldMk cId="1587929428" sldId="748"/>
            <ac:picMk id="4" creationId="{F33271FB-3C63-43FC-B3B2-E2729CEF2A89}"/>
          </ac:picMkLst>
        </pc:picChg>
        <pc:picChg chg="mod ord">
          <ac:chgData name="Robyn Jones" userId="9fa14ce3009a14b2" providerId="LiveId" clId="{A5B1609B-4096-481E-8F44-C4EB12571041}" dt="2019-10-18T14:40:55.426" v="11208" actId="1076"/>
          <ac:picMkLst>
            <pc:docMk/>
            <pc:sldMk cId="1587929428" sldId="748"/>
            <ac:picMk id="6" creationId="{1639E3C6-A690-4767-BFB4-EDF50B696E1A}"/>
          </ac:picMkLst>
        </pc:picChg>
        <pc:picChg chg="del">
          <ac:chgData name="Robyn Jones" userId="9fa14ce3009a14b2" providerId="LiveId" clId="{A5B1609B-4096-481E-8F44-C4EB12571041}" dt="2019-10-18T14:31:49.847" v="11143" actId="26606"/>
          <ac:picMkLst>
            <pc:docMk/>
            <pc:sldMk cId="1587929428" sldId="748"/>
            <ac:picMk id="10" creationId="{3AA16612-ACD2-4A16-8F2B-4514FD6BF28F}"/>
          </ac:picMkLst>
        </pc:picChg>
      </pc:sldChg>
      <pc:sldChg chg="addSp delSp modSp add ord modAnim">
        <pc:chgData name="Robyn Jones" userId="9fa14ce3009a14b2" providerId="LiveId" clId="{A5B1609B-4096-481E-8F44-C4EB12571041}" dt="2019-10-18T15:07:19.396" v="11745" actId="1076"/>
        <pc:sldMkLst>
          <pc:docMk/>
          <pc:sldMk cId="4170232899" sldId="749"/>
        </pc:sldMkLst>
        <pc:spChg chg="del mod">
          <ac:chgData name="Robyn Jones" userId="9fa14ce3009a14b2" providerId="LiveId" clId="{A5B1609B-4096-481E-8F44-C4EB12571041}" dt="2019-10-18T15:05:42" v="11734"/>
          <ac:spMkLst>
            <pc:docMk/>
            <pc:sldMk cId="4170232899" sldId="749"/>
            <ac:spMk id="3" creationId="{00000000-0000-0000-0000-000000000000}"/>
          </ac:spMkLst>
        </pc:spChg>
        <pc:picChg chg="add mod">
          <ac:chgData name="Robyn Jones" userId="9fa14ce3009a14b2" providerId="LiveId" clId="{A5B1609B-4096-481E-8F44-C4EB12571041}" dt="2019-10-18T15:07:19.396" v="11745" actId="1076"/>
          <ac:picMkLst>
            <pc:docMk/>
            <pc:sldMk cId="4170232899" sldId="749"/>
            <ac:picMk id="4" creationId="{DD0C9940-B26B-41EE-BC82-09A8D25A9444}"/>
          </ac:picMkLst>
        </pc:picChg>
        <pc:picChg chg="del">
          <ac:chgData name="Robyn Jones" userId="9fa14ce3009a14b2" providerId="LiveId" clId="{A5B1609B-4096-481E-8F44-C4EB12571041}" dt="2019-10-18T15:05:07.027" v="11733" actId="478"/>
          <ac:picMkLst>
            <pc:docMk/>
            <pc:sldMk cId="4170232899" sldId="749"/>
            <ac:picMk id="9" creationId="{31D3D8D7-BA55-402E-92D2-C84FBCBD7628}"/>
          </ac:picMkLst>
        </pc:picChg>
      </pc:sldChg>
      <pc:sldChg chg="addSp delSp modSp add delAnim modNotesTx">
        <pc:chgData name="Robyn Jones" userId="9fa14ce3009a14b2" providerId="LiveId" clId="{A5B1609B-4096-481E-8F44-C4EB12571041}" dt="2019-10-18T15:15:28.689" v="12169" actId="20577"/>
        <pc:sldMkLst>
          <pc:docMk/>
          <pc:sldMk cId="1988966317" sldId="750"/>
        </pc:sldMkLst>
        <pc:spChg chg="add mod">
          <ac:chgData name="Robyn Jones" userId="9fa14ce3009a14b2" providerId="LiveId" clId="{A5B1609B-4096-481E-8F44-C4EB12571041}" dt="2019-10-18T15:15:28.689" v="12169" actId="20577"/>
          <ac:spMkLst>
            <pc:docMk/>
            <pc:sldMk cId="1988966317" sldId="750"/>
            <ac:spMk id="5" creationId="{ED841232-B93B-49F8-8BB1-6FCE204C4E13}"/>
          </ac:spMkLst>
        </pc:spChg>
        <pc:picChg chg="del">
          <ac:chgData name="Robyn Jones" userId="9fa14ce3009a14b2" providerId="LiveId" clId="{A5B1609B-4096-481E-8F44-C4EB12571041}" dt="2019-10-18T15:07:43.213" v="11747" actId="478"/>
          <ac:picMkLst>
            <pc:docMk/>
            <pc:sldMk cId="1988966317" sldId="750"/>
            <ac:picMk id="4" creationId="{DD0C9940-B26B-41EE-BC82-09A8D25A9444}"/>
          </ac:picMkLst>
        </pc:picChg>
      </pc:sldChg>
      <pc:sldChg chg="modSp add">
        <pc:chgData name="Robyn Jones" userId="9fa14ce3009a14b2" providerId="LiveId" clId="{A5B1609B-4096-481E-8F44-C4EB12571041}" dt="2019-10-18T15:58:53.384" v="13225" actId="20577"/>
        <pc:sldMkLst>
          <pc:docMk/>
          <pc:sldMk cId="3568070765" sldId="751"/>
        </pc:sldMkLst>
        <pc:spChg chg="mod">
          <ac:chgData name="Robyn Jones" userId="9fa14ce3009a14b2" providerId="LiveId" clId="{A5B1609B-4096-481E-8F44-C4EB12571041}" dt="2019-10-18T15:58:21.876" v="13213" actId="20577"/>
          <ac:spMkLst>
            <pc:docMk/>
            <pc:sldMk cId="3568070765" sldId="751"/>
            <ac:spMk id="2" creationId="{00000000-0000-0000-0000-000000000000}"/>
          </ac:spMkLst>
        </pc:spChg>
        <pc:spChg chg="mod">
          <ac:chgData name="Robyn Jones" userId="9fa14ce3009a14b2" providerId="LiveId" clId="{A5B1609B-4096-481E-8F44-C4EB12571041}" dt="2019-10-18T15:58:53.384" v="13225" actId="20577"/>
          <ac:spMkLst>
            <pc:docMk/>
            <pc:sldMk cId="3568070765" sldId="751"/>
            <ac:spMk id="5" creationId="{ED841232-B93B-49F8-8BB1-6FCE204C4E13}"/>
          </ac:spMkLst>
        </pc:spChg>
      </pc:sldChg>
      <pc:sldChg chg="modSp add ord">
        <pc:chgData name="Robyn Jones" userId="9fa14ce3009a14b2" providerId="LiveId" clId="{A5B1609B-4096-481E-8F44-C4EB12571041}" dt="2019-10-18T15:59:53.145" v="13231"/>
        <pc:sldMkLst>
          <pc:docMk/>
          <pc:sldMk cId="1904982816" sldId="752"/>
        </pc:sldMkLst>
        <pc:spChg chg="mod">
          <ac:chgData name="Robyn Jones" userId="9fa14ce3009a14b2" providerId="LiveId" clId="{A5B1609B-4096-481E-8F44-C4EB12571041}" dt="2019-10-18T15:49:44.990" v="12844" actId="27636"/>
          <ac:spMkLst>
            <pc:docMk/>
            <pc:sldMk cId="1904982816" sldId="752"/>
            <ac:spMk id="5" creationId="{ED841232-B93B-49F8-8BB1-6FCE204C4E13}"/>
          </ac:spMkLst>
        </pc:spChg>
      </pc:sldChg>
      <pc:sldChg chg="delSp modSp add modAnim">
        <pc:chgData name="Robyn Jones" userId="9fa14ce3009a14b2" providerId="LiveId" clId="{A5B1609B-4096-481E-8F44-C4EB12571041}" dt="2019-10-18T15:44:12.541" v="12702"/>
        <pc:sldMkLst>
          <pc:docMk/>
          <pc:sldMk cId="289973254" sldId="753"/>
        </pc:sldMkLst>
        <pc:spChg chg="mod">
          <ac:chgData name="Robyn Jones" userId="9fa14ce3009a14b2" providerId="LiveId" clId="{A5B1609B-4096-481E-8F44-C4EB12571041}" dt="2019-10-18T15:44:12.541" v="12702"/>
          <ac:spMkLst>
            <pc:docMk/>
            <pc:sldMk cId="289973254" sldId="753"/>
            <ac:spMk id="3" creationId="{00000000-0000-0000-0000-000000000000}"/>
          </ac:spMkLst>
        </pc:spChg>
        <pc:picChg chg="del">
          <ac:chgData name="Robyn Jones" userId="9fa14ce3009a14b2" providerId="LiveId" clId="{A5B1609B-4096-481E-8F44-C4EB12571041}" dt="2019-10-18T15:41:23.533" v="12687" actId="478"/>
          <ac:picMkLst>
            <pc:docMk/>
            <pc:sldMk cId="289973254" sldId="753"/>
            <ac:picMk id="9" creationId="{31D3D8D7-BA55-402E-92D2-C84FBCBD7628}"/>
          </ac:picMkLst>
        </pc:picChg>
      </pc:sldChg>
      <pc:sldChg chg="addSp delSp modSp add">
        <pc:chgData name="Robyn Jones" userId="9fa14ce3009a14b2" providerId="LiveId" clId="{A5B1609B-4096-481E-8F44-C4EB12571041}" dt="2019-10-18T16:01:24.068" v="13317" actId="113"/>
        <pc:sldMkLst>
          <pc:docMk/>
          <pc:sldMk cId="3084819483" sldId="754"/>
        </pc:sldMkLst>
        <pc:spChg chg="add del mod">
          <ac:chgData name="Robyn Jones" userId="9fa14ce3009a14b2" providerId="LiveId" clId="{A5B1609B-4096-481E-8F44-C4EB12571041}" dt="2019-10-18T16:00:25.628" v="13234"/>
          <ac:spMkLst>
            <pc:docMk/>
            <pc:sldMk cId="3084819483" sldId="754"/>
            <ac:spMk id="3" creationId="{3F676ACF-B34A-4627-B931-4112B253C94E}"/>
          </ac:spMkLst>
        </pc:spChg>
        <pc:spChg chg="add mod">
          <ac:chgData name="Robyn Jones" userId="9fa14ce3009a14b2" providerId="LiveId" clId="{A5B1609B-4096-481E-8F44-C4EB12571041}" dt="2019-10-18T16:01:24.068" v="13317" actId="113"/>
          <ac:spMkLst>
            <pc:docMk/>
            <pc:sldMk cId="3084819483" sldId="754"/>
            <ac:spMk id="4" creationId="{DB8BC061-40A9-467C-B6FA-59AC238B9604}"/>
          </ac:spMkLst>
        </pc:spChg>
        <pc:spChg chg="mod">
          <ac:chgData name="Robyn Jones" userId="9fa14ce3009a14b2" providerId="LiveId" clId="{A5B1609B-4096-481E-8F44-C4EB12571041}" dt="2019-10-18T15:59:24.867" v="13227" actId="20577"/>
          <ac:spMkLst>
            <pc:docMk/>
            <pc:sldMk cId="3084819483" sldId="754"/>
            <ac:spMk id="5" creationId="{ED841232-B93B-49F8-8BB1-6FCE204C4E13}"/>
          </ac:spMkLst>
        </pc:spChg>
      </pc:sldChg>
      <pc:sldChg chg="modSp add">
        <pc:chgData name="Robyn Jones" userId="9fa14ce3009a14b2" providerId="LiveId" clId="{A5B1609B-4096-481E-8F44-C4EB12571041}" dt="2019-10-18T16:12:24.876" v="13481" actId="255"/>
        <pc:sldMkLst>
          <pc:docMk/>
          <pc:sldMk cId="3456317505" sldId="755"/>
        </pc:sldMkLst>
        <pc:spChg chg="mod">
          <ac:chgData name="Robyn Jones" userId="9fa14ce3009a14b2" providerId="LiveId" clId="{A5B1609B-4096-481E-8F44-C4EB12571041}" dt="2019-10-18T16:12:24.876" v="13481" actId="255"/>
          <ac:spMkLst>
            <pc:docMk/>
            <pc:sldMk cId="3456317505" sldId="755"/>
            <ac:spMk id="4" creationId="{DB8BC061-40A9-467C-B6FA-59AC238B9604}"/>
          </ac:spMkLst>
        </pc:spChg>
      </pc:sldChg>
      <pc:sldChg chg="add">
        <pc:chgData name="Robyn Jones" userId="9fa14ce3009a14b2" providerId="LiveId" clId="{A5B1609B-4096-481E-8F44-C4EB12571041}" dt="2019-10-18T16:05:36.683" v="13337"/>
        <pc:sldMkLst>
          <pc:docMk/>
          <pc:sldMk cId="2184081318" sldId="756"/>
        </pc:sldMkLst>
      </pc:sldChg>
      <pc:sldChg chg="modSp add">
        <pc:chgData name="Robyn Jones" userId="9fa14ce3009a14b2" providerId="LiveId" clId="{A5B1609B-4096-481E-8F44-C4EB12571041}" dt="2019-10-18T16:15:43.572" v="13732" actId="20577"/>
        <pc:sldMkLst>
          <pc:docMk/>
          <pc:sldMk cId="496316472" sldId="757"/>
        </pc:sldMkLst>
        <pc:spChg chg="mod">
          <ac:chgData name="Robyn Jones" userId="9fa14ce3009a14b2" providerId="LiveId" clId="{A5B1609B-4096-481E-8F44-C4EB12571041}" dt="2019-10-18T16:15:43.572" v="13732" actId="20577"/>
          <ac:spMkLst>
            <pc:docMk/>
            <pc:sldMk cId="496316472" sldId="757"/>
            <ac:spMk id="4" creationId="{DB8BC061-40A9-467C-B6FA-59AC238B9604}"/>
          </ac:spMkLst>
        </pc:spChg>
      </pc:sldChg>
      <pc:sldChg chg="addSp modSp add">
        <pc:chgData name="Robyn Jones" userId="9fa14ce3009a14b2" providerId="LiveId" clId="{A5B1609B-4096-481E-8F44-C4EB12571041}" dt="2019-10-18T16:28:25.435" v="13771" actId="14100"/>
        <pc:sldMkLst>
          <pc:docMk/>
          <pc:sldMk cId="4131285467" sldId="758"/>
        </pc:sldMkLst>
        <pc:spChg chg="mod">
          <ac:chgData name="Robyn Jones" userId="9fa14ce3009a14b2" providerId="LiveId" clId="{A5B1609B-4096-481E-8F44-C4EB12571041}" dt="2019-10-18T16:17:53.043" v="13760" actId="20577"/>
          <ac:spMkLst>
            <pc:docMk/>
            <pc:sldMk cId="4131285467" sldId="758"/>
            <ac:spMk id="2" creationId="{00000000-0000-0000-0000-000000000000}"/>
          </ac:spMkLst>
        </pc:spChg>
        <pc:spChg chg="mod">
          <ac:chgData name="Robyn Jones" userId="9fa14ce3009a14b2" providerId="LiveId" clId="{A5B1609B-4096-481E-8F44-C4EB12571041}" dt="2019-10-18T16:28:25.435" v="13771" actId="14100"/>
          <ac:spMkLst>
            <pc:docMk/>
            <pc:sldMk cId="4131285467" sldId="758"/>
            <ac:spMk id="5" creationId="{ED841232-B93B-49F8-8BB1-6FCE204C4E13}"/>
          </ac:spMkLst>
        </pc:spChg>
        <pc:picChg chg="add mod">
          <ac:chgData name="Robyn Jones" userId="9fa14ce3009a14b2" providerId="LiveId" clId="{A5B1609B-4096-481E-8F44-C4EB12571041}" dt="2019-10-18T16:18:57.844" v="13769" actId="1076"/>
          <ac:picMkLst>
            <pc:docMk/>
            <pc:sldMk cId="4131285467" sldId="758"/>
            <ac:picMk id="6" creationId="{80F9D6DE-22AF-4B79-A580-E43D53C4E57E}"/>
          </ac:picMkLst>
        </pc:picChg>
      </pc:sldChg>
      <pc:sldChg chg="addSp delSp modSp add mod setBg setClrOvrMap">
        <pc:chgData name="Robyn Jones" userId="9fa14ce3009a14b2" providerId="LiveId" clId="{A5B1609B-4096-481E-8F44-C4EB12571041}" dt="2019-10-18T16:40:15.331" v="13978" actId="20577"/>
        <pc:sldMkLst>
          <pc:docMk/>
          <pc:sldMk cId="2829386909" sldId="759"/>
        </pc:sldMkLst>
        <pc:spChg chg="mod">
          <ac:chgData name="Robyn Jones" userId="9fa14ce3009a14b2" providerId="LiveId" clId="{A5B1609B-4096-481E-8F44-C4EB12571041}" dt="2019-10-18T16:38:06.198" v="13849" actId="26606"/>
          <ac:spMkLst>
            <pc:docMk/>
            <pc:sldMk cId="2829386909" sldId="759"/>
            <ac:spMk id="2" creationId="{00000000-0000-0000-0000-000000000000}"/>
          </ac:spMkLst>
        </pc:spChg>
        <pc:spChg chg="mod">
          <ac:chgData name="Robyn Jones" userId="9fa14ce3009a14b2" providerId="LiveId" clId="{A5B1609B-4096-481E-8F44-C4EB12571041}" dt="2019-10-18T16:40:15.331" v="13978" actId="20577"/>
          <ac:spMkLst>
            <pc:docMk/>
            <pc:sldMk cId="2829386909" sldId="759"/>
            <ac:spMk id="5" creationId="{ED841232-B93B-49F8-8BB1-6FCE204C4E13}"/>
          </ac:spMkLst>
        </pc:spChg>
        <pc:spChg chg="add del">
          <ac:chgData name="Robyn Jones" userId="9fa14ce3009a14b2" providerId="LiveId" clId="{A5B1609B-4096-481E-8F44-C4EB12571041}" dt="2019-10-18T16:38:06.198" v="13849" actId="26606"/>
          <ac:spMkLst>
            <pc:docMk/>
            <pc:sldMk cId="2829386909" sldId="759"/>
            <ac:spMk id="15" creationId="{4351DFE5-F63D-4BE0-BDA9-E3EB88F01AA5}"/>
          </ac:spMkLst>
        </pc:spChg>
        <pc:spChg chg="add del">
          <ac:chgData name="Robyn Jones" userId="9fa14ce3009a14b2" providerId="LiveId" clId="{A5B1609B-4096-481E-8F44-C4EB12571041}" dt="2019-10-18T16:38:06.198" v="13849" actId="26606"/>
          <ac:spMkLst>
            <pc:docMk/>
            <pc:sldMk cId="2829386909" sldId="759"/>
            <ac:spMk id="22" creationId="{4F74D28C-3268-4E35-8EE1-D92CB4A85A7D}"/>
          </ac:spMkLst>
        </pc:spChg>
        <pc:spChg chg="add del">
          <ac:chgData name="Robyn Jones" userId="9fa14ce3009a14b2" providerId="LiveId" clId="{A5B1609B-4096-481E-8F44-C4EB12571041}" dt="2019-10-18T16:38:06.198" v="13849" actId="26606"/>
          <ac:spMkLst>
            <pc:docMk/>
            <pc:sldMk cId="2829386909" sldId="759"/>
            <ac:spMk id="24" creationId="{58D44E42-C462-4105-BC86-FE75B4E3C4AF}"/>
          </ac:spMkLst>
        </pc:spChg>
        <pc:picChg chg="mod">
          <ac:chgData name="Robyn Jones" userId="9fa14ce3009a14b2" providerId="LiveId" clId="{A5B1609B-4096-481E-8F44-C4EB12571041}" dt="2019-10-18T16:39:55.021" v="13923" actId="1076"/>
          <ac:picMkLst>
            <pc:docMk/>
            <pc:sldMk cId="2829386909" sldId="759"/>
            <ac:picMk id="6" creationId="{80F9D6DE-22AF-4B79-A580-E43D53C4E57E}"/>
          </ac:picMkLst>
        </pc:picChg>
        <pc:picChg chg="add del">
          <ac:chgData name="Robyn Jones" userId="9fa14ce3009a14b2" providerId="LiveId" clId="{A5B1609B-4096-481E-8F44-C4EB12571041}" dt="2019-10-18T16:38:06.198" v="13849" actId="26606"/>
          <ac:picMkLst>
            <pc:docMk/>
            <pc:sldMk cId="2829386909" sldId="759"/>
            <ac:picMk id="17" creationId="{3AA16612-ACD2-4A16-8F2B-4514FD6BF28F}"/>
          </ac:picMkLst>
        </pc:picChg>
      </pc:sldChg>
      <pc:sldChg chg="modSp add">
        <pc:chgData name="Robyn Jones" userId="9fa14ce3009a14b2" providerId="LiveId" clId="{A5B1609B-4096-481E-8F44-C4EB12571041}" dt="2019-10-18T16:49:21.666" v="14609" actId="20577"/>
        <pc:sldMkLst>
          <pc:docMk/>
          <pc:sldMk cId="1138775980" sldId="760"/>
        </pc:sldMkLst>
        <pc:spChg chg="mod">
          <ac:chgData name="Robyn Jones" userId="9fa14ce3009a14b2" providerId="LiveId" clId="{A5B1609B-4096-481E-8F44-C4EB12571041}" dt="2019-10-18T16:41:20.808" v="13993" actId="20577"/>
          <ac:spMkLst>
            <pc:docMk/>
            <pc:sldMk cId="1138775980" sldId="760"/>
            <ac:spMk id="2" creationId="{00000000-0000-0000-0000-000000000000}"/>
          </ac:spMkLst>
        </pc:spChg>
        <pc:spChg chg="mod">
          <ac:chgData name="Robyn Jones" userId="9fa14ce3009a14b2" providerId="LiveId" clId="{A5B1609B-4096-481E-8F44-C4EB12571041}" dt="2019-10-18T16:49:21.666" v="14609" actId="20577"/>
          <ac:spMkLst>
            <pc:docMk/>
            <pc:sldMk cId="1138775980" sldId="760"/>
            <ac:spMk id="5" creationId="{ED841232-B93B-49F8-8BB1-6FCE204C4E13}"/>
          </ac:spMkLst>
        </pc:spChg>
        <pc:picChg chg="mod">
          <ac:chgData name="Robyn Jones" userId="9fa14ce3009a14b2" providerId="LiveId" clId="{A5B1609B-4096-481E-8F44-C4EB12571041}" dt="2019-10-18T16:47:46.068" v="14535" actId="1076"/>
          <ac:picMkLst>
            <pc:docMk/>
            <pc:sldMk cId="1138775980" sldId="760"/>
            <ac:picMk id="6" creationId="{80F9D6DE-22AF-4B79-A580-E43D53C4E57E}"/>
          </ac:picMkLst>
        </pc:picChg>
      </pc:sldChg>
      <pc:sldChg chg="addSp delSp modSp add mod setBg modNotesTx">
        <pc:chgData name="Robyn Jones" userId="9fa14ce3009a14b2" providerId="LiveId" clId="{A5B1609B-4096-481E-8F44-C4EB12571041}" dt="2019-10-18T17:02:37.463" v="14802" actId="20577"/>
        <pc:sldMkLst>
          <pc:docMk/>
          <pc:sldMk cId="1924897087" sldId="761"/>
        </pc:sldMkLst>
        <pc:spChg chg="del">
          <ac:chgData name="Robyn Jones" userId="9fa14ce3009a14b2" providerId="LiveId" clId="{A5B1609B-4096-481E-8F44-C4EB12571041}" dt="2019-10-18T16:52:24.944" v="14612"/>
          <ac:spMkLst>
            <pc:docMk/>
            <pc:sldMk cId="1924897087" sldId="761"/>
            <ac:spMk id="2" creationId="{74781A15-7619-4A5D-A8DC-025DFF0DDA6F}"/>
          </ac:spMkLst>
        </pc:spChg>
        <pc:spChg chg="del">
          <ac:chgData name="Robyn Jones" userId="9fa14ce3009a14b2" providerId="LiveId" clId="{A5B1609B-4096-481E-8F44-C4EB12571041}" dt="2019-10-18T16:52:24.944" v="14612"/>
          <ac:spMkLst>
            <pc:docMk/>
            <pc:sldMk cId="1924897087" sldId="761"/>
            <ac:spMk id="3" creationId="{49E1B3AE-7375-42F6-9EB3-9EBCAA56A9CA}"/>
          </ac:spMkLst>
        </pc:spChg>
        <pc:spChg chg="add">
          <ac:chgData name="Robyn Jones" userId="9fa14ce3009a14b2" providerId="LiveId" clId="{A5B1609B-4096-481E-8F44-C4EB12571041}" dt="2019-10-18T16:52:58.120" v="14614" actId="26606"/>
          <ac:spMkLst>
            <pc:docMk/>
            <pc:sldMk cId="1924897087" sldId="761"/>
            <ac:spMk id="9" creationId="{01D0AF59-99C3-4251-AB9A-C966C6AD4400}"/>
          </ac:spMkLst>
        </pc:spChg>
        <pc:spChg chg="add">
          <ac:chgData name="Robyn Jones" userId="9fa14ce3009a14b2" providerId="LiveId" clId="{A5B1609B-4096-481E-8F44-C4EB12571041}" dt="2019-10-18T16:52:58.120" v="14614" actId="26606"/>
          <ac:spMkLst>
            <pc:docMk/>
            <pc:sldMk cId="1924897087" sldId="761"/>
            <ac:spMk id="11" creationId="{1855405F-37A2-4869-9154-F8BE3BECE6C3}"/>
          </ac:spMkLst>
        </pc:spChg>
        <pc:picChg chg="add mod">
          <ac:chgData name="Robyn Jones" userId="9fa14ce3009a14b2" providerId="LiveId" clId="{A5B1609B-4096-481E-8F44-C4EB12571041}" dt="2019-10-18T16:53:05.580" v="14616" actId="14100"/>
          <ac:picMkLst>
            <pc:docMk/>
            <pc:sldMk cId="1924897087" sldId="761"/>
            <ac:picMk id="4" creationId="{8775AB4E-2538-4AB3-B94A-A5026D2A57D8}"/>
          </ac:picMkLst>
        </pc:picChg>
      </pc:sldChg>
      <pc:sldChg chg="modSp add">
        <pc:chgData name="Robyn Jones" userId="9fa14ce3009a14b2" providerId="LiveId" clId="{A5B1609B-4096-481E-8F44-C4EB12571041}" dt="2019-10-18T17:04:45.265" v="15094" actId="1076"/>
        <pc:sldMkLst>
          <pc:docMk/>
          <pc:sldMk cId="1365168993" sldId="762"/>
        </pc:sldMkLst>
        <pc:spChg chg="mod">
          <ac:chgData name="Robyn Jones" userId="9fa14ce3009a14b2" providerId="LiveId" clId="{A5B1609B-4096-481E-8F44-C4EB12571041}" dt="2019-10-18T17:03:16.539" v="14813" actId="20577"/>
          <ac:spMkLst>
            <pc:docMk/>
            <pc:sldMk cId="1365168993" sldId="762"/>
            <ac:spMk id="2" creationId="{00000000-0000-0000-0000-000000000000}"/>
          </ac:spMkLst>
        </pc:spChg>
        <pc:spChg chg="mod">
          <ac:chgData name="Robyn Jones" userId="9fa14ce3009a14b2" providerId="LiveId" clId="{A5B1609B-4096-481E-8F44-C4EB12571041}" dt="2019-10-18T17:04:34.330" v="15093" actId="20577"/>
          <ac:spMkLst>
            <pc:docMk/>
            <pc:sldMk cId="1365168993" sldId="762"/>
            <ac:spMk id="5" creationId="{ED841232-B93B-49F8-8BB1-6FCE204C4E13}"/>
          </ac:spMkLst>
        </pc:spChg>
        <pc:picChg chg="mod">
          <ac:chgData name="Robyn Jones" userId="9fa14ce3009a14b2" providerId="LiveId" clId="{A5B1609B-4096-481E-8F44-C4EB12571041}" dt="2019-10-18T17:04:45.265" v="15094" actId="1076"/>
          <ac:picMkLst>
            <pc:docMk/>
            <pc:sldMk cId="1365168993" sldId="762"/>
            <ac:picMk id="6" creationId="{80F9D6DE-22AF-4B79-A580-E43D53C4E57E}"/>
          </ac:picMkLst>
        </pc:picChg>
      </pc:sldChg>
      <pc:sldChg chg="delSp modSp add ord">
        <pc:chgData name="Robyn Jones" userId="9fa14ce3009a14b2" providerId="LiveId" clId="{A5B1609B-4096-481E-8F44-C4EB12571041}" dt="2019-10-18T17:06:36.961" v="15122" actId="27636"/>
        <pc:sldMkLst>
          <pc:docMk/>
          <pc:sldMk cId="1047206726" sldId="763"/>
        </pc:sldMkLst>
        <pc:spChg chg="mod">
          <ac:chgData name="Robyn Jones" userId="9fa14ce3009a14b2" providerId="LiveId" clId="{A5B1609B-4096-481E-8F44-C4EB12571041}" dt="2019-10-18T17:05:59.737" v="15104" actId="20577"/>
          <ac:spMkLst>
            <pc:docMk/>
            <pc:sldMk cId="1047206726" sldId="763"/>
            <ac:spMk id="2" creationId="{CBB727E4-3374-46EA-9A67-19BE744B667F}"/>
          </ac:spMkLst>
        </pc:spChg>
        <pc:spChg chg="mod">
          <ac:chgData name="Robyn Jones" userId="9fa14ce3009a14b2" providerId="LiveId" clId="{A5B1609B-4096-481E-8F44-C4EB12571041}" dt="2019-10-18T17:06:36.961" v="15122" actId="27636"/>
          <ac:spMkLst>
            <pc:docMk/>
            <pc:sldMk cId="1047206726" sldId="763"/>
            <ac:spMk id="3" creationId="{38F9EAC0-84BB-4D75-9AEB-72EE653D9757}"/>
          </ac:spMkLst>
        </pc:spChg>
        <pc:picChg chg="del">
          <ac:chgData name="Robyn Jones" userId="9fa14ce3009a14b2" providerId="LiveId" clId="{A5B1609B-4096-481E-8F44-C4EB12571041}" dt="2019-10-18T17:06:16.011" v="15110"/>
          <ac:picMkLst>
            <pc:docMk/>
            <pc:sldMk cId="1047206726" sldId="763"/>
            <ac:picMk id="6" creationId="{1639E3C6-A690-4767-BFB4-EDF50B696E1A}"/>
          </ac:picMkLst>
        </pc:picChg>
      </pc:sldChg>
      <pc:sldChg chg="modSp add ord">
        <pc:chgData name="Robyn Jones" userId="9fa14ce3009a14b2" providerId="LiveId" clId="{A5B1609B-4096-481E-8F44-C4EB12571041}" dt="2019-10-18T17:08:40.391" v="15134" actId="1076"/>
        <pc:sldMkLst>
          <pc:docMk/>
          <pc:sldMk cId="2173168896" sldId="764"/>
        </pc:sldMkLst>
        <pc:spChg chg="mod">
          <ac:chgData name="Robyn Jones" userId="9fa14ce3009a14b2" providerId="LiveId" clId="{A5B1609B-4096-481E-8F44-C4EB12571041}" dt="2019-10-18T17:08:35.602" v="15133" actId="404"/>
          <ac:spMkLst>
            <pc:docMk/>
            <pc:sldMk cId="2173168896" sldId="764"/>
            <ac:spMk id="3" creationId="{38F9EAC0-84BB-4D75-9AEB-72EE653D9757}"/>
          </ac:spMkLst>
        </pc:spChg>
        <pc:picChg chg="mod">
          <ac:chgData name="Robyn Jones" userId="9fa14ce3009a14b2" providerId="LiveId" clId="{A5B1609B-4096-481E-8F44-C4EB12571041}" dt="2019-10-18T17:08:40.391" v="15134" actId="1076"/>
          <ac:picMkLst>
            <pc:docMk/>
            <pc:sldMk cId="2173168896" sldId="764"/>
            <ac:picMk id="6" creationId="{1639E3C6-A690-4767-BFB4-EDF50B696E1A}"/>
          </ac:picMkLst>
        </pc:picChg>
      </pc:sldChg>
      <pc:sldChg chg="modSp add ord modNotesTx">
        <pc:chgData name="Robyn Jones" userId="9fa14ce3009a14b2" providerId="LiveId" clId="{A5B1609B-4096-481E-8F44-C4EB12571041}" dt="2019-10-18T17:14:33.331" v="15175" actId="20577"/>
        <pc:sldMkLst>
          <pc:docMk/>
          <pc:sldMk cId="3664196680" sldId="765"/>
        </pc:sldMkLst>
        <pc:spChg chg="mod">
          <ac:chgData name="Robyn Jones" userId="9fa14ce3009a14b2" providerId="LiveId" clId="{A5B1609B-4096-481E-8F44-C4EB12571041}" dt="2019-10-18T17:14:15.675" v="15174" actId="20577"/>
          <ac:spMkLst>
            <pc:docMk/>
            <pc:sldMk cId="3664196680" sldId="765"/>
            <ac:spMk id="2" creationId="{AD707059-4B6B-4497-8531-B30ADF2AF6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GB" dirty="0"/>
              <a:t>instances of dream recall after awakenings during periods of REM and </a:t>
            </a:r>
            <a:r>
              <a:rPr lang="en-GB" dirty="0" err="1"/>
              <a:t>nREM</a:t>
            </a:r>
            <a:endParaRPr lang="en-GB" dirty="0"/>
          </a:p>
        </c:rich>
      </c:tx>
      <c:layout>
        <c:manualLayout>
          <c:xMode val="edge"/>
          <c:yMode val="edge"/>
          <c:x val="9.4022047864702668E-2"/>
          <c:y val="1.391329497499989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nREM - dream recall</c:v>
                </c:pt>
              </c:strCache>
            </c:strRef>
          </c:tx>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extLst>
              <c:ext xmlns:c16="http://schemas.microsoft.com/office/drawing/2014/chart" uri="{C3380CC4-5D6E-409C-BE32-E72D297353CC}">
                <c16:uniqueId val="{00000000-051E-4B92-B8CB-569C5442859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total</c:v>
                </c:pt>
              </c:strCache>
            </c:strRef>
          </c:cat>
          <c:val>
            <c:numRef>
              <c:f>Sheet1!$B$2</c:f>
              <c:numCache>
                <c:formatCode>General</c:formatCode>
                <c:ptCount val="1"/>
                <c:pt idx="0">
                  <c:v>11</c:v>
                </c:pt>
              </c:numCache>
            </c:numRef>
          </c:val>
          <c:extLst>
            <c:ext xmlns:c16="http://schemas.microsoft.com/office/drawing/2014/chart" uri="{C3380CC4-5D6E-409C-BE32-E72D297353CC}">
              <c16:uniqueId val="{00000001-051E-4B92-B8CB-569C54428591}"/>
            </c:ext>
          </c:extLst>
        </c:ser>
        <c:ser>
          <c:idx val="1"/>
          <c:order val="1"/>
          <c:tx>
            <c:strRef>
              <c:f>Sheet1!$C$1</c:f>
              <c:strCache>
                <c:ptCount val="1"/>
                <c:pt idx="0">
                  <c:v>nREM - no recall</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total</c:v>
                </c:pt>
              </c:strCache>
            </c:strRef>
          </c:cat>
          <c:val>
            <c:numRef>
              <c:f>Sheet1!$C$2</c:f>
              <c:numCache>
                <c:formatCode>General</c:formatCode>
                <c:ptCount val="1"/>
                <c:pt idx="0">
                  <c:v>149</c:v>
                </c:pt>
              </c:numCache>
            </c:numRef>
          </c:val>
          <c:extLst>
            <c:ext xmlns:c16="http://schemas.microsoft.com/office/drawing/2014/chart" uri="{C3380CC4-5D6E-409C-BE32-E72D297353CC}">
              <c16:uniqueId val="{00000002-051E-4B92-B8CB-569C54428591}"/>
            </c:ext>
          </c:extLst>
        </c:ser>
        <c:ser>
          <c:idx val="2"/>
          <c:order val="2"/>
          <c:tx>
            <c:strRef>
              <c:f>Sheet1!$D$1</c:f>
              <c:strCache>
                <c:ptCount val="1"/>
                <c:pt idx="0">
                  <c:v>REM - dream recall</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total</c:v>
                </c:pt>
              </c:strCache>
            </c:strRef>
          </c:cat>
          <c:val>
            <c:numRef>
              <c:f>Sheet1!$D$2</c:f>
              <c:numCache>
                <c:formatCode>General</c:formatCode>
                <c:ptCount val="1"/>
                <c:pt idx="0">
                  <c:v>152</c:v>
                </c:pt>
              </c:numCache>
            </c:numRef>
          </c:val>
          <c:extLst>
            <c:ext xmlns:c16="http://schemas.microsoft.com/office/drawing/2014/chart" uri="{C3380CC4-5D6E-409C-BE32-E72D297353CC}">
              <c16:uniqueId val="{00000003-051E-4B92-B8CB-569C54428591}"/>
            </c:ext>
          </c:extLst>
        </c:ser>
        <c:ser>
          <c:idx val="3"/>
          <c:order val="3"/>
          <c:tx>
            <c:strRef>
              <c:f>Sheet1!$E$1</c:f>
              <c:strCache>
                <c:ptCount val="1"/>
                <c:pt idx="0">
                  <c:v>REM - no recall</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c:f>
              <c:strCache>
                <c:ptCount val="1"/>
                <c:pt idx="0">
                  <c:v>total</c:v>
                </c:pt>
              </c:strCache>
            </c:strRef>
          </c:cat>
          <c:val>
            <c:numRef>
              <c:f>Sheet1!$E$2</c:f>
              <c:numCache>
                <c:formatCode>General</c:formatCode>
                <c:ptCount val="1"/>
                <c:pt idx="0">
                  <c:v>39</c:v>
                </c:pt>
              </c:numCache>
            </c:numRef>
          </c:val>
          <c:extLst>
            <c:ext xmlns:c16="http://schemas.microsoft.com/office/drawing/2014/chart" uri="{C3380CC4-5D6E-409C-BE32-E72D297353CC}">
              <c16:uniqueId val="{00000004-051E-4B92-B8CB-569C54428591}"/>
            </c:ext>
          </c:extLst>
        </c:ser>
        <c:dLbls>
          <c:dLblPos val="inEnd"/>
          <c:showLegendKey val="0"/>
          <c:showVal val="1"/>
          <c:showCatName val="0"/>
          <c:showSerName val="0"/>
          <c:showPercent val="0"/>
          <c:showBubbleSize val="0"/>
        </c:dLbls>
        <c:gapWidth val="65"/>
        <c:axId val="505718192"/>
        <c:axId val="505718584"/>
      </c:barChart>
      <c:catAx>
        <c:axId val="505718192"/>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505718584"/>
        <c:crosses val="autoZero"/>
        <c:auto val="1"/>
        <c:lblAlgn val="ctr"/>
        <c:lblOffset val="100"/>
        <c:noMultiLvlLbl val="0"/>
      </c:catAx>
      <c:valAx>
        <c:axId val="5057185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5718192"/>
        <c:crosses val="autoZero"/>
        <c:crossBetween val="between"/>
      </c:valAx>
      <c:spPr>
        <a:noFill/>
        <a:ln>
          <a:noFill/>
        </a:ln>
        <a:effectLst/>
      </c:spPr>
    </c:plotArea>
    <c:legend>
      <c:legendPos val="b"/>
      <c:layout>
        <c:manualLayout>
          <c:xMode val="edge"/>
          <c:yMode val="edge"/>
          <c:x val="7.3398160162497672E-2"/>
          <c:y val="0.94026339583725904"/>
          <c:w val="0.85320354866230796"/>
          <c:h val="5.9736604162741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0D643-9DC7-4DA2-AF52-336164853898}"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BDC88EB9-13A1-40BC-A862-9D55049EEB4D}">
      <dgm:prSet custT="1"/>
      <dgm:spPr/>
      <dgm:t>
        <a:bodyPr/>
        <a:lstStyle/>
        <a:p>
          <a:r>
            <a:rPr lang="en-GB" sz="2400" dirty="0"/>
            <a:t>Basal forebrain </a:t>
          </a:r>
          <a:endParaRPr lang="en-US" sz="2400" dirty="0"/>
        </a:p>
      </dgm:t>
    </dgm:pt>
    <dgm:pt modelId="{A7D5F05F-FAE8-4F9F-9594-28420FE159DF}" type="parTrans" cxnId="{01D7A1EA-5FD2-4616-89A1-C01B69F50F36}">
      <dgm:prSet/>
      <dgm:spPr/>
      <dgm:t>
        <a:bodyPr/>
        <a:lstStyle/>
        <a:p>
          <a:endParaRPr lang="en-US"/>
        </a:p>
      </dgm:t>
    </dgm:pt>
    <dgm:pt modelId="{0E436080-6D73-4699-9689-01C158F66320}" type="sibTrans" cxnId="{01D7A1EA-5FD2-4616-89A1-C01B69F50F36}">
      <dgm:prSet/>
      <dgm:spPr/>
      <dgm:t>
        <a:bodyPr/>
        <a:lstStyle/>
        <a:p>
          <a:endParaRPr lang="en-US"/>
        </a:p>
      </dgm:t>
    </dgm:pt>
    <dgm:pt modelId="{6368F268-8B1F-4A24-9EF6-15FEA701D182}">
      <dgm:prSet custT="1"/>
      <dgm:spPr/>
      <dgm:t>
        <a:bodyPr/>
        <a:lstStyle/>
        <a:p>
          <a:r>
            <a:rPr lang="en-GB" sz="2400" dirty="0"/>
            <a:t>Adenosine </a:t>
          </a:r>
          <a:endParaRPr lang="en-US" sz="2400" dirty="0"/>
        </a:p>
      </dgm:t>
    </dgm:pt>
    <dgm:pt modelId="{F90C9B72-0678-481D-95FE-1BFCBB6CB8BC}" type="parTrans" cxnId="{D4CFD297-B0A2-4F58-9AF8-BC9468F44BAC}">
      <dgm:prSet/>
      <dgm:spPr/>
      <dgm:t>
        <a:bodyPr/>
        <a:lstStyle/>
        <a:p>
          <a:endParaRPr lang="en-US"/>
        </a:p>
      </dgm:t>
    </dgm:pt>
    <dgm:pt modelId="{04DF3C71-DFC8-480C-84AA-E27F585BA89B}" type="sibTrans" cxnId="{D4CFD297-B0A2-4F58-9AF8-BC9468F44BAC}">
      <dgm:prSet/>
      <dgm:spPr/>
      <dgm:t>
        <a:bodyPr/>
        <a:lstStyle/>
        <a:p>
          <a:endParaRPr lang="en-US"/>
        </a:p>
      </dgm:t>
    </dgm:pt>
    <dgm:pt modelId="{5195AAD4-0D4F-4A4B-B2E8-F9451E9CCEBB}">
      <dgm:prSet custT="1"/>
      <dgm:spPr/>
      <dgm:t>
        <a:bodyPr/>
        <a:lstStyle/>
        <a:p>
          <a:r>
            <a:rPr lang="en-GB" sz="2400"/>
            <a:t>Glycogen </a:t>
          </a:r>
          <a:endParaRPr lang="en-US" sz="2400"/>
        </a:p>
      </dgm:t>
    </dgm:pt>
    <dgm:pt modelId="{7BD90A32-C943-4DFB-B050-688E042CFD52}" type="parTrans" cxnId="{E416706E-708C-41FE-AFDF-88268A0A8985}">
      <dgm:prSet/>
      <dgm:spPr/>
      <dgm:t>
        <a:bodyPr/>
        <a:lstStyle/>
        <a:p>
          <a:endParaRPr lang="en-US"/>
        </a:p>
      </dgm:t>
    </dgm:pt>
    <dgm:pt modelId="{8E715000-1660-401F-AD1D-13138FDA4F5F}" type="sibTrans" cxnId="{E416706E-708C-41FE-AFDF-88268A0A8985}">
      <dgm:prSet/>
      <dgm:spPr/>
      <dgm:t>
        <a:bodyPr/>
        <a:lstStyle/>
        <a:p>
          <a:endParaRPr lang="en-US"/>
        </a:p>
      </dgm:t>
    </dgm:pt>
    <dgm:pt modelId="{5DE844D4-9DE1-4641-858A-73CD8EAEB597}">
      <dgm:prSet custT="1"/>
      <dgm:spPr/>
      <dgm:t>
        <a:bodyPr/>
        <a:lstStyle/>
        <a:p>
          <a:r>
            <a:rPr lang="en-GB" sz="2400"/>
            <a:t>Hypothalamus </a:t>
          </a:r>
          <a:endParaRPr lang="en-US" sz="2400"/>
        </a:p>
      </dgm:t>
    </dgm:pt>
    <dgm:pt modelId="{709B65BD-A8CD-484A-9FE3-192998ED703C}" type="parTrans" cxnId="{28B080D0-E59D-4EFE-ABD7-D8A3D19D685E}">
      <dgm:prSet/>
      <dgm:spPr/>
      <dgm:t>
        <a:bodyPr/>
        <a:lstStyle/>
        <a:p>
          <a:endParaRPr lang="en-US"/>
        </a:p>
      </dgm:t>
    </dgm:pt>
    <dgm:pt modelId="{9E09B25A-EBCF-47B0-B7BB-26756A78701A}" type="sibTrans" cxnId="{28B080D0-E59D-4EFE-ABD7-D8A3D19D685E}">
      <dgm:prSet/>
      <dgm:spPr/>
      <dgm:t>
        <a:bodyPr/>
        <a:lstStyle/>
        <a:p>
          <a:endParaRPr lang="en-US"/>
        </a:p>
      </dgm:t>
    </dgm:pt>
    <dgm:pt modelId="{590EBD28-A307-46D4-B19C-E631A055000E}">
      <dgm:prSet custT="1"/>
      <dgm:spPr/>
      <dgm:t>
        <a:bodyPr/>
        <a:lstStyle/>
        <a:p>
          <a:r>
            <a:rPr lang="en-GB" sz="2400"/>
            <a:t>SCN </a:t>
          </a:r>
          <a:endParaRPr lang="en-US" sz="2400"/>
        </a:p>
      </dgm:t>
    </dgm:pt>
    <dgm:pt modelId="{B81DB95F-ED66-4354-84D0-21A96FBC9823}" type="parTrans" cxnId="{9DB2E6BE-0F47-4FE6-BAEA-8D9A6FB32A5D}">
      <dgm:prSet/>
      <dgm:spPr/>
      <dgm:t>
        <a:bodyPr/>
        <a:lstStyle/>
        <a:p>
          <a:endParaRPr lang="en-US"/>
        </a:p>
      </dgm:t>
    </dgm:pt>
    <dgm:pt modelId="{A859591B-2D8E-47A0-893A-5D9D14ADF13B}" type="sibTrans" cxnId="{9DB2E6BE-0F47-4FE6-BAEA-8D9A6FB32A5D}">
      <dgm:prSet/>
      <dgm:spPr/>
      <dgm:t>
        <a:bodyPr/>
        <a:lstStyle/>
        <a:p>
          <a:endParaRPr lang="en-US"/>
        </a:p>
      </dgm:t>
    </dgm:pt>
    <dgm:pt modelId="{BF588FA7-0647-4A57-AF03-BEF0FC820FE8}">
      <dgm:prSet custT="1"/>
      <dgm:spPr/>
      <dgm:t>
        <a:bodyPr/>
        <a:lstStyle/>
        <a:p>
          <a:r>
            <a:rPr lang="en-GB" sz="2400"/>
            <a:t>The brain stem </a:t>
          </a:r>
          <a:endParaRPr lang="en-US" sz="2400"/>
        </a:p>
      </dgm:t>
    </dgm:pt>
    <dgm:pt modelId="{A4C6A947-DB4F-4463-A32C-41A7C0DA16B8}" type="parTrans" cxnId="{D28B1B3A-362C-4D65-88C0-0664419A9E38}">
      <dgm:prSet/>
      <dgm:spPr/>
      <dgm:t>
        <a:bodyPr/>
        <a:lstStyle/>
        <a:p>
          <a:endParaRPr lang="en-US"/>
        </a:p>
      </dgm:t>
    </dgm:pt>
    <dgm:pt modelId="{851B4971-F3E1-4DEE-9692-2C208A216921}" type="sibTrans" cxnId="{D28B1B3A-362C-4D65-88C0-0664419A9E38}">
      <dgm:prSet/>
      <dgm:spPr/>
      <dgm:t>
        <a:bodyPr/>
        <a:lstStyle/>
        <a:p>
          <a:endParaRPr lang="en-US"/>
        </a:p>
      </dgm:t>
    </dgm:pt>
    <dgm:pt modelId="{7A08D473-560A-4CBD-B077-88118B8B430B}">
      <dgm:prSet custT="1"/>
      <dgm:spPr/>
      <dgm:t>
        <a:bodyPr/>
        <a:lstStyle/>
        <a:p>
          <a:r>
            <a:rPr lang="en-GB" sz="2400"/>
            <a:t>GABA</a:t>
          </a:r>
          <a:endParaRPr lang="en-US" sz="2400"/>
        </a:p>
      </dgm:t>
    </dgm:pt>
    <dgm:pt modelId="{067E4E81-9C71-4233-ACAF-2CDE7936E668}" type="parTrans" cxnId="{E38ED43C-A8D5-4354-9FB1-CE3064677742}">
      <dgm:prSet/>
      <dgm:spPr/>
      <dgm:t>
        <a:bodyPr/>
        <a:lstStyle/>
        <a:p>
          <a:endParaRPr lang="en-US"/>
        </a:p>
      </dgm:t>
    </dgm:pt>
    <dgm:pt modelId="{62E50D4B-250D-4D44-A58B-D45978811B8F}" type="sibTrans" cxnId="{E38ED43C-A8D5-4354-9FB1-CE3064677742}">
      <dgm:prSet/>
      <dgm:spPr/>
      <dgm:t>
        <a:bodyPr/>
        <a:lstStyle/>
        <a:p>
          <a:endParaRPr lang="en-US"/>
        </a:p>
      </dgm:t>
    </dgm:pt>
    <dgm:pt modelId="{179F428F-0292-43B7-8772-501218E3E6D9}">
      <dgm:prSet custT="1"/>
      <dgm:spPr/>
      <dgm:t>
        <a:bodyPr/>
        <a:lstStyle/>
        <a:p>
          <a:r>
            <a:rPr lang="en-GB" sz="2400"/>
            <a:t>The thalamus </a:t>
          </a:r>
          <a:endParaRPr lang="en-US" sz="2400"/>
        </a:p>
      </dgm:t>
    </dgm:pt>
    <dgm:pt modelId="{8B85125E-CAE9-48A8-914C-F9450C66C6A4}" type="parTrans" cxnId="{5842C978-DEBC-4FAF-B73D-60505A0D577C}">
      <dgm:prSet/>
      <dgm:spPr/>
      <dgm:t>
        <a:bodyPr/>
        <a:lstStyle/>
        <a:p>
          <a:endParaRPr lang="en-US"/>
        </a:p>
      </dgm:t>
    </dgm:pt>
    <dgm:pt modelId="{12AD4E4A-E0C3-4C57-943C-990AD26E6299}" type="sibTrans" cxnId="{5842C978-DEBC-4FAF-B73D-60505A0D577C}">
      <dgm:prSet/>
      <dgm:spPr/>
      <dgm:t>
        <a:bodyPr/>
        <a:lstStyle/>
        <a:p>
          <a:endParaRPr lang="en-US"/>
        </a:p>
      </dgm:t>
    </dgm:pt>
    <dgm:pt modelId="{24207BEB-155A-4C91-8F2E-FC61BC5F953B}">
      <dgm:prSet custT="1"/>
      <dgm:spPr/>
      <dgm:t>
        <a:bodyPr/>
        <a:lstStyle/>
        <a:p>
          <a:r>
            <a:rPr lang="en-GB" sz="2400"/>
            <a:t>Cerebral cortex </a:t>
          </a:r>
          <a:endParaRPr lang="en-US" sz="2400"/>
        </a:p>
      </dgm:t>
    </dgm:pt>
    <dgm:pt modelId="{858E6E17-5A02-4A0A-803B-12175BA2DE92}" type="parTrans" cxnId="{0C011256-6C94-4D5E-823E-14D92867C44B}">
      <dgm:prSet/>
      <dgm:spPr/>
      <dgm:t>
        <a:bodyPr/>
        <a:lstStyle/>
        <a:p>
          <a:endParaRPr lang="en-US"/>
        </a:p>
      </dgm:t>
    </dgm:pt>
    <dgm:pt modelId="{F367E296-BD5E-4B8B-99F8-C066C1F62B2A}" type="sibTrans" cxnId="{0C011256-6C94-4D5E-823E-14D92867C44B}">
      <dgm:prSet/>
      <dgm:spPr/>
      <dgm:t>
        <a:bodyPr/>
        <a:lstStyle/>
        <a:p>
          <a:endParaRPr lang="en-US"/>
        </a:p>
      </dgm:t>
    </dgm:pt>
    <dgm:pt modelId="{5D0E1284-1B06-4DBE-BB5C-2B1A83549626}">
      <dgm:prSet custT="1"/>
      <dgm:spPr/>
      <dgm:t>
        <a:bodyPr/>
        <a:lstStyle/>
        <a:p>
          <a:r>
            <a:rPr lang="en-GB" sz="2400"/>
            <a:t>The amygdala</a:t>
          </a:r>
          <a:endParaRPr lang="en-US" sz="2400"/>
        </a:p>
      </dgm:t>
    </dgm:pt>
    <dgm:pt modelId="{DB64C1D1-7DB3-48FD-8283-D39ECB7482AC}" type="parTrans" cxnId="{B8198B3C-9CF1-4756-8EB3-1994A2B5A05B}">
      <dgm:prSet/>
      <dgm:spPr/>
      <dgm:t>
        <a:bodyPr/>
        <a:lstStyle/>
        <a:p>
          <a:endParaRPr lang="en-US"/>
        </a:p>
      </dgm:t>
    </dgm:pt>
    <dgm:pt modelId="{A759EA39-21E3-412A-B22C-6039888BAB61}" type="sibTrans" cxnId="{B8198B3C-9CF1-4756-8EB3-1994A2B5A05B}">
      <dgm:prSet/>
      <dgm:spPr/>
      <dgm:t>
        <a:bodyPr/>
        <a:lstStyle/>
        <a:p>
          <a:endParaRPr lang="en-US"/>
        </a:p>
      </dgm:t>
    </dgm:pt>
    <dgm:pt modelId="{BB9CFB75-EB22-454C-987B-F80A236C9CE3}" type="pres">
      <dgm:prSet presAssocID="{9B30D643-9DC7-4DA2-AF52-336164853898}" presName="diagram" presStyleCnt="0">
        <dgm:presLayoutVars>
          <dgm:dir/>
          <dgm:resizeHandles val="exact"/>
        </dgm:presLayoutVars>
      </dgm:prSet>
      <dgm:spPr/>
      <dgm:t>
        <a:bodyPr/>
        <a:lstStyle/>
        <a:p>
          <a:endParaRPr lang="en-US"/>
        </a:p>
      </dgm:t>
    </dgm:pt>
    <dgm:pt modelId="{717E89B7-177B-4E3B-BE21-7B3DDBBD8F79}" type="pres">
      <dgm:prSet presAssocID="{BDC88EB9-13A1-40BC-A862-9D55049EEB4D}" presName="node" presStyleLbl="node1" presStyleIdx="0" presStyleCnt="10">
        <dgm:presLayoutVars>
          <dgm:bulletEnabled val="1"/>
        </dgm:presLayoutVars>
      </dgm:prSet>
      <dgm:spPr/>
      <dgm:t>
        <a:bodyPr/>
        <a:lstStyle/>
        <a:p>
          <a:endParaRPr lang="en-US"/>
        </a:p>
      </dgm:t>
    </dgm:pt>
    <dgm:pt modelId="{ECA86A44-7AAC-4E9F-8915-41B47FCB3E12}" type="pres">
      <dgm:prSet presAssocID="{0E436080-6D73-4699-9689-01C158F66320}" presName="sibTrans" presStyleCnt="0"/>
      <dgm:spPr/>
    </dgm:pt>
    <dgm:pt modelId="{A14B663A-900B-4D24-BFBD-21F4C214BD23}" type="pres">
      <dgm:prSet presAssocID="{6368F268-8B1F-4A24-9EF6-15FEA701D182}" presName="node" presStyleLbl="node1" presStyleIdx="1" presStyleCnt="10">
        <dgm:presLayoutVars>
          <dgm:bulletEnabled val="1"/>
        </dgm:presLayoutVars>
      </dgm:prSet>
      <dgm:spPr/>
      <dgm:t>
        <a:bodyPr/>
        <a:lstStyle/>
        <a:p>
          <a:endParaRPr lang="en-US"/>
        </a:p>
      </dgm:t>
    </dgm:pt>
    <dgm:pt modelId="{84E84FC9-84B2-4DF6-916C-1A57EA702D87}" type="pres">
      <dgm:prSet presAssocID="{04DF3C71-DFC8-480C-84AA-E27F585BA89B}" presName="sibTrans" presStyleCnt="0"/>
      <dgm:spPr/>
    </dgm:pt>
    <dgm:pt modelId="{DF3B70C2-1249-4D9E-854B-2A899294EF61}" type="pres">
      <dgm:prSet presAssocID="{5195AAD4-0D4F-4A4B-B2E8-F9451E9CCEBB}" presName="node" presStyleLbl="node1" presStyleIdx="2" presStyleCnt="10">
        <dgm:presLayoutVars>
          <dgm:bulletEnabled val="1"/>
        </dgm:presLayoutVars>
      </dgm:prSet>
      <dgm:spPr/>
      <dgm:t>
        <a:bodyPr/>
        <a:lstStyle/>
        <a:p>
          <a:endParaRPr lang="en-US"/>
        </a:p>
      </dgm:t>
    </dgm:pt>
    <dgm:pt modelId="{67CECE74-9C7B-4A5F-AEC7-D23584881C13}" type="pres">
      <dgm:prSet presAssocID="{8E715000-1660-401F-AD1D-13138FDA4F5F}" presName="sibTrans" presStyleCnt="0"/>
      <dgm:spPr/>
    </dgm:pt>
    <dgm:pt modelId="{5AF76169-F493-4A13-90E2-2C4C8C75CDFD}" type="pres">
      <dgm:prSet presAssocID="{5DE844D4-9DE1-4641-858A-73CD8EAEB597}" presName="node" presStyleLbl="node1" presStyleIdx="3" presStyleCnt="10">
        <dgm:presLayoutVars>
          <dgm:bulletEnabled val="1"/>
        </dgm:presLayoutVars>
      </dgm:prSet>
      <dgm:spPr/>
      <dgm:t>
        <a:bodyPr/>
        <a:lstStyle/>
        <a:p>
          <a:endParaRPr lang="en-US"/>
        </a:p>
      </dgm:t>
    </dgm:pt>
    <dgm:pt modelId="{AAAEE25F-80F1-491B-8A65-FA4480BA895C}" type="pres">
      <dgm:prSet presAssocID="{9E09B25A-EBCF-47B0-B7BB-26756A78701A}" presName="sibTrans" presStyleCnt="0"/>
      <dgm:spPr/>
    </dgm:pt>
    <dgm:pt modelId="{AD92C726-4133-4EDF-B58B-D70D6B95E54A}" type="pres">
      <dgm:prSet presAssocID="{590EBD28-A307-46D4-B19C-E631A055000E}" presName="node" presStyleLbl="node1" presStyleIdx="4" presStyleCnt="10">
        <dgm:presLayoutVars>
          <dgm:bulletEnabled val="1"/>
        </dgm:presLayoutVars>
      </dgm:prSet>
      <dgm:spPr/>
      <dgm:t>
        <a:bodyPr/>
        <a:lstStyle/>
        <a:p>
          <a:endParaRPr lang="en-US"/>
        </a:p>
      </dgm:t>
    </dgm:pt>
    <dgm:pt modelId="{C3B1F071-E6C7-4B71-9FF1-141650DE3EB8}" type="pres">
      <dgm:prSet presAssocID="{A859591B-2D8E-47A0-893A-5D9D14ADF13B}" presName="sibTrans" presStyleCnt="0"/>
      <dgm:spPr/>
    </dgm:pt>
    <dgm:pt modelId="{FAF0B658-9E3F-49ED-AE43-FDE69650D97B}" type="pres">
      <dgm:prSet presAssocID="{BF588FA7-0647-4A57-AF03-BEF0FC820FE8}" presName="node" presStyleLbl="node1" presStyleIdx="5" presStyleCnt="10">
        <dgm:presLayoutVars>
          <dgm:bulletEnabled val="1"/>
        </dgm:presLayoutVars>
      </dgm:prSet>
      <dgm:spPr/>
      <dgm:t>
        <a:bodyPr/>
        <a:lstStyle/>
        <a:p>
          <a:endParaRPr lang="en-US"/>
        </a:p>
      </dgm:t>
    </dgm:pt>
    <dgm:pt modelId="{2549600B-C05E-4A54-828C-9511DFAB4244}" type="pres">
      <dgm:prSet presAssocID="{851B4971-F3E1-4DEE-9692-2C208A216921}" presName="sibTrans" presStyleCnt="0"/>
      <dgm:spPr/>
    </dgm:pt>
    <dgm:pt modelId="{F678529B-479B-4437-848B-468321538224}" type="pres">
      <dgm:prSet presAssocID="{7A08D473-560A-4CBD-B077-88118B8B430B}" presName="node" presStyleLbl="node1" presStyleIdx="6" presStyleCnt="10">
        <dgm:presLayoutVars>
          <dgm:bulletEnabled val="1"/>
        </dgm:presLayoutVars>
      </dgm:prSet>
      <dgm:spPr/>
      <dgm:t>
        <a:bodyPr/>
        <a:lstStyle/>
        <a:p>
          <a:endParaRPr lang="en-US"/>
        </a:p>
      </dgm:t>
    </dgm:pt>
    <dgm:pt modelId="{00A7C5B3-0814-40A8-90E5-7CFE4217BA09}" type="pres">
      <dgm:prSet presAssocID="{62E50D4B-250D-4D44-A58B-D45978811B8F}" presName="sibTrans" presStyleCnt="0"/>
      <dgm:spPr/>
    </dgm:pt>
    <dgm:pt modelId="{3D5AF13C-BD22-49C7-B607-7079CFF852EE}" type="pres">
      <dgm:prSet presAssocID="{179F428F-0292-43B7-8772-501218E3E6D9}" presName="node" presStyleLbl="node1" presStyleIdx="7" presStyleCnt="10">
        <dgm:presLayoutVars>
          <dgm:bulletEnabled val="1"/>
        </dgm:presLayoutVars>
      </dgm:prSet>
      <dgm:spPr/>
      <dgm:t>
        <a:bodyPr/>
        <a:lstStyle/>
        <a:p>
          <a:endParaRPr lang="en-US"/>
        </a:p>
      </dgm:t>
    </dgm:pt>
    <dgm:pt modelId="{2D5971F7-CAD4-4E50-B154-910E1959EB88}" type="pres">
      <dgm:prSet presAssocID="{12AD4E4A-E0C3-4C57-943C-990AD26E6299}" presName="sibTrans" presStyleCnt="0"/>
      <dgm:spPr/>
    </dgm:pt>
    <dgm:pt modelId="{8D96B7B2-A7F3-4B49-9CBA-5B322C03BCC9}" type="pres">
      <dgm:prSet presAssocID="{24207BEB-155A-4C91-8F2E-FC61BC5F953B}" presName="node" presStyleLbl="node1" presStyleIdx="8" presStyleCnt="10">
        <dgm:presLayoutVars>
          <dgm:bulletEnabled val="1"/>
        </dgm:presLayoutVars>
      </dgm:prSet>
      <dgm:spPr/>
      <dgm:t>
        <a:bodyPr/>
        <a:lstStyle/>
        <a:p>
          <a:endParaRPr lang="en-US"/>
        </a:p>
      </dgm:t>
    </dgm:pt>
    <dgm:pt modelId="{7BF60BD8-1719-4AB3-9CF6-D40AA520A2FC}" type="pres">
      <dgm:prSet presAssocID="{F367E296-BD5E-4B8B-99F8-C066C1F62B2A}" presName="sibTrans" presStyleCnt="0"/>
      <dgm:spPr/>
    </dgm:pt>
    <dgm:pt modelId="{0F83E461-1AA8-4CFB-BE77-F64849CF91CC}" type="pres">
      <dgm:prSet presAssocID="{5D0E1284-1B06-4DBE-BB5C-2B1A83549626}" presName="node" presStyleLbl="node1" presStyleIdx="9" presStyleCnt="10">
        <dgm:presLayoutVars>
          <dgm:bulletEnabled val="1"/>
        </dgm:presLayoutVars>
      </dgm:prSet>
      <dgm:spPr/>
      <dgm:t>
        <a:bodyPr/>
        <a:lstStyle/>
        <a:p>
          <a:endParaRPr lang="en-US"/>
        </a:p>
      </dgm:t>
    </dgm:pt>
  </dgm:ptLst>
  <dgm:cxnLst>
    <dgm:cxn modelId="{0C011256-6C94-4D5E-823E-14D92867C44B}" srcId="{9B30D643-9DC7-4DA2-AF52-336164853898}" destId="{24207BEB-155A-4C91-8F2E-FC61BC5F953B}" srcOrd="8" destOrd="0" parTransId="{858E6E17-5A02-4A0A-803B-12175BA2DE92}" sibTransId="{F367E296-BD5E-4B8B-99F8-C066C1F62B2A}"/>
    <dgm:cxn modelId="{B8198B3C-9CF1-4756-8EB3-1994A2B5A05B}" srcId="{9B30D643-9DC7-4DA2-AF52-336164853898}" destId="{5D0E1284-1B06-4DBE-BB5C-2B1A83549626}" srcOrd="9" destOrd="0" parTransId="{DB64C1D1-7DB3-48FD-8283-D39ECB7482AC}" sibTransId="{A759EA39-21E3-412A-B22C-6039888BAB61}"/>
    <dgm:cxn modelId="{65F78DEA-E330-4FBD-BB41-D351BC05F64C}" type="presOf" srcId="{BF588FA7-0647-4A57-AF03-BEF0FC820FE8}" destId="{FAF0B658-9E3F-49ED-AE43-FDE69650D97B}" srcOrd="0" destOrd="0" presId="urn:microsoft.com/office/officeart/2005/8/layout/default"/>
    <dgm:cxn modelId="{9DB2E6BE-0F47-4FE6-BAEA-8D9A6FB32A5D}" srcId="{9B30D643-9DC7-4DA2-AF52-336164853898}" destId="{590EBD28-A307-46D4-B19C-E631A055000E}" srcOrd="4" destOrd="0" parTransId="{B81DB95F-ED66-4354-84D0-21A96FBC9823}" sibTransId="{A859591B-2D8E-47A0-893A-5D9D14ADF13B}"/>
    <dgm:cxn modelId="{260F872D-E2CE-41B2-93D9-856B751B7224}" type="presOf" srcId="{BDC88EB9-13A1-40BC-A862-9D55049EEB4D}" destId="{717E89B7-177B-4E3B-BE21-7B3DDBBD8F79}" srcOrd="0" destOrd="0" presId="urn:microsoft.com/office/officeart/2005/8/layout/default"/>
    <dgm:cxn modelId="{5CE3B268-AEB0-46B2-ACD2-14EC4EADC1E0}" type="presOf" srcId="{6368F268-8B1F-4A24-9EF6-15FEA701D182}" destId="{A14B663A-900B-4D24-BFBD-21F4C214BD23}" srcOrd="0" destOrd="0" presId="urn:microsoft.com/office/officeart/2005/8/layout/default"/>
    <dgm:cxn modelId="{AB517B33-B531-43F5-89E9-5681B1A822ED}" type="presOf" srcId="{5195AAD4-0D4F-4A4B-B2E8-F9451E9CCEBB}" destId="{DF3B70C2-1249-4D9E-854B-2A899294EF61}" srcOrd="0" destOrd="0" presId="urn:microsoft.com/office/officeart/2005/8/layout/default"/>
    <dgm:cxn modelId="{5842C978-DEBC-4FAF-B73D-60505A0D577C}" srcId="{9B30D643-9DC7-4DA2-AF52-336164853898}" destId="{179F428F-0292-43B7-8772-501218E3E6D9}" srcOrd="7" destOrd="0" parTransId="{8B85125E-CAE9-48A8-914C-F9450C66C6A4}" sibTransId="{12AD4E4A-E0C3-4C57-943C-990AD26E6299}"/>
    <dgm:cxn modelId="{483AC870-277C-41F8-8405-4BFC959A3DCC}" type="presOf" srcId="{7A08D473-560A-4CBD-B077-88118B8B430B}" destId="{F678529B-479B-4437-848B-468321538224}" srcOrd="0" destOrd="0" presId="urn:microsoft.com/office/officeart/2005/8/layout/default"/>
    <dgm:cxn modelId="{A25D007A-71EA-4B18-B144-B37178A0D787}" type="presOf" srcId="{24207BEB-155A-4C91-8F2E-FC61BC5F953B}" destId="{8D96B7B2-A7F3-4B49-9CBA-5B322C03BCC9}" srcOrd="0" destOrd="0" presId="urn:microsoft.com/office/officeart/2005/8/layout/default"/>
    <dgm:cxn modelId="{912BA683-224F-46A5-8985-0F7AFDA16C56}" type="presOf" srcId="{5D0E1284-1B06-4DBE-BB5C-2B1A83549626}" destId="{0F83E461-1AA8-4CFB-BE77-F64849CF91CC}" srcOrd="0" destOrd="0" presId="urn:microsoft.com/office/officeart/2005/8/layout/default"/>
    <dgm:cxn modelId="{E38ED43C-A8D5-4354-9FB1-CE3064677742}" srcId="{9B30D643-9DC7-4DA2-AF52-336164853898}" destId="{7A08D473-560A-4CBD-B077-88118B8B430B}" srcOrd="6" destOrd="0" parTransId="{067E4E81-9C71-4233-ACAF-2CDE7936E668}" sibTransId="{62E50D4B-250D-4D44-A58B-D45978811B8F}"/>
    <dgm:cxn modelId="{048BAF95-0A73-49DA-8C5E-1DCD2FD3E947}" type="presOf" srcId="{9B30D643-9DC7-4DA2-AF52-336164853898}" destId="{BB9CFB75-EB22-454C-987B-F80A236C9CE3}" srcOrd="0" destOrd="0" presId="urn:microsoft.com/office/officeart/2005/8/layout/default"/>
    <dgm:cxn modelId="{D4CFD297-B0A2-4F58-9AF8-BC9468F44BAC}" srcId="{9B30D643-9DC7-4DA2-AF52-336164853898}" destId="{6368F268-8B1F-4A24-9EF6-15FEA701D182}" srcOrd="1" destOrd="0" parTransId="{F90C9B72-0678-481D-95FE-1BFCBB6CB8BC}" sibTransId="{04DF3C71-DFC8-480C-84AA-E27F585BA89B}"/>
    <dgm:cxn modelId="{CCA41BC8-6083-43E7-A09D-1685BCE57D05}" type="presOf" srcId="{5DE844D4-9DE1-4641-858A-73CD8EAEB597}" destId="{5AF76169-F493-4A13-90E2-2C4C8C75CDFD}" srcOrd="0" destOrd="0" presId="urn:microsoft.com/office/officeart/2005/8/layout/default"/>
    <dgm:cxn modelId="{5258A164-A50C-4AD4-A479-4A61D94C5C5E}" type="presOf" srcId="{179F428F-0292-43B7-8772-501218E3E6D9}" destId="{3D5AF13C-BD22-49C7-B607-7079CFF852EE}" srcOrd="0" destOrd="0" presId="urn:microsoft.com/office/officeart/2005/8/layout/default"/>
    <dgm:cxn modelId="{01D7A1EA-5FD2-4616-89A1-C01B69F50F36}" srcId="{9B30D643-9DC7-4DA2-AF52-336164853898}" destId="{BDC88EB9-13A1-40BC-A862-9D55049EEB4D}" srcOrd="0" destOrd="0" parTransId="{A7D5F05F-FAE8-4F9F-9594-28420FE159DF}" sibTransId="{0E436080-6D73-4699-9689-01C158F66320}"/>
    <dgm:cxn modelId="{28B080D0-E59D-4EFE-ABD7-D8A3D19D685E}" srcId="{9B30D643-9DC7-4DA2-AF52-336164853898}" destId="{5DE844D4-9DE1-4641-858A-73CD8EAEB597}" srcOrd="3" destOrd="0" parTransId="{709B65BD-A8CD-484A-9FE3-192998ED703C}" sibTransId="{9E09B25A-EBCF-47B0-B7BB-26756A78701A}"/>
    <dgm:cxn modelId="{E4EB0C00-BB54-4E71-B831-143FC91DB373}" type="presOf" srcId="{590EBD28-A307-46D4-B19C-E631A055000E}" destId="{AD92C726-4133-4EDF-B58B-D70D6B95E54A}" srcOrd="0" destOrd="0" presId="urn:microsoft.com/office/officeart/2005/8/layout/default"/>
    <dgm:cxn modelId="{D28B1B3A-362C-4D65-88C0-0664419A9E38}" srcId="{9B30D643-9DC7-4DA2-AF52-336164853898}" destId="{BF588FA7-0647-4A57-AF03-BEF0FC820FE8}" srcOrd="5" destOrd="0" parTransId="{A4C6A947-DB4F-4463-A32C-41A7C0DA16B8}" sibTransId="{851B4971-F3E1-4DEE-9692-2C208A216921}"/>
    <dgm:cxn modelId="{E416706E-708C-41FE-AFDF-88268A0A8985}" srcId="{9B30D643-9DC7-4DA2-AF52-336164853898}" destId="{5195AAD4-0D4F-4A4B-B2E8-F9451E9CCEBB}" srcOrd="2" destOrd="0" parTransId="{7BD90A32-C943-4DFB-B050-688E042CFD52}" sibTransId="{8E715000-1660-401F-AD1D-13138FDA4F5F}"/>
    <dgm:cxn modelId="{885563E7-A251-409E-80CF-589F8AD9187F}" type="presParOf" srcId="{BB9CFB75-EB22-454C-987B-F80A236C9CE3}" destId="{717E89B7-177B-4E3B-BE21-7B3DDBBD8F79}" srcOrd="0" destOrd="0" presId="urn:microsoft.com/office/officeart/2005/8/layout/default"/>
    <dgm:cxn modelId="{F45DBCD8-A7FB-4645-AFA0-63030F9CE0AA}" type="presParOf" srcId="{BB9CFB75-EB22-454C-987B-F80A236C9CE3}" destId="{ECA86A44-7AAC-4E9F-8915-41B47FCB3E12}" srcOrd="1" destOrd="0" presId="urn:microsoft.com/office/officeart/2005/8/layout/default"/>
    <dgm:cxn modelId="{5B21AC07-69C8-4073-A346-7DC98500711C}" type="presParOf" srcId="{BB9CFB75-EB22-454C-987B-F80A236C9CE3}" destId="{A14B663A-900B-4D24-BFBD-21F4C214BD23}" srcOrd="2" destOrd="0" presId="urn:microsoft.com/office/officeart/2005/8/layout/default"/>
    <dgm:cxn modelId="{2DDD0AFF-0AE0-41C3-86C3-A1485C62158C}" type="presParOf" srcId="{BB9CFB75-EB22-454C-987B-F80A236C9CE3}" destId="{84E84FC9-84B2-4DF6-916C-1A57EA702D87}" srcOrd="3" destOrd="0" presId="urn:microsoft.com/office/officeart/2005/8/layout/default"/>
    <dgm:cxn modelId="{3B8D1CFD-FE44-4E76-85F6-4CF11723F388}" type="presParOf" srcId="{BB9CFB75-EB22-454C-987B-F80A236C9CE3}" destId="{DF3B70C2-1249-4D9E-854B-2A899294EF61}" srcOrd="4" destOrd="0" presId="urn:microsoft.com/office/officeart/2005/8/layout/default"/>
    <dgm:cxn modelId="{1DC7C538-14C8-433B-9E87-49D517C8D343}" type="presParOf" srcId="{BB9CFB75-EB22-454C-987B-F80A236C9CE3}" destId="{67CECE74-9C7B-4A5F-AEC7-D23584881C13}" srcOrd="5" destOrd="0" presId="urn:microsoft.com/office/officeart/2005/8/layout/default"/>
    <dgm:cxn modelId="{EC39BB21-9BA4-4018-A72D-0153BC475E8C}" type="presParOf" srcId="{BB9CFB75-EB22-454C-987B-F80A236C9CE3}" destId="{5AF76169-F493-4A13-90E2-2C4C8C75CDFD}" srcOrd="6" destOrd="0" presId="urn:microsoft.com/office/officeart/2005/8/layout/default"/>
    <dgm:cxn modelId="{E277B552-64FC-4975-BB52-34277989B95E}" type="presParOf" srcId="{BB9CFB75-EB22-454C-987B-F80A236C9CE3}" destId="{AAAEE25F-80F1-491B-8A65-FA4480BA895C}" srcOrd="7" destOrd="0" presId="urn:microsoft.com/office/officeart/2005/8/layout/default"/>
    <dgm:cxn modelId="{E8918982-A2E7-4920-ABBC-65D20C1D122B}" type="presParOf" srcId="{BB9CFB75-EB22-454C-987B-F80A236C9CE3}" destId="{AD92C726-4133-4EDF-B58B-D70D6B95E54A}" srcOrd="8" destOrd="0" presId="urn:microsoft.com/office/officeart/2005/8/layout/default"/>
    <dgm:cxn modelId="{252F7FEC-7456-4DF2-A787-3BD8B57E6B32}" type="presParOf" srcId="{BB9CFB75-EB22-454C-987B-F80A236C9CE3}" destId="{C3B1F071-E6C7-4B71-9FF1-141650DE3EB8}" srcOrd="9" destOrd="0" presId="urn:microsoft.com/office/officeart/2005/8/layout/default"/>
    <dgm:cxn modelId="{62988066-7F6E-481B-8755-904A73F9C678}" type="presParOf" srcId="{BB9CFB75-EB22-454C-987B-F80A236C9CE3}" destId="{FAF0B658-9E3F-49ED-AE43-FDE69650D97B}" srcOrd="10" destOrd="0" presId="urn:microsoft.com/office/officeart/2005/8/layout/default"/>
    <dgm:cxn modelId="{1A3BEDED-0DBA-4422-B193-4B56206D7920}" type="presParOf" srcId="{BB9CFB75-EB22-454C-987B-F80A236C9CE3}" destId="{2549600B-C05E-4A54-828C-9511DFAB4244}" srcOrd="11" destOrd="0" presId="urn:microsoft.com/office/officeart/2005/8/layout/default"/>
    <dgm:cxn modelId="{3678E857-050F-44E9-9D51-A5848E8DD325}" type="presParOf" srcId="{BB9CFB75-EB22-454C-987B-F80A236C9CE3}" destId="{F678529B-479B-4437-848B-468321538224}" srcOrd="12" destOrd="0" presId="urn:microsoft.com/office/officeart/2005/8/layout/default"/>
    <dgm:cxn modelId="{C6E4147B-52EA-4E48-A8FF-9C062E897824}" type="presParOf" srcId="{BB9CFB75-EB22-454C-987B-F80A236C9CE3}" destId="{00A7C5B3-0814-40A8-90E5-7CFE4217BA09}" srcOrd="13" destOrd="0" presId="urn:microsoft.com/office/officeart/2005/8/layout/default"/>
    <dgm:cxn modelId="{8AE405D7-DBEA-4D45-A338-F373B6466D93}" type="presParOf" srcId="{BB9CFB75-EB22-454C-987B-F80A236C9CE3}" destId="{3D5AF13C-BD22-49C7-B607-7079CFF852EE}" srcOrd="14" destOrd="0" presId="urn:microsoft.com/office/officeart/2005/8/layout/default"/>
    <dgm:cxn modelId="{806A97A5-B25A-4CE3-8D29-83D6C120F836}" type="presParOf" srcId="{BB9CFB75-EB22-454C-987B-F80A236C9CE3}" destId="{2D5971F7-CAD4-4E50-B154-910E1959EB88}" srcOrd="15" destOrd="0" presId="urn:microsoft.com/office/officeart/2005/8/layout/default"/>
    <dgm:cxn modelId="{9980DF4E-3B78-4025-9206-618919884E16}" type="presParOf" srcId="{BB9CFB75-EB22-454C-987B-F80A236C9CE3}" destId="{8D96B7B2-A7F3-4B49-9CBA-5B322C03BCC9}" srcOrd="16" destOrd="0" presId="urn:microsoft.com/office/officeart/2005/8/layout/default"/>
    <dgm:cxn modelId="{843C5CFF-F6C3-4D49-8165-51770A26C64D}" type="presParOf" srcId="{BB9CFB75-EB22-454C-987B-F80A236C9CE3}" destId="{7BF60BD8-1719-4AB3-9CF6-D40AA520A2FC}" srcOrd="17" destOrd="0" presId="urn:microsoft.com/office/officeart/2005/8/layout/default"/>
    <dgm:cxn modelId="{480A31F0-DD31-4CE7-9668-3725DC1DAB2B}" type="presParOf" srcId="{BB9CFB75-EB22-454C-987B-F80A236C9CE3}" destId="{0F83E461-1AA8-4CFB-BE77-F64849CF91CC}"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0D643-9DC7-4DA2-AF52-33616485389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DC88EB9-13A1-40BC-A862-9D55049EEB4D}">
      <dgm:prSet custT="1"/>
      <dgm:spPr/>
      <dgm:t>
        <a:bodyPr/>
        <a:lstStyle/>
        <a:p>
          <a:r>
            <a:rPr lang="en-GB" sz="2400" dirty="0"/>
            <a:t>Basal forebrain </a:t>
          </a:r>
          <a:endParaRPr lang="en-US" sz="2400" dirty="0"/>
        </a:p>
      </dgm:t>
    </dgm:pt>
    <dgm:pt modelId="{A7D5F05F-FAE8-4F9F-9594-28420FE159DF}" type="parTrans" cxnId="{01D7A1EA-5FD2-4616-89A1-C01B69F50F36}">
      <dgm:prSet/>
      <dgm:spPr/>
      <dgm:t>
        <a:bodyPr/>
        <a:lstStyle/>
        <a:p>
          <a:endParaRPr lang="en-US"/>
        </a:p>
      </dgm:t>
    </dgm:pt>
    <dgm:pt modelId="{0E436080-6D73-4699-9689-01C158F66320}" type="sibTrans" cxnId="{01D7A1EA-5FD2-4616-89A1-C01B69F50F36}">
      <dgm:prSet/>
      <dgm:spPr/>
      <dgm:t>
        <a:bodyPr/>
        <a:lstStyle/>
        <a:p>
          <a:endParaRPr lang="en-US"/>
        </a:p>
      </dgm:t>
    </dgm:pt>
    <dgm:pt modelId="{6368F268-8B1F-4A24-9EF6-15FEA701D182}">
      <dgm:prSet custT="1"/>
      <dgm:spPr/>
      <dgm:t>
        <a:bodyPr/>
        <a:lstStyle/>
        <a:p>
          <a:r>
            <a:rPr lang="en-GB" sz="2400" dirty="0"/>
            <a:t>Adenosine </a:t>
          </a:r>
          <a:endParaRPr lang="en-US" sz="2400" dirty="0"/>
        </a:p>
      </dgm:t>
    </dgm:pt>
    <dgm:pt modelId="{F90C9B72-0678-481D-95FE-1BFCBB6CB8BC}" type="parTrans" cxnId="{D4CFD297-B0A2-4F58-9AF8-BC9468F44BAC}">
      <dgm:prSet/>
      <dgm:spPr/>
      <dgm:t>
        <a:bodyPr/>
        <a:lstStyle/>
        <a:p>
          <a:endParaRPr lang="en-US"/>
        </a:p>
      </dgm:t>
    </dgm:pt>
    <dgm:pt modelId="{04DF3C71-DFC8-480C-84AA-E27F585BA89B}" type="sibTrans" cxnId="{D4CFD297-B0A2-4F58-9AF8-BC9468F44BAC}">
      <dgm:prSet/>
      <dgm:spPr/>
      <dgm:t>
        <a:bodyPr/>
        <a:lstStyle/>
        <a:p>
          <a:endParaRPr lang="en-US"/>
        </a:p>
      </dgm:t>
    </dgm:pt>
    <dgm:pt modelId="{5195AAD4-0D4F-4A4B-B2E8-F9451E9CCEBB}">
      <dgm:prSet custT="1"/>
      <dgm:spPr/>
      <dgm:t>
        <a:bodyPr/>
        <a:lstStyle/>
        <a:p>
          <a:r>
            <a:rPr lang="en-GB" sz="2400"/>
            <a:t>Glycogen </a:t>
          </a:r>
          <a:endParaRPr lang="en-US" sz="2400"/>
        </a:p>
      </dgm:t>
    </dgm:pt>
    <dgm:pt modelId="{7BD90A32-C943-4DFB-B050-688E042CFD52}" type="parTrans" cxnId="{E416706E-708C-41FE-AFDF-88268A0A8985}">
      <dgm:prSet/>
      <dgm:spPr/>
      <dgm:t>
        <a:bodyPr/>
        <a:lstStyle/>
        <a:p>
          <a:endParaRPr lang="en-US"/>
        </a:p>
      </dgm:t>
    </dgm:pt>
    <dgm:pt modelId="{8E715000-1660-401F-AD1D-13138FDA4F5F}" type="sibTrans" cxnId="{E416706E-708C-41FE-AFDF-88268A0A8985}">
      <dgm:prSet/>
      <dgm:spPr/>
      <dgm:t>
        <a:bodyPr/>
        <a:lstStyle/>
        <a:p>
          <a:endParaRPr lang="en-US"/>
        </a:p>
      </dgm:t>
    </dgm:pt>
    <dgm:pt modelId="{5DE844D4-9DE1-4641-858A-73CD8EAEB597}">
      <dgm:prSet custT="1"/>
      <dgm:spPr/>
      <dgm:t>
        <a:bodyPr/>
        <a:lstStyle/>
        <a:p>
          <a:r>
            <a:rPr lang="en-GB" sz="2400"/>
            <a:t>Hypothalamus </a:t>
          </a:r>
          <a:endParaRPr lang="en-US" sz="2400"/>
        </a:p>
      </dgm:t>
    </dgm:pt>
    <dgm:pt modelId="{709B65BD-A8CD-484A-9FE3-192998ED703C}" type="parTrans" cxnId="{28B080D0-E59D-4EFE-ABD7-D8A3D19D685E}">
      <dgm:prSet/>
      <dgm:spPr/>
      <dgm:t>
        <a:bodyPr/>
        <a:lstStyle/>
        <a:p>
          <a:endParaRPr lang="en-US"/>
        </a:p>
      </dgm:t>
    </dgm:pt>
    <dgm:pt modelId="{9E09B25A-EBCF-47B0-B7BB-26756A78701A}" type="sibTrans" cxnId="{28B080D0-E59D-4EFE-ABD7-D8A3D19D685E}">
      <dgm:prSet/>
      <dgm:spPr/>
      <dgm:t>
        <a:bodyPr/>
        <a:lstStyle/>
        <a:p>
          <a:endParaRPr lang="en-US"/>
        </a:p>
      </dgm:t>
    </dgm:pt>
    <dgm:pt modelId="{590EBD28-A307-46D4-B19C-E631A055000E}">
      <dgm:prSet custT="1"/>
      <dgm:spPr/>
      <dgm:t>
        <a:bodyPr/>
        <a:lstStyle/>
        <a:p>
          <a:r>
            <a:rPr lang="en-GB" sz="2400" dirty="0"/>
            <a:t>SCN </a:t>
          </a:r>
          <a:endParaRPr lang="en-US" sz="2400" dirty="0"/>
        </a:p>
      </dgm:t>
    </dgm:pt>
    <dgm:pt modelId="{B81DB95F-ED66-4354-84D0-21A96FBC9823}" type="parTrans" cxnId="{9DB2E6BE-0F47-4FE6-BAEA-8D9A6FB32A5D}">
      <dgm:prSet/>
      <dgm:spPr/>
      <dgm:t>
        <a:bodyPr/>
        <a:lstStyle/>
        <a:p>
          <a:endParaRPr lang="en-US"/>
        </a:p>
      </dgm:t>
    </dgm:pt>
    <dgm:pt modelId="{A859591B-2D8E-47A0-893A-5D9D14ADF13B}" type="sibTrans" cxnId="{9DB2E6BE-0F47-4FE6-BAEA-8D9A6FB32A5D}">
      <dgm:prSet/>
      <dgm:spPr/>
      <dgm:t>
        <a:bodyPr/>
        <a:lstStyle/>
        <a:p>
          <a:endParaRPr lang="en-US"/>
        </a:p>
      </dgm:t>
    </dgm:pt>
    <dgm:pt modelId="{BF588FA7-0647-4A57-AF03-BEF0FC820FE8}">
      <dgm:prSet custT="1"/>
      <dgm:spPr/>
      <dgm:t>
        <a:bodyPr/>
        <a:lstStyle/>
        <a:p>
          <a:r>
            <a:rPr lang="en-GB" sz="2400"/>
            <a:t>The brain stem </a:t>
          </a:r>
          <a:endParaRPr lang="en-US" sz="2400"/>
        </a:p>
      </dgm:t>
    </dgm:pt>
    <dgm:pt modelId="{A4C6A947-DB4F-4463-A32C-41A7C0DA16B8}" type="parTrans" cxnId="{D28B1B3A-362C-4D65-88C0-0664419A9E38}">
      <dgm:prSet/>
      <dgm:spPr/>
      <dgm:t>
        <a:bodyPr/>
        <a:lstStyle/>
        <a:p>
          <a:endParaRPr lang="en-US"/>
        </a:p>
      </dgm:t>
    </dgm:pt>
    <dgm:pt modelId="{851B4971-F3E1-4DEE-9692-2C208A216921}" type="sibTrans" cxnId="{D28B1B3A-362C-4D65-88C0-0664419A9E38}">
      <dgm:prSet/>
      <dgm:spPr/>
      <dgm:t>
        <a:bodyPr/>
        <a:lstStyle/>
        <a:p>
          <a:endParaRPr lang="en-US"/>
        </a:p>
      </dgm:t>
    </dgm:pt>
    <dgm:pt modelId="{7A08D473-560A-4CBD-B077-88118B8B430B}">
      <dgm:prSet custT="1"/>
      <dgm:spPr/>
      <dgm:t>
        <a:bodyPr/>
        <a:lstStyle/>
        <a:p>
          <a:r>
            <a:rPr lang="en-GB" sz="2400"/>
            <a:t>GABA</a:t>
          </a:r>
          <a:endParaRPr lang="en-US" sz="2400"/>
        </a:p>
      </dgm:t>
    </dgm:pt>
    <dgm:pt modelId="{067E4E81-9C71-4233-ACAF-2CDE7936E668}" type="parTrans" cxnId="{E38ED43C-A8D5-4354-9FB1-CE3064677742}">
      <dgm:prSet/>
      <dgm:spPr/>
      <dgm:t>
        <a:bodyPr/>
        <a:lstStyle/>
        <a:p>
          <a:endParaRPr lang="en-US"/>
        </a:p>
      </dgm:t>
    </dgm:pt>
    <dgm:pt modelId="{62E50D4B-250D-4D44-A58B-D45978811B8F}" type="sibTrans" cxnId="{E38ED43C-A8D5-4354-9FB1-CE3064677742}">
      <dgm:prSet/>
      <dgm:spPr/>
      <dgm:t>
        <a:bodyPr/>
        <a:lstStyle/>
        <a:p>
          <a:endParaRPr lang="en-US"/>
        </a:p>
      </dgm:t>
    </dgm:pt>
    <dgm:pt modelId="{179F428F-0292-43B7-8772-501218E3E6D9}">
      <dgm:prSet custT="1"/>
      <dgm:spPr/>
      <dgm:t>
        <a:bodyPr/>
        <a:lstStyle/>
        <a:p>
          <a:r>
            <a:rPr lang="en-GB" sz="2400"/>
            <a:t>The thalamus </a:t>
          </a:r>
          <a:endParaRPr lang="en-US" sz="2400"/>
        </a:p>
      </dgm:t>
    </dgm:pt>
    <dgm:pt modelId="{8B85125E-CAE9-48A8-914C-F9450C66C6A4}" type="parTrans" cxnId="{5842C978-DEBC-4FAF-B73D-60505A0D577C}">
      <dgm:prSet/>
      <dgm:spPr/>
      <dgm:t>
        <a:bodyPr/>
        <a:lstStyle/>
        <a:p>
          <a:endParaRPr lang="en-US"/>
        </a:p>
      </dgm:t>
    </dgm:pt>
    <dgm:pt modelId="{12AD4E4A-E0C3-4C57-943C-990AD26E6299}" type="sibTrans" cxnId="{5842C978-DEBC-4FAF-B73D-60505A0D577C}">
      <dgm:prSet/>
      <dgm:spPr/>
      <dgm:t>
        <a:bodyPr/>
        <a:lstStyle/>
        <a:p>
          <a:endParaRPr lang="en-US"/>
        </a:p>
      </dgm:t>
    </dgm:pt>
    <dgm:pt modelId="{24207BEB-155A-4C91-8F2E-FC61BC5F953B}">
      <dgm:prSet custT="1"/>
      <dgm:spPr/>
      <dgm:t>
        <a:bodyPr/>
        <a:lstStyle/>
        <a:p>
          <a:r>
            <a:rPr lang="en-GB" sz="2400" dirty="0"/>
            <a:t>Cerebral cortex </a:t>
          </a:r>
          <a:endParaRPr lang="en-US" sz="2400" dirty="0"/>
        </a:p>
      </dgm:t>
    </dgm:pt>
    <dgm:pt modelId="{858E6E17-5A02-4A0A-803B-12175BA2DE92}" type="parTrans" cxnId="{0C011256-6C94-4D5E-823E-14D92867C44B}">
      <dgm:prSet/>
      <dgm:spPr/>
      <dgm:t>
        <a:bodyPr/>
        <a:lstStyle/>
        <a:p>
          <a:endParaRPr lang="en-US"/>
        </a:p>
      </dgm:t>
    </dgm:pt>
    <dgm:pt modelId="{F367E296-BD5E-4B8B-99F8-C066C1F62B2A}" type="sibTrans" cxnId="{0C011256-6C94-4D5E-823E-14D92867C44B}">
      <dgm:prSet/>
      <dgm:spPr/>
      <dgm:t>
        <a:bodyPr/>
        <a:lstStyle/>
        <a:p>
          <a:endParaRPr lang="en-US"/>
        </a:p>
      </dgm:t>
    </dgm:pt>
    <dgm:pt modelId="{5D0E1284-1B06-4DBE-BB5C-2B1A83549626}">
      <dgm:prSet custT="1"/>
      <dgm:spPr/>
      <dgm:t>
        <a:bodyPr/>
        <a:lstStyle/>
        <a:p>
          <a:r>
            <a:rPr lang="en-GB" sz="2400"/>
            <a:t>The amygdala</a:t>
          </a:r>
          <a:endParaRPr lang="en-US" sz="2400"/>
        </a:p>
      </dgm:t>
    </dgm:pt>
    <dgm:pt modelId="{DB64C1D1-7DB3-48FD-8283-D39ECB7482AC}" type="parTrans" cxnId="{B8198B3C-9CF1-4756-8EB3-1994A2B5A05B}">
      <dgm:prSet/>
      <dgm:spPr/>
      <dgm:t>
        <a:bodyPr/>
        <a:lstStyle/>
        <a:p>
          <a:endParaRPr lang="en-US"/>
        </a:p>
      </dgm:t>
    </dgm:pt>
    <dgm:pt modelId="{A759EA39-21E3-412A-B22C-6039888BAB61}" type="sibTrans" cxnId="{B8198B3C-9CF1-4756-8EB3-1994A2B5A05B}">
      <dgm:prSet/>
      <dgm:spPr/>
      <dgm:t>
        <a:bodyPr/>
        <a:lstStyle/>
        <a:p>
          <a:endParaRPr lang="en-US"/>
        </a:p>
      </dgm:t>
    </dgm:pt>
    <dgm:pt modelId="{3675B91A-2786-47AC-B27A-22E7D7F682B7}">
      <dgm:prSet custT="1"/>
      <dgm:spPr/>
      <dgm:t>
        <a:bodyPr/>
        <a:lstStyle/>
        <a:p>
          <a:r>
            <a:rPr lang="en-US" sz="2400" dirty="0"/>
            <a:t>Pineal Gland</a:t>
          </a:r>
        </a:p>
      </dgm:t>
    </dgm:pt>
    <dgm:pt modelId="{A2F9DE63-A565-427E-A0ED-1AC204080B34}" type="parTrans" cxnId="{CBC036A1-1BF3-4F12-94E2-E4CE6F9BAD05}">
      <dgm:prSet/>
      <dgm:spPr/>
      <dgm:t>
        <a:bodyPr/>
        <a:lstStyle/>
        <a:p>
          <a:endParaRPr lang="en-US"/>
        </a:p>
      </dgm:t>
    </dgm:pt>
    <dgm:pt modelId="{D61B03DF-0216-4478-9EF9-A71AC75F33AD}" type="sibTrans" cxnId="{CBC036A1-1BF3-4F12-94E2-E4CE6F9BAD05}">
      <dgm:prSet/>
      <dgm:spPr/>
      <dgm:t>
        <a:bodyPr/>
        <a:lstStyle/>
        <a:p>
          <a:endParaRPr lang="en-US"/>
        </a:p>
      </dgm:t>
    </dgm:pt>
    <dgm:pt modelId="{016D820B-94CF-45BF-B5B5-E9CC55771294}">
      <dgm:prSet custT="1"/>
      <dgm:spPr/>
      <dgm:t>
        <a:bodyPr/>
        <a:lstStyle/>
        <a:p>
          <a:r>
            <a:rPr lang="en-US" sz="2400" dirty="0"/>
            <a:t>Melatonin</a:t>
          </a:r>
        </a:p>
      </dgm:t>
    </dgm:pt>
    <dgm:pt modelId="{1BDE3D0C-BD83-4F51-8C80-F7DDB65E966A}" type="parTrans" cxnId="{F21CC5CF-8147-42CE-A44D-B993F45A5147}">
      <dgm:prSet/>
      <dgm:spPr/>
      <dgm:t>
        <a:bodyPr/>
        <a:lstStyle/>
        <a:p>
          <a:endParaRPr lang="en-GB"/>
        </a:p>
      </dgm:t>
    </dgm:pt>
    <dgm:pt modelId="{3BA8DB91-14CB-4647-B5DF-679D9D5157A5}" type="sibTrans" cxnId="{F21CC5CF-8147-42CE-A44D-B993F45A5147}">
      <dgm:prSet/>
      <dgm:spPr/>
      <dgm:t>
        <a:bodyPr/>
        <a:lstStyle/>
        <a:p>
          <a:endParaRPr lang="en-GB"/>
        </a:p>
      </dgm:t>
    </dgm:pt>
    <dgm:pt modelId="{BB9CFB75-EB22-454C-987B-F80A236C9CE3}" type="pres">
      <dgm:prSet presAssocID="{9B30D643-9DC7-4DA2-AF52-336164853898}" presName="diagram" presStyleCnt="0">
        <dgm:presLayoutVars>
          <dgm:dir/>
          <dgm:resizeHandles val="exact"/>
        </dgm:presLayoutVars>
      </dgm:prSet>
      <dgm:spPr/>
      <dgm:t>
        <a:bodyPr/>
        <a:lstStyle/>
        <a:p>
          <a:endParaRPr lang="en-US"/>
        </a:p>
      </dgm:t>
    </dgm:pt>
    <dgm:pt modelId="{717E89B7-177B-4E3B-BE21-7B3DDBBD8F79}" type="pres">
      <dgm:prSet presAssocID="{BDC88EB9-13A1-40BC-A862-9D55049EEB4D}" presName="node" presStyleLbl="node1" presStyleIdx="0" presStyleCnt="12">
        <dgm:presLayoutVars>
          <dgm:bulletEnabled val="1"/>
        </dgm:presLayoutVars>
      </dgm:prSet>
      <dgm:spPr/>
      <dgm:t>
        <a:bodyPr/>
        <a:lstStyle/>
        <a:p>
          <a:endParaRPr lang="en-US"/>
        </a:p>
      </dgm:t>
    </dgm:pt>
    <dgm:pt modelId="{ECA86A44-7AAC-4E9F-8915-41B47FCB3E12}" type="pres">
      <dgm:prSet presAssocID="{0E436080-6D73-4699-9689-01C158F66320}" presName="sibTrans" presStyleCnt="0"/>
      <dgm:spPr/>
    </dgm:pt>
    <dgm:pt modelId="{A14B663A-900B-4D24-BFBD-21F4C214BD23}" type="pres">
      <dgm:prSet presAssocID="{6368F268-8B1F-4A24-9EF6-15FEA701D182}" presName="node" presStyleLbl="node1" presStyleIdx="1" presStyleCnt="12">
        <dgm:presLayoutVars>
          <dgm:bulletEnabled val="1"/>
        </dgm:presLayoutVars>
      </dgm:prSet>
      <dgm:spPr/>
      <dgm:t>
        <a:bodyPr/>
        <a:lstStyle/>
        <a:p>
          <a:endParaRPr lang="en-US"/>
        </a:p>
      </dgm:t>
    </dgm:pt>
    <dgm:pt modelId="{84E84FC9-84B2-4DF6-916C-1A57EA702D87}" type="pres">
      <dgm:prSet presAssocID="{04DF3C71-DFC8-480C-84AA-E27F585BA89B}" presName="sibTrans" presStyleCnt="0"/>
      <dgm:spPr/>
    </dgm:pt>
    <dgm:pt modelId="{DF3B70C2-1249-4D9E-854B-2A899294EF61}" type="pres">
      <dgm:prSet presAssocID="{5195AAD4-0D4F-4A4B-B2E8-F9451E9CCEBB}" presName="node" presStyleLbl="node1" presStyleIdx="2" presStyleCnt="12">
        <dgm:presLayoutVars>
          <dgm:bulletEnabled val="1"/>
        </dgm:presLayoutVars>
      </dgm:prSet>
      <dgm:spPr/>
      <dgm:t>
        <a:bodyPr/>
        <a:lstStyle/>
        <a:p>
          <a:endParaRPr lang="en-US"/>
        </a:p>
      </dgm:t>
    </dgm:pt>
    <dgm:pt modelId="{67CECE74-9C7B-4A5F-AEC7-D23584881C13}" type="pres">
      <dgm:prSet presAssocID="{8E715000-1660-401F-AD1D-13138FDA4F5F}" presName="sibTrans" presStyleCnt="0"/>
      <dgm:spPr/>
    </dgm:pt>
    <dgm:pt modelId="{5AF76169-F493-4A13-90E2-2C4C8C75CDFD}" type="pres">
      <dgm:prSet presAssocID="{5DE844D4-9DE1-4641-858A-73CD8EAEB597}" presName="node" presStyleLbl="node1" presStyleIdx="3" presStyleCnt="12">
        <dgm:presLayoutVars>
          <dgm:bulletEnabled val="1"/>
        </dgm:presLayoutVars>
      </dgm:prSet>
      <dgm:spPr/>
      <dgm:t>
        <a:bodyPr/>
        <a:lstStyle/>
        <a:p>
          <a:endParaRPr lang="en-US"/>
        </a:p>
      </dgm:t>
    </dgm:pt>
    <dgm:pt modelId="{AAAEE25F-80F1-491B-8A65-FA4480BA895C}" type="pres">
      <dgm:prSet presAssocID="{9E09B25A-EBCF-47B0-B7BB-26756A78701A}" presName="sibTrans" presStyleCnt="0"/>
      <dgm:spPr/>
    </dgm:pt>
    <dgm:pt modelId="{AD92C726-4133-4EDF-B58B-D70D6B95E54A}" type="pres">
      <dgm:prSet presAssocID="{590EBD28-A307-46D4-B19C-E631A055000E}" presName="node" presStyleLbl="node1" presStyleIdx="4" presStyleCnt="12">
        <dgm:presLayoutVars>
          <dgm:bulletEnabled val="1"/>
        </dgm:presLayoutVars>
      </dgm:prSet>
      <dgm:spPr/>
      <dgm:t>
        <a:bodyPr/>
        <a:lstStyle/>
        <a:p>
          <a:endParaRPr lang="en-US"/>
        </a:p>
      </dgm:t>
    </dgm:pt>
    <dgm:pt modelId="{C3B1F071-E6C7-4B71-9FF1-141650DE3EB8}" type="pres">
      <dgm:prSet presAssocID="{A859591B-2D8E-47A0-893A-5D9D14ADF13B}" presName="sibTrans" presStyleCnt="0"/>
      <dgm:spPr/>
    </dgm:pt>
    <dgm:pt modelId="{C8D0B1F3-AED9-4EBC-8CE5-A7B6AB4BAD15}" type="pres">
      <dgm:prSet presAssocID="{3675B91A-2786-47AC-B27A-22E7D7F682B7}" presName="node" presStyleLbl="node1" presStyleIdx="5" presStyleCnt="12">
        <dgm:presLayoutVars>
          <dgm:bulletEnabled val="1"/>
        </dgm:presLayoutVars>
      </dgm:prSet>
      <dgm:spPr/>
      <dgm:t>
        <a:bodyPr/>
        <a:lstStyle/>
        <a:p>
          <a:endParaRPr lang="en-US"/>
        </a:p>
      </dgm:t>
    </dgm:pt>
    <dgm:pt modelId="{48614076-4D5A-4A8F-84F5-752757C872F6}" type="pres">
      <dgm:prSet presAssocID="{D61B03DF-0216-4478-9EF9-A71AC75F33AD}" presName="sibTrans" presStyleCnt="0"/>
      <dgm:spPr/>
    </dgm:pt>
    <dgm:pt modelId="{4130B04B-C30D-4D2D-A539-24CE60922F29}" type="pres">
      <dgm:prSet presAssocID="{016D820B-94CF-45BF-B5B5-E9CC55771294}" presName="node" presStyleLbl="node1" presStyleIdx="6" presStyleCnt="12">
        <dgm:presLayoutVars>
          <dgm:bulletEnabled val="1"/>
        </dgm:presLayoutVars>
      </dgm:prSet>
      <dgm:spPr/>
      <dgm:t>
        <a:bodyPr/>
        <a:lstStyle/>
        <a:p>
          <a:endParaRPr lang="en-US"/>
        </a:p>
      </dgm:t>
    </dgm:pt>
    <dgm:pt modelId="{E8454079-F810-4CBA-85D2-93E8971348CF}" type="pres">
      <dgm:prSet presAssocID="{3BA8DB91-14CB-4647-B5DF-679D9D5157A5}" presName="sibTrans" presStyleCnt="0"/>
      <dgm:spPr/>
    </dgm:pt>
    <dgm:pt modelId="{FAF0B658-9E3F-49ED-AE43-FDE69650D97B}" type="pres">
      <dgm:prSet presAssocID="{BF588FA7-0647-4A57-AF03-BEF0FC820FE8}" presName="node" presStyleLbl="node1" presStyleIdx="7" presStyleCnt="12">
        <dgm:presLayoutVars>
          <dgm:bulletEnabled val="1"/>
        </dgm:presLayoutVars>
      </dgm:prSet>
      <dgm:spPr/>
      <dgm:t>
        <a:bodyPr/>
        <a:lstStyle/>
        <a:p>
          <a:endParaRPr lang="en-US"/>
        </a:p>
      </dgm:t>
    </dgm:pt>
    <dgm:pt modelId="{2549600B-C05E-4A54-828C-9511DFAB4244}" type="pres">
      <dgm:prSet presAssocID="{851B4971-F3E1-4DEE-9692-2C208A216921}" presName="sibTrans" presStyleCnt="0"/>
      <dgm:spPr/>
    </dgm:pt>
    <dgm:pt modelId="{F678529B-479B-4437-848B-468321538224}" type="pres">
      <dgm:prSet presAssocID="{7A08D473-560A-4CBD-B077-88118B8B430B}" presName="node" presStyleLbl="node1" presStyleIdx="8" presStyleCnt="12">
        <dgm:presLayoutVars>
          <dgm:bulletEnabled val="1"/>
        </dgm:presLayoutVars>
      </dgm:prSet>
      <dgm:spPr/>
      <dgm:t>
        <a:bodyPr/>
        <a:lstStyle/>
        <a:p>
          <a:endParaRPr lang="en-US"/>
        </a:p>
      </dgm:t>
    </dgm:pt>
    <dgm:pt modelId="{00A7C5B3-0814-40A8-90E5-7CFE4217BA09}" type="pres">
      <dgm:prSet presAssocID="{62E50D4B-250D-4D44-A58B-D45978811B8F}" presName="sibTrans" presStyleCnt="0"/>
      <dgm:spPr/>
    </dgm:pt>
    <dgm:pt modelId="{3D5AF13C-BD22-49C7-B607-7079CFF852EE}" type="pres">
      <dgm:prSet presAssocID="{179F428F-0292-43B7-8772-501218E3E6D9}" presName="node" presStyleLbl="node1" presStyleIdx="9" presStyleCnt="12">
        <dgm:presLayoutVars>
          <dgm:bulletEnabled val="1"/>
        </dgm:presLayoutVars>
      </dgm:prSet>
      <dgm:spPr/>
      <dgm:t>
        <a:bodyPr/>
        <a:lstStyle/>
        <a:p>
          <a:endParaRPr lang="en-US"/>
        </a:p>
      </dgm:t>
    </dgm:pt>
    <dgm:pt modelId="{2D5971F7-CAD4-4E50-B154-910E1959EB88}" type="pres">
      <dgm:prSet presAssocID="{12AD4E4A-E0C3-4C57-943C-990AD26E6299}" presName="sibTrans" presStyleCnt="0"/>
      <dgm:spPr/>
    </dgm:pt>
    <dgm:pt modelId="{8D96B7B2-A7F3-4B49-9CBA-5B322C03BCC9}" type="pres">
      <dgm:prSet presAssocID="{24207BEB-155A-4C91-8F2E-FC61BC5F953B}" presName="node" presStyleLbl="node1" presStyleIdx="10" presStyleCnt="12">
        <dgm:presLayoutVars>
          <dgm:bulletEnabled val="1"/>
        </dgm:presLayoutVars>
      </dgm:prSet>
      <dgm:spPr/>
      <dgm:t>
        <a:bodyPr/>
        <a:lstStyle/>
        <a:p>
          <a:endParaRPr lang="en-US"/>
        </a:p>
      </dgm:t>
    </dgm:pt>
    <dgm:pt modelId="{7BF60BD8-1719-4AB3-9CF6-D40AA520A2FC}" type="pres">
      <dgm:prSet presAssocID="{F367E296-BD5E-4B8B-99F8-C066C1F62B2A}" presName="sibTrans" presStyleCnt="0"/>
      <dgm:spPr/>
    </dgm:pt>
    <dgm:pt modelId="{0F83E461-1AA8-4CFB-BE77-F64849CF91CC}" type="pres">
      <dgm:prSet presAssocID="{5D0E1284-1B06-4DBE-BB5C-2B1A83549626}" presName="node" presStyleLbl="node1" presStyleIdx="11" presStyleCnt="12">
        <dgm:presLayoutVars>
          <dgm:bulletEnabled val="1"/>
        </dgm:presLayoutVars>
      </dgm:prSet>
      <dgm:spPr/>
      <dgm:t>
        <a:bodyPr/>
        <a:lstStyle/>
        <a:p>
          <a:endParaRPr lang="en-US"/>
        </a:p>
      </dgm:t>
    </dgm:pt>
  </dgm:ptLst>
  <dgm:cxnLst>
    <dgm:cxn modelId="{5CE3B268-AEB0-46B2-ACD2-14EC4EADC1E0}" type="presOf" srcId="{6368F268-8B1F-4A24-9EF6-15FEA701D182}" destId="{A14B663A-900B-4D24-BFBD-21F4C214BD23}" srcOrd="0" destOrd="0" presId="urn:microsoft.com/office/officeart/2005/8/layout/default"/>
    <dgm:cxn modelId="{260F872D-E2CE-41B2-93D9-856B751B7224}" type="presOf" srcId="{BDC88EB9-13A1-40BC-A862-9D55049EEB4D}" destId="{717E89B7-177B-4E3B-BE21-7B3DDBBD8F79}" srcOrd="0" destOrd="0" presId="urn:microsoft.com/office/officeart/2005/8/layout/default"/>
    <dgm:cxn modelId="{5842C978-DEBC-4FAF-B73D-60505A0D577C}" srcId="{9B30D643-9DC7-4DA2-AF52-336164853898}" destId="{179F428F-0292-43B7-8772-501218E3E6D9}" srcOrd="9" destOrd="0" parTransId="{8B85125E-CAE9-48A8-914C-F9450C66C6A4}" sibTransId="{12AD4E4A-E0C3-4C57-943C-990AD26E6299}"/>
    <dgm:cxn modelId="{F21CC5CF-8147-42CE-A44D-B993F45A5147}" srcId="{9B30D643-9DC7-4DA2-AF52-336164853898}" destId="{016D820B-94CF-45BF-B5B5-E9CC55771294}" srcOrd="6" destOrd="0" parTransId="{1BDE3D0C-BD83-4F51-8C80-F7DDB65E966A}" sibTransId="{3BA8DB91-14CB-4647-B5DF-679D9D5157A5}"/>
    <dgm:cxn modelId="{048BAF95-0A73-49DA-8C5E-1DCD2FD3E947}" type="presOf" srcId="{9B30D643-9DC7-4DA2-AF52-336164853898}" destId="{BB9CFB75-EB22-454C-987B-F80A236C9CE3}" srcOrd="0" destOrd="0" presId="urn:microsoft.com/office/officeart/2005/8/layout/default"/>
    <dgm:cxn modelId="{D4CFD297-B0A2-4F58-9AF8-BC9468F44BAC}" srcId="{9B30D643-9DC7-4DA2-AF52-336164853898}" destId="{6368F268-8B1F-4A24-9EF6-15FEA701D182}" srcOrd="1" destOrd="0" parTransId="{F90C9B72-0678-481D-95FE-1BFCBB6CB8BC}" sibTransId="{04DF3C71-DFC8-480C-84AA-E27F585BA89B}"/>
    <dgm:cxn modelId="{AB517B33-B531-43F5-89E9-5681B1A822ED}" type="presOf" srcId="{5195AAD4-0D4F-4A4B-B2E8-F9451E9CCEBB}" destId="{DF3B70C2-1249-4D9E-854B-2A899294EF61}" srcOrd="0" destOrd="0" presId="urn:microsoft.com/office/officeart/2005/8/layout/default"/>
    <dgm:cxn modelId="{B8198B3C-9CF1-4756-8EB3-1994A2B5A05B}" srcId="{9B30D643-9DC7-4DA2-AF52-336164853898}" destId="{5D0E1284-1B06-4DBE-BB5C-2B1A83549626}" srcOrd="11" destOrd="0" parTransId="{DB64C1D1-7DB3-48FD-8283-D39ECB7482AC}" sibTransId="{A759EA39-21E3-412A-B22C-6039888BAB61}"/>
    <dgm:cxn modelId="{5937F0D9-9BC6-4CF9-B21D-F297DB724139}" type="presOf" srcId="{016D820B-94CF-45BF-B5B5-E9CC55771294}" destId="{4130B04B-C30D-4D2D-A539-24CE60922F29}" srcOrd="0" destOrd="0" presId="urn:microsoft.com/office/officeart/2005/8/layout/default"/>
    <dgm:cxn modelId="{E4EB0C00-BB54-4E71-B831-143FC91DB373}" type="presOf" srcId="{590EBD28-A307-46D4-B19C-E631A055000E}" destId="{AD92C726-4133-4EDF-B58B-D70D6B95E54A}" srcOrd="0" destOrd="0" presId="urn:microsoft.com/office/officeart/2005/8/layout/default"/>
    <dgm:cxn modelId="{D4DA518E-0020-4B47-88F0-B2387FF066FE}" type="presOf" srcId="{3675B91A-2786-47AC-B27A-22E7D7F682B7}" destId="{C8D0B1F3-AED9-4EBC-8CE5-A7B6AB4BAD15}" srcOrd="0" destOrd="0" presId="urn:microsoft.com/office/officeart/2005/8/layout/default"/>
    <dgm:cxn modelId="{28B080D0-E59D-4EFE-ABD7-D8A3D19D685E}" srcId="{9B30D643-9DC7-4DA2-AF52-336164853898}" destId="{5DE844D4-9DE1-4641-858A-73CD8EAEB597}" srcOrd="3" destOrd="0" parTransId="{709B65BD-A8CD-484A-9FE3-192998ED703C}" sibTransId="{9E09B25A-EBCF-47B0-B7BB-26756A78701A}"/>
    <dgm:cxn modelId="{E416706E-708C-41FE-AFDF-88268A0A8985}" srcId="{9B30D643-9DC7-4DA2-AF52-336164853898}" destId="{5195AAD4-0D4F-4A4B-B2E8-F9451E9CCEBB}" srcOrd="2" destOrd="0" parTransId="{7BD90A32-C943-4DFB-B050-688E042CFD52}" sibTransId="{8E715000-1660-401F-AD1D-13138FDA4F5F}"/>
    <dgm:cxn modelId="{D28B1B3A-362C-4D65-88C0-0664419A9E38}" srcId="{9B30D643-9DC7-4DA2-AF52-336164853898}" destId="{BF588FA7-0647-4A57-AF03-BEF0FC820FE8}" srcOrd="7" destOrd="0" parTransId="{A4C6A947-DB4F-4463-A32C-41A7C0DA16B8}" sibTransId="{851B4971-F3E1-4DEE-9692-2C208A216921}"/>
    <dgm:cxn modelId="{5258A164-A50C-4AD4-A479-4A61D94C5C5E}" type="presOf" srcId="{179F428F-0292-43B7-8772-501218E3E6D9}" destId="{3D5AF13C-BD22-49C7-B607-7079CFF852EE}" srcOrd="0" destOrd="0" presId="urn:microsoft.com/office/officeart/2005/8/layout/default"/>
    <dgm:cxn modelId="{65F78DEA-E330-4FBD-BB41-D351BC05F64C}" type="presOf" srcId="{BF588FA7-0647-4A57-AF03-BEF0FC820FE8}" destId="{FAF0B658-9E3F-49ED-AE43-FDE69650D97B}" srcOrd="0" destOrd="0" presId="urn:microsoft.com/office/officeart/2005/8/layout/default"/>
    <dgm:cxn modelId="{912BA683-224F-46A5-8985-0F7AFDA16C56}" type="presOf" srcId="{5D0E1284-1B06-4DBE-BB5C-2B1A83549626}" destId="{0F83E461-1AA8-4CFB-BE77-F64849CF91CC}" srcOrd="0" destOrd="0" presId="urn:microsoft.com/office/officeart/2005/8/layout/default"/>
    <dgm:cxn modelId="{E38ED43C-A8D5-4354-9FB1-CE3064677742}" srcId="{9B30D643-9DC7-4DA2-AF52-336164853898}" destId="{7A08D473-560A-4CBD-B077-88118B8B430B}" srcOrd="8" destOrd="0" parTransId="{067E4E81-9C71-4233-ACAF-2CDE7936E668}" sibTransId="{62E50D4B-250D-4D44-A58B-D45978811B8F}"/>
    <dgm:cxn modelId="{01D7A1EA-5FD2-4616-89A1-C01B69F50F36}" srcId="{9B30D643-9DC7-4DA2-AF52-336164853898}" destId="{BDC88EB9-13A1-40BC-A862-9D55049EEB4D}" srcOrd="0" destOrd="0" parTransId="{A7D5F05F-FAE8-4F9F-9594-28420FE159DF}" sibTransId="{0E436080-6D73-4699-9689-01C158F66320}"/>
    <dgm:cxn modelId="{9DB2E6BE-0F47-4FE6-BAEA-8D9A6FB32A5D}" srcId="{9B30D643-9DC7-4DA2-AF52-336164853898}" destId="{590EBD28-A307-46D4-B19C-E631A055000E}" srcOrd="4" destOrd="0" parTransId="{B81DB95F-ED66-4354-84D0-21A96FBC9823}" sibTransId="{A859591B-2D8E-47A0-893A-5D9D14ADF13B}"/>
    <dgm:cxn modelId="{CCA41BC8-6083-43E7-A09D-1685BCE57D05}" type="presOf" srcId="{5DE844D4-9DE1-4641-858A-73CD8EAEB597}" destId="{5AF76169-F493-4A13-90E2-2C4C8C75CDFD}" srcOrd="0" destOrd="0" presId="urn:microsoft.com/office/officeart/2005/8/layout/default"/>
    <dgm:cxn modelId="{CBC036A1-1BF3-4F12-94E2-E4CE6F9BAD05}" srcId="{9B30D643-9DC7-4DA2-AF52-336164853898}" destId="{3675B91A-2786-47AC-B27A-22E7D7F682B7}" srcOrd="5" destOrd="0" parTransId="{A2F9DE63-A565-427E-A0ED-1AC204080B34}" sibTransId="{D61B03DF-0216-4478-9EF9-A71AC75F33AD}"/>
    <dgm:cxn modelId="{0C011256-6C94-4D5E-823E-14D92867C44B}" srcId="{9B30D643-9DC7-4DA2-AF52-336164853898}" destId="{24207BEB-155A-4C91-8F2E-FC61BC5F953B}" srcOrd="10" destOrd="0" parTransId="{858E6E17-5A02-4A0A-803B-12175BA2DE92}" sibTransId="{F367E296-BD5E-4B8B-99F8-C066C1F62B2A}"/>
    <dgm:cxn modelId="{483AC870-277C-41F8-8405-4BFC959A3DCC}" type="presOf" srcId="{7A08D473-560A-4CBD-B077-88118B8B430B}" destId="{F678529B-479B-4437-848B-468321538224}" srcOrd="0" destOrd="0" presId="urn:microsoft.com/office/officeart/2005/8/layout/default"/>
    <dgm:cxn modelId="{A25D007A-71EA-4B18-B144-B37178A0D787}" type="presOf" srcId="{24207BEB-155A-4C91-8F2E-FC61BC5F953B}" destId="{8D96B7B2-A7F3-4B49-9CBA-5B322C03BCC9}" srcOrd="0" destOrd="0" presId="urn:microsoft.com/office/officeart/2005/8/layout/default"/>
    <dgm:cxn modelId="{885563E7-A251-409E-80CF-589F8AD9187F}" type="presParOf" srcId="{BB9CFB75-EB22-454C-987B-F80A236C9CE3}" destId="{717E89B7-177B-4E3B-BE21-7B3DDBBD8F79}" srcOrd="0" destOrd="0" presId="urn:microsoft.com/office/officeart/2005/8/layout/default"/>
    <dgm:cxn modelId="{F45DBCD8-A7FB-4645-AFA0-63030F9CE0AA}" type="presParOf" srcId="{BB9CFB75-EB22-454C-987B-F80A236C9CE3}" destId="{ECA86A44-7AAC-4E9F-8915-41B47FCB3E12}" srcOrd="1" destOrd="0" presId="urn:microsoft.com/office/officeart/2005/8/layout/default"/>
    <dgm:cxn modelId="{5B21AC07-69C8-4073-A346-7DC98500711C}" type="presParOf" srcId="{BB9CFB75-EB22-454C-987B-F80A236C9CE3}" destId="{A14B663A-900B-4D24-BFBD-21F4C214BD23}" srcOrd="2" destOrd="0" presId="urn:microsoft.com/office/officeart/2005/8/layout/default"/>
    <dgm:cxn modelId="{2DDD0AFF-0AE0-41C3-86C3-A1485C62158C}" type="presParOf" srcId="{BB9CFB75-EB22-454C-987B-F80A236C9CE3}" destId="{84E84FC9-84B2-4DF6-916C-1A57EA702D87}" srcOrd="3" destOrd="0" presId="urn:microsoft.com/office/officeart/2005/8/layout/default"/>
    <dgm:cxn modelId="{3B8D1CFD-FE44-4E76-85F6-4CF11723F388}" type="presParOf" srcId="{BB9CFB75-EB22-454C-987B-F80A236C9CE3}" destId="{DF3B70C2-1249-4D9E-854B-2A899294EF61}" srcOrd="4" destOrd="0" presId="urn:microsoft.com/office/officeart/2005/8/layout/default"/>
    <dgm:cxn modelId="{1DC7C538-14C8-433B-9E87-49D517C8D343}" type="presParOf" srcId="{BB9CFB75-EB22-454C-987B-F80A236C9CE3}" destId="{67CECE74-9C7B-4A5F-AEC7-D23584881C13}" srcOrd="5" destOrd="0" presId="urn:microsoft.com/office/officeart/2005/8/layout/default"/>
    <dgm:cxn modelId="{EC39BB21-9BA4-4018-A72D-0153BC475E8C}" type="presParOf" srcId="{BB9CFB75-EB22-454C-987B-F80A236C9CE3}" destId="{5AF76169-F493-4A13-90E2-2C4C8C75CDFD}" srcOrd="6" destOrd="0" presId="urn:microsoft.com/office/officeart/2005/8/layout/default"/>
    <dgm:cxn modelId="{E277B552-64FC-4975-BB52-34277989B95E}" type="presParOf" srcId="{BB9CFB75-EB22-454C-987B-F80A236C9CE3}" destId="{AAAEE25F-80F1-491B-8A65-FA4480BA895C}" srcOrd="7" destOrd="0" presId="urn:microsoft.com/office/officeart/2005/8/layout/default"/>
    <dgm:cxn modelId="{E8918982-A2E7-4920-ABBC-65D20C1D122B}" type="presParOf" srcId="{BB9CFB75-EB22-454C-987B-F80A236C9CE3}" destId="{AD92C726-4133-4EDF-B58B-D70D6B95E54A}" srcOrd="8" destOrd="0" presId="urn:microsoft.com/office/officeart/2005/8/layout/default"/>
    <dgm:cxn modelId="{252F7FEC-7456-4DF2-A787-3BD8B57E6B32}" type="presParOf" srcId="{BB9CFB75-EB22-454C-987B-F80A236C9CE3}" destId="{C3B1F071-E6C7-4B71-9FF1-141650DE3EB8}" srcOrd="9" destOrd="0" presId="urn:microsoft.com/office/officeart/2005/8/layout/default"/>
    <dgm:cxn modelId="{A567BA6E-AC9E-4787-9933-BD1E3F02E500}" type="presParOf" srcId="{BB9CFB75-EB22-454C-987B-F80A236C9CE3}" destId="{C8D0B1F3-AED9-4EBC-8CE5-A7B6AB4BAD15}" srcOrd="10" destOrd="0" presId="urn:microsoft.com/office/officeart/2005/8/layout/default"/>
    <dgm:cxn modelId="{18B2DD7A-B1CD-4105-B91E-B935A6D384AE}" type="presParOf" srcId="{BB9CFB75-EB22-454C-987B-F80A236C9CE3}" destId="{48614076-4D5A-4A8F-84F5-752757C872F6}" srcOrd="11" destOrd="0" presId="urn:microsoft.com/office/officeart/2005/8/layout/default"/>
    <dgm:cxn modelId="{D21B1065-DD93-4292-881A-10B64E543AF2}" type="presParOf" srcId="{BB9CFB75-EB22-454C-987B-F80A236C9CE3}" destId="{4130B04B-C30D-4D2D-A539-24CE60922F29}" srcOrd="12" destOrd="0" presId="urn:microsoft.com/office/officeart/2005/8/layout/default"/>
    <dgm:cxn modelId="{F558025B-39CE-4FBE-8A17-208B26FA50EC}" type="presParOf" srcId="{BB9CFB75-EB22-454C-987B-F80A236C9CE3}" destId="{E8454079-F810-4CBA-85D2-93E8971348CF}" srcOrd="13" destOrd="0" presId="urn:microsoft.com/office/officeart/2005/8/layout/default"/>
    <dgm:cxn modelId="{62988066-7F6E-481B-8755-904A73F9C678}" type="presParOf" srcId="{BB9CFB75-EB22-454C-987B-F80A236C9CE3}" destId="{FAF0B658-9E3F-49ED-AE43-FDE69650D97B}" srcOrd="14" destOrd="0" presId="urn:microsoft.com/office/officeart/2005/8/layout/default"/>
    <dgm:cxn modelId="{1A3BEDED-0DBA-4422-B193-4B56206D7920}" type="presParOf" srcId="{BB9CFB75-EB22-454C-987B-F80A236C9CE3}" destId="{2549600B-C05E-4A54-828C-9511DFAB4244}" srcOrd="15" destOrd="0" presId="urn:microsoft.com/office/officeart/2005/8/layout/default"/>
    <dgm:cxn modelId="{3678E857-050F-44E9-9D51-A5848E8DD325}" type="presParOf" srcId="{BB9CFB75-EB22-454C-987B-F80A236C9CE3}" destId="{F678529B-479B-4437-848B-468321538224}" srcOrd="16" destOrd="0" presId="urn:microsoft.com/office/officeart/2005/8/layout/default"/>
    <dgm:cxn modelId="{C6E4147B-52EA-4E48-A8FF-9C062E897824}" type="presParOf" srcId="{BB9CFB75-EB22-454C-987B-F80A236C9CE3}" destId="{00A7C5B3-0814-40A8-90E5-7CFE4217BA09}" srcOrd="17" destOrd="0" presId="urn:microsoft.com/office/officeart/2005/8/layout/default"/>
    <dgm:cxn modelId="{8AE405D7-DBEA-4D45-A338-F373B6466D93}" type="presParOf" srcId="{BB9CFB75-EB22-454C-987B-F80A236C9CE3}" destId="{3D5AF13C-BD22-49C7-B607-7079CFF852EE}" srcOrd="18" destOrd="0" presId="urn:microsoft.com/office/officeart/2005/8/layout/default"/>
    <dgm:cxn modelId="{806A97A5-B25A-4CE3-8D29-83D6C120F836}" type="presParOf" srcId="{BB9CFB75-EB22-454C-987B-F80A236C9CE3}" destId="{2D5971F7-CAD4-4E50-B154-910E1959EB88}" srcOrd="19" destOrd="0" presId="urn:microsoft.com/office/officeart/2005/8/layout/default"/>
    <dgm:cxn modelId="{9980DF4E-3B78-4025-9206-618919884E16}" type="presParOf" srcId="{BB9CFB75-EB22-454C-987B-F80A236C9CE3}" destId="{8D96B7B2-A7F3-4B49-9CBA-5B322C03BCC9}" srcOrd="20" destOrd="0" presId="urn:microsoft.com/office/officeart/2005/8/layout/default"/>
    <dgm:cxn modelId="{843C5CFF-F6C3-4D49-8165-51770A26C64D}" type="presParOf" srcId="{BB9CFB75-EB22-454C-987B-F80A236C9CE3}" destId="{7BF60BD8-1719-4AB3-9CF6-D40AA520A2FC}" srcOrd="21" destOrd="0" presId="urn:microsoft.com/office/officeart/2005/8/layout/default"/>
    <dgm:cxn modelId="{480A31F0-DD31-4CE7-9668-3725DC1DAB2B}" type="presParOf" srcId="{BB9CFB75-EB22-454C-987B-F80A236C9CE3}" destId="{0F83E461-1AA8-4CFB-BE77-F64849CF91CC}" srcOrd="2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E89B7-177B-4E3B-BE21-7B3DDBBD8F79}">
      <dsp:nvSpPr>
        <dsp:cNvPr id="0" name=""/>
        <dsp:cNvSpPr/>
      </dsp:nvSpPr>
      <dsp:spPr>
        <a:xfrm>
          <a:off x="161069" y="436"/>
          <a:ext cx="2051595" cy="1230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Basal forebrain </a:t>
          </a:r>
          <a:endParaRPr lang="en-US" sz="2400" kern="1200" dirty="0"/>
        </a:p>
      </dsp:txBody>
      <dsp:txXfrm>
        <a:off x="161069" y="436"/>
        <a:ext cx="2051595" cy="1230957"/>
      </dsp:txXfrm>
    </dsp:sp>
    <dsp:sp modelId="{A14B663A-900B-4D24-BFBD-21F4C214BD23}">
      <dsp:nvSpPr>
        <dsp:cNvPr id="0" name=""/>
        <dsp:cNvSpPr/>
      </dsp:nvSpPr>
      <dsp:spPr>
        <a:xfrm>
          <a:off x="2417824" y="436"/>
          <a:ext cx="2051595" cy="1230957"/>
        </a:xfrm>
        <a:prstGeom prst="rect">
          <a:avLst/>
        </a:prstGeom>
        <a:solidFill>
          <a:schemeClr val="accent2">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Adenosine </a:t>
          </a:r>
          <a:endParaRPr lang="en-US" sz="2400" kern="1200" dirty="0"/>
        </a:p>
      </dsp:txBody>
      <dsp:txXfrm>
        <a:off x="2417824" y="436"/>
        <a:ext cx="2051595" cy="1230957"/>
      </dsp:txXfrm>
    </dsp:sp>
    <dsp:sp modelId="{DF3B70C2-1249-4D9E-854B-2A899294EF61}">
      <dsp:nvSpPr>
        <dsp:cNvPr id="0" name=""/>
        <dsp:cNvSpPr/>
      </dsp:nvSpPr>
      <dsp:spPr>
        <a:xfrm>
          <a:off x="4674579" y="436"/>
          <a:ext cx="2051595" cy="1230957"/>
        </a:xfrm>
        <a:prstGeom prst="rect">
          <a:avLst/>
        </a:prstGeom>
        <a:solidFill>
          <a:schemeClr val="accent2">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Glycogen </a:t>
          </a:r>
          <a:endParaRPr lang="en-US" sz="2400" kern="1200"/>
        </a:p>
      </dsp:txBody>
      <dsp:txXfrm>
        <a:off x="4674579" y="436"/>
        <a:ext cx="2051595" cy="1230957"/>
      </dsp:txXfrm>
    </dsp:sp>
    <dsp:sp modelId="{5AF76169-F493-4A13-90E2-2C4C8C75CDFD}">
      <dsp:nvSpPr>
        <dsp:cNvPr id="0" name=""/>
        <dsp:cNvSpPr/>
      </dsp:nvSpPr>
      <dsp:spPr>
        <a:xfrm>
          <a:off x="6931335" y="436"/>
          <a:ext cx="2051595" cy="1230957"/>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Hypothalamus </a:t>
          </a:r>
          <a:endParaRPr lang="en-US" sz="2400" kern="1200"/>
        </a:p>
      </dsp:txBody>
      <dsp:txXfrm>
        <a:off x="6931335" y="436"/>
        <a:ext cx="2051595" cy="1230957"/>
      </dsp:txXfrm>
    </dsp:sp>
    <dsp:sp modelId="{AD92C726-4133-4EDF-B58B-D70D6B95E54A}">
      <dsp:nvSpPr>
        <dsp:cNvPr id="0" name=""/>
        <dsp:cNvSpPr/>
      </dsp:nvSpPr>
      <dsp:spPr>
        <a:xfrm>
          <a:off x="161069" y="1436553"/>
          <a:ext cx="2051595" cy="1230957"/>
        </a:xfrm>
        <a:prstGeom prst="rect">
          <a:avLst/>
        </a:prstGeom>
        <a:solidFill>
          <a:schemeClr val="accent2">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SCN </a:t>
          </a:r>
          <a:endParaRPr lang="en-US" sz="2400" kern="1200"/>
        </a:p>
      </dsp:txBody>
      <dsp:txXfrm>
        <a:off x="161069" y="1436553"/>
        <a:ext cx="2051595" cy="1230957"/>
      </dsp:txXfrm>
    </dsp:sp>
    <dsp:sp modelId="{FAF0B658-9E3F-49ED-AE43-FDE69650D97B}">
      <dsp:nvSpPr>
        <dsp:cNvPr id="0" name=""/>
        <dsp:cNvSpPr/>
      </dsp:nvSpPr>
      <dsp:spPr>
        <a:xfrm>
          <a:off x="2417824" y="1436553"/>
          <a:ext cx="2051595" cy="1230957"/>
        </a:xfrm>
        <a:prstGeom prst="rect">
          <a:avLst/>
        </a:prstGeom>
        <a:solidFill>
          <a:schemeClr val="accent2">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The brain stem </a:t>
          </a:r>
          <a:endParaRPr lang="en-US" sz="2400" kern="1200"/>
        </a:p>
      </dsp:txBody>
      <dsp:txXfrm>
        <a:off x="2417824" y="1436553"/>
        <a:ext cx="2051595" cy="1230957"/>
      </dsp:txXfrm>
    </dsp:sp>
    <dsp:sp modelId="{F678529B-479B-4437-848B-468321538224}">
      <dsp:nvSpPr>
        <dsp:cNvPr id="0" name=""/>
        <dsp:cNvSpPr/>
      </dsp:nvSpPr>
      <dsp:spPr>
        <a:xfrm>
          <a:off x="4674579" y="1436553"/>
          <a:ext cx="2051595" cy="1230957"/>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GABA</a:t>
          </a:r>
          <a:endParaRPr lang="en-US" sz="2400" kern="1200"/>
        </a:p>
      </dsp:txBody>
      <dsp:txXfrm>
        <a:off x="4674579" y="1436553"/>
        <a:ext cx="2051595" cy="1230957"/>
      </dsp:txXfrm>
    </dsp:sp>
    <dsp:sp modelId="{3D5AF13C-BD22-49C7-B607-7079CFF852EE}">
      <dsp:nvSpPr>
        <dsp:cNvPr id="0" name=""/>
        <dsp:cNvSpPr/>
      </dsp:nvSpPr>
      <dsp:spPr>
        <a:xfrm>
          <a:off x="6931335" y="1436553"/>
          <a:ext cx="2051595" cy="1230957"/>
        </a:xfrm>
        <a:prstGeom prst="rect">
          <a:avLst/>
        </a:prstGeom>
        <a:solidFill>
          <a:schemeClr val="accent2">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The thalamus </a:t>
          </a:r>
          <a:endParaRPr lang="en-US" sz="2400" kern="1200"/>
        </a:p>
      </dsp:txBody>
      <dsp:txXfrm>
        <a:off x="6931335" y="1436553"/>
        <a:ext cx="2051595" cy="1230957"/>
      </dsp:txXfrm>
    </dsp:sp>
    <dsp:sp modelId="{8D96B7B2-A7F3-4B49-9CBA-5B322C03BCC9}">
      <dsp:nvSpPr>
        <dsp:cNvPr id="0" name=""/>
        <dsp:cNvSpPr/>
      </dsp:nvSpPr>
      <dsp:spPr>
        <a:xfrm>
          <a:off x="2417824" y="2872670"/>
          <a:ext cx="2051595" cy="1230957"/>
        </a:xfrm>
        <a:prstGeom prst="rect">
          <a:avLst/>
        </a:prstGeom>
        <a:solidFill>
          <a:schemeClr val="accent2">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Cerebral cortex </a:t>
          </a:r>
          <a:endParaRPr lang="en-US" sz="2400" kern="1200"/>
        </a:p>
      </dsp:txBody>
      <dsp:txXfrm>
        <a:off x="2417824" y="2872670"/>
        <a:ext cx="2051595" cy="1230957"/>
      </dsp:txXfrm>
    </dsp:sp>
    <dsp:sp modelId="{0F83E461-1AA8-4CFB-BE77-F64849CF91CC}">
      <dsp:nvSpPr>
        <dsp:cNvPr id="0" name=""/>
        <dsp:cNvSpPr/>
      </dsp:nvSpPr>
      <dsp:spPr>
        <a:xfrm>
          <a:off x="4674579" y="2872670"/>
          <a:ext cx="2051595" cy="123095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The amygdala</a:t>
          </a:r>
          <a:endParaRPr lang="en-US" sz="2400" kern="1200"/>
        </a:p>
      </dsp:txBody>
      <dsp:txXfrm>
        <a:off x="4674579" y="2872670"/>
        <a:ext cx="2051595" cy="12309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E89B7-177B-4E3B-BE21-7B3DDBBD8F79}">
      <dsp:nvSpPr>
        <dsp:cNvPr id="0" name=""/>
        <dsp:cNvSpPr/>
      </dsp:nvSpPr>
      <dsp:spPr>
        <a:xfrm>
          <a:off x="161069" y="436"/>
          <a:ext cx="2051595" cy="123095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Basal forebrain </a:t>
          </a:r>
          <a:endParaRPr lang="en-US" sz="2400" kern="1200" dirty="0"/>
        </a:p>
      </dsp:txBody>
      <dsp:txXfrm>
        <a:off x="161069" y="436"/>
        <a:ext cx="2051595" cy="1230957"/>
      </dsp:txXfrm>
    </dsp:sp>
    <dsp:sp modelId="{A14B663A-900B-4D24-BFBD-21F4C214BD23}">
      <dsp:nvSpPr>
        <dsp:cNvPr id="0" name=""/>
        <dsp:cNvSpPr/>
      </dsp:nvSpPr>
      <dsp:spPr>
        <a:xfrm>
          <a:off x="2417824" y="436"/>
          <a:ext cx="2051595" cy="1230957"/>
        </a:xfrm>
        <a:prstGeom prst="rect">
          <a:avLst/>
        </a:prstGeom>
        <a:solidFill>
          <a:schemeClr val="accent2">
            <a:hueOff val="-132306"/>
            <a:satOff val="-7630"/>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Adenosine </a:t>
          </a:r>
          <a:endParaRPr lang="en-US" sz="2400" kern="1200" dirty="0"/>
        </a:p>
      </dsp:txBody>
      <dsp:txXfrm>
        <a:off x="2417824" y="436"/>
        <a:ext cx="2051595" cy="1230957"/>
      </dsp:txXfrm>
    </dsp:sp>
    <dsp:sp modelId="{DF3B70C2-1249-4D9E-854B-2A899294EF61}">
      <dsp:nvSpPr>
        <dsp:cNvPr id="0" name=""/>
        <dsp:cNvSpPr/>
      </dsp:nvSpPr>
      <dsp:spPr>
        <a:xfrm>
          <a:off x="4674579" y="436"/>
          <a:ext cx="2051595" cy="1230957"/>
        </a:xfrm>
        <a:prstGeom prst="rect">
          <a:avLst/>
        </a:prstGeom>
        <a:solidFill>
          <a:schemeClr val="accent2">
            <a:hueOff val="-264611"/>
            <a:satOff val="-15260"/>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Glycogen </a:t>
          </a:r>
          <a:endParaRPr lang="en-US" sz="2400" kern="1200"/>
        </a:p>
      </dsp:txBody>
      <dsp:txXfrm>
        <a:off x="4674579" y="436"/>
        <a:ext cx="2051595" cy="1230957"/>
      </dsp:txXfrm>
    </dsp:sp>
    <dsp:sp modelId="{5AF76169-F493-4A13-90E2-2C4C8C75CDFD}">
      <dsp:nvSpPr>
        <dsp:cNvPr id="0" name=""/>
        <dsp:cNvSpPr/>
      </dsp:nvSpPr>
      <dsp:spPr>
        <a:xfrm>
          <a:off x="6931335" y="436"/>
          <a:ext cx="2051595" cy="1230957"/>
        </a:xfrm>
        <a:prstGeom prst="rect">
          <a:avLst/>
        </a:prstGeom>
        <a:solidFill>
          <a:schemeClr val="accent2">
            <a:hueOff val="-396917"/>
            <a:satOff val="-22889"/>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Hypothalamus </a:t>
          </a:r>
          <a:endParaRPr lang="en-US" sz="2400" kern="1200"/>
        </a:p>
      </dsp:txBody>
      <dsp:txXfrm>
        <a:off x="6931335" y="436"/>
        <a:ext cx="2051595" cy="1230957"/>
      </dsp:txXfrm>
    </dsp:sp>
    <dsp:sp modelId="{AD92C726-4133-4EDF-B58B-D70D6B95E54A}">
      <dsp:nvSpPr>
        <dsp:cNvPr id="0" name=""/>
        <dsp:cNvSpPr/>
      </dsp:nvSpPr>
      <dsp:spPr>
        <a:xfrm>
          <a:off x="161069" y="1436553"/>
          <a:ext cx="2051595" cy="1230957"/>
        </a:xfrm>
        <a:prstGeom prst="rect">
          <a:avLst/>
        </a:prstGeom>
        <a:solidFill>
          <a:schemeClr val="accent2">
            <a:hueOff val="-529223"/>
            <a:satOff val="-30519"/>
            <a:lumOff val="313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SCN </a:t>
          </a:r>
          <a:endParaRPr lang="en-US" sz="2400" kern="1200" dirty="0"/>
        </a:p>
      </dsp:txBody>
      <dsp:txXfrm>
        <a:off x="161069" y="1436553"/>
        <a:ext cx="2051595" cy="1230957"/>
      </dsp:txXfrm>
    </dsp:sp>
    <dsp:sp modelId="{C8D0B1F3-AED9-4EBC-8CE5-A7B6AB4BAD15}">
      <dsp:nvSpPr>
        <dsp:cNvPr id="0" name=""/>
        <dsp:cNvSpPr/>
      </dsp:nvSpPr>
      <dsp:spPr>
        <a:xfrm>
          <a:off x="2417824" y="1436553"/>
          <a:ext cx="2051595" cy="1230957"/>
        </a:xfrm>
        <a:prstGeom prst="rect">
          <a:avLst/>
        </a:prstGeom>
        <a:solidFill>
          <a:schemeClr val="accent2">
            <a:hueOff val="-661529"/>
            <a:satOff val="-38149"/>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Pineal Gland</a:t>
          </a:r>
        </a:p>
      </dsp:txBody>
      <dsp:txXfrm>
        <a:off x="2417824" y="1436553"/>
        <a:ext cx="2051595" cy="1230957"/>
      </dsp:txXfrm>
    </dsp:sp>
    <dsp:sp modelId="{4130B04B-C30D-4D2D-A539-24CE60922F29}">
      <dsp:nvSpPr>
        <dsp:cNvPr id="0" name=""/>
        <dsp:cNvSpPr/>
      </dsp:nvSpPr>
      <dsp:spPr>
        <a:xfrm>
          <a:off x="4674579" y="1436553"/>
          <a:ext cx="2051595" cy="1230957"/>
        </a:xfrm>
        <a:prstGeom prst="rect">
          <a:avLst/>
        </a:prstGeom>
        <a:solidFill>
          <a:schemeClr val="accent2">
            <a:hueOff val="-793834"/>
            <a:satOff val="-45779"/>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Melatonin</a:t>
          </a:r>
        </a:p>
      </dsp:txBody>
      <dsp:txXfrm>
        <a:off x="4674579" y="1436553"/>
        <a:ext cx="2051595" cy="1230957"/>
      </dsp:txXfrm>
    </dsp:sp>
    <dsp:sp modelId="{FAF0B658-9E3F-49ED-AE43-FDE69650D97B}">
      <dsp:nvSpPr>
        <dsp:cNvPr id="0" name=""/>
        <dsp:cNvSpPr/>
      </dsp:nvSpPr>
      <dsp:spPr>
        <a:xfrm>
          <a:off x="6931335" y="1436553"/>
          <a:ext cx="2051595" cy="1230957"/>
        </a:xfrm>
        <a:prstGeom prst="rect">
          <a:avLst/>
        </a:prstGeom>
        <a:solidFill>
          <a:schemeClr val="accent2">
            <a:hueOff val="-926140"/>
            <a:satOff val="-53409"/>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The brain stem </a:t>
          </a:r>
          <a:endParaRPr lang="en-US" sz="2400" kern="1200"/>
        </a:p>
      </dsp:txBody>
      <dsp:txXfrm>
        <a:off x="6931335" y="1436553"/>
        <a:ext cx="2051595" cy="1230957"/>
      </dsp:txXfrm>
    </dsp:sp>
    <dsp:sp modelId="{F678529B-479B-4437-848B-468321538224}">
      <dsp:nvSpPr>
        <dsp:cNvPr id="0" name=""/>
        <dsp:cNvSpPr/>
      </dsp:nvSpPr>
      <dsp:spPr>
        <a:xfrm>
          <a:off x="161069" y="2872670"/>
          <a:ext cx="2051595" cy="1230957"/>
        </a:xfrm>
        <a:prstGeom prst="rect">
          <a:avLst/>
        </a:prstGeom>
        <a:solidFill>
          <a:schemeClr val="accent2">
            <a:hueOff val="-1058446"/>
            <a:satOff val="-61039"/>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GABA</a:t>
          </a:r>
          <a:endParaRPr lang="en-US" sz="2400" kern="1200"/>
        </a:p>
      </dsp:txBody>
      <dsp:txXfrm>
        <a:off x="161069" y="2872670"/>
        <a:ext cx="2051595" cy="1230957"/>
      </dsp:txXfrm>
    </dsp:sp>
    <dsp:sp modelId="{3D5AF13C-BD22-49C7-B607-7079CFF852EE}">
      <dsp:nvSpPr>
        <dsp:cNvPr id="0" name=""/>
        <dsp:cNvSpPr/>
      </dsp:nvSpPr>
      <dsp:spPr>
        <a:xfrm>
          <a:off x="2417824" y="2872670"/>
          <a:ext cx="2051595" cy="1230957"/>
        </a:xfrm>
        <a:prstGeom prst="rect">
          <a:avLst/>
        </a:prstGeom>
        <a:solidFill>
          <a:schemeClr val="accent2">
            <a:hueOff val="-1190752"/>
            <a:satOff val="-68668"/>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The thalamus </a:t>
          </a:r>
          <a:endParaRPr lang="en-US" sz="2400" kern="1200"/>
        </a:p>
      </dsp:txBody>
      <dsp:txXfrm>
        <a:off x="2417824" y="2872670"/>
        <a:ext cx="2051595" cy="1230957"/>
      </dsp:txXfrm>
    </dsp:sp>
    <dsp:sp modelId="{8D96B7B2-A7F3-4B49-9CBA-5B322C03BCC9}">
      <dsp:nvSpPr>
        <dsp:cNvPr id="0" name=""/>
        <dsp:cNvSpPr/>
      </dsp:nvSpPr>
      <dsp:spPr>
        <a:xfrm>
          <a:off x="4674579" y="2872670"/>
          <a:ext cx="2051595" cy="1230957"/>
        </a:xfrm>
        <a:prstGeom prst="rect">
          <a:avLst/>
        </a:prstGeom>
        <a:solidFill>
          <a:schemeClr val="accent2">
            <a:hueOff val="-1323057"/>
            <a:satOff val="-76298"/>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a:t>Cerebral cortex </a:t>
          </a:r>
          <a:endParaRPr lang="en-US" sz="2400" kern="1200" dirty="0"/>
        </a:p>
      </dsp:txBody>
      <dsp:txXfrm>
        <a:off x="4674579" y="2872670"/>
        <a:ext cx="2051595" cy="1230957"/>
      </dsp:txXfrm>
    </dsp:sp>
    <dsp:sp modelId="{0F83E461-1AA8-4CFB-BE77-F64849CF91CC}">
      <dsp:nvSpPr>
        <dsp:cNvPr id="0" name=""/>
        <dsp:cNvSpPr/>
      </dsp:nvSpPr>
      <dsp:spPr>
        <a:xfrm>
          <a:off x="6931335" y="2872670"/>
          <a:ext cx="2051595" cy="1230957"/>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a:t>The amygdala</a:t>
          </a:r>
          <a:endParaRPr lang="en-US" sz="2400" kern="1200"/>
        </a:p>
      </dsp:txBody>
      <dsp:txXfrm>
        <a:off x="6931335" y="2872670"/>
        <a:ext cx="2051595" cy="12309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8056"/>
          </a:xfrm>
          <a:prstGeom prst="rect">
            <a:avLst/>
          </a:prstGeom>
        </p:spPr>
        <p:txBody>
          <a:bodyPr vert="horz" lIns="91440" tIns="45720" rIns="91440" bIns="45720" rtlCol="0"/>
          <a:lstStyle>
            <a:lvl1pPr algn="r">
              <a:defRPr sz="1200"/>
            </a:lvl1pPr>
          </a:lstStyle>
          <a:p>
            <a:fld id="{0A2D5462-70B9-47B2-A783-F8328E941855}" type="datetimeFigureOut">
              <a:rPr lang="en-GB" smtClean="0"/>
              <a:t>12/11/2019</a:t>
            </a:fld>
            <a:endParaRPr lang="en-GB"/>
          </a:p>
        </p:txBody>
      </p:sp>
      <p:sp>
        <p:nvSpPr>
          <p:cNvPr id="4" name="Footer Placeholder 3"/>
          <p:cNvSpPr>
            <a:spLocks noGrp="1"/>
          </p:cNvSpPr>
          <p:nvPr>
            <p:ph type="ftr" sz="quarter" idx="2"/>
          </p:nvPr>
        </p:nvSpPr>
        <p:spPr>
          <a:xfrm>
            <a:off x="0" y="9428584"/>
            <a:ext cx="2887186"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4"/>
            <a:ext cx="2887186" cy="498055"/>
          </a:xfrm>
          <a:prstGeom prst="rect">
            <a:avLst/>
          </a:prstGeom>
        </p:spPr>
        <p:txBody>
          <a:bodyPr vert="horz" lIns="91440" tIns="45720" rIns="91440" bIns="45720" rtlCol="0" anchor="b"/>
          <a:lstStyle>
            <a:lvl1pPr algn="r">
              <a:defRPr sz="1200"/>
            </a:lvl1pPr>
          </a:lstStyle>
          <a:p>
            <a:fld id="{072BAF51-0286-441E-8DE2-1F02FBCDF4DB}" type="slidenum">
              <a:rPr lang="en-GB" smtClean="0"/>
              <a:t>‹#›</a:t>
            </a:fld>
            <a:endParaRPr lang="en-GB"/>
          </a:p>
        </p:txBody>
      </p:sp>
    </p:spTree>
    <p:extLst>
      <p:ext uri="{BB962C8B-B14F-4D97-AF65-F5344CB8AC3E}">
        <p14:creationId xmlns:p14="http://schemas.microsoft.com/office/powerpoint/2010/main" val="2324425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3377B3FF-86C0-4605-8FDB-F6ABF93161E6}" type="datetimeFigureOut">
              <a:rPr lang="en-GB" smtClean="0"/>
              <a:t>12/11/2019</a:t>
            </a:fld>
            <a:endParaRPr lang="en-GB"/>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1A09D260-EA0E-4FAE-A4BF-C1D89FBFE024}" type="slidenum">
              <a:rPr lang="en-GB" smtClean="0"/>
              <a:t>‹#›</a:t>
            </a:fld>
            <a:endParaRPr lang="en-GB"/>
          </a:p>
        </p:txBody>
      </p:sp>
    </p:spTree>
    <p:extLst>
      <p:ext uri="{BB962C8B-B14F-4D97-AF65-F5344CB8AC3E}">
        <p14:creationId xmlns:p14="http://schemas.microsoft.com/office/powerpoint/2010/main" val="3362152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inds.nih.gov/Disorders/Patient-Caregiver-Education/Understanding-Sleep#1"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youtube.com/watch?v=Fjn6OjOp-d4&amp;list=PLhE471QKETma1F_6znkBGV3QsXWBvFj_Q&amp;index=5&amp;t=0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Fjn6OjOp-d4&amp;list=PLhE471QKETma1F_6znkBGV3QsXWBvFj_Q&amp;index=5&amp;t=0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CQn-kH6LSsw"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youtube.com/watch?v=g3QTV8MjAuM"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a:hlinkClick r:id="rId3"/>
              </a:rPr>
              <a:t>Think of the different processes as different sides of an argument</a:t>
            </a:r>
          </a:p>
          <a:p>
            <a:endParaRPr lang="en-GB" u="none" dirty="0">
              <a:hlinkClick r:id="rId3"/>
            </a:endParaRPr>
          </a:p>
          <a:p>
            <a:endParaRPr lang="en-GB" dirty="0">
              <a:hlinkClick r:id="rId3"/>
            </a:endParaRPr>
          </a:p>
          <a:p>
            <a:r>
              <a:rPr lang="en-GB" dirty="0">
                <a:hlinkClick r:id="rId3"/>
              </a:rPr>
              <a:t>https://www.ninds.nih.gov/Disorders/Patient-Caregiver-Education/Understanding-Sleep#1</a:t>
            </a:r>
            <a:r>
              <a:rPr lang="en-GB" dirty="0"/>
              <a:t> ---- role of the brain in sleep</a:t>
            </a:r>
          </a:p>
        </p:txBody>
      </p:sp>
      <p:sp>
        <p:nvSpPr>
          <p:cNvPr id="4" name="Slide Number Placeholder 3"/>
          <p:cNvSpPr>
            <a:spLocks noGrp="1"/>
          </p:cNvSpPr>
          <p:nvPr>
            <p:ph type="sldNum" sz="quarter" idx="10"/>
          </p:nvPr>
        </p:nvSpPr>
        <p:spPr/>
        <p:txBody>
          <a:bodyPr/>
          <a:lstStyle/>
          <a:p>
            <a:fld id="{1A09D260-EA0E-4FAE-A4BF-C1D89FBFE024}" type="slidenum">
              <a:rPr lang="en-GB" smtClean="0"/>
              <a:t>2</a:t>
            </a:fld>
            <a:endParaRPr lang="en-GB"/>
          </a:p>
        </p:txBody>
      </p:sp>
    </p:spTree>
    <p:extLst>
      <p:ext uri="{BB962C8B-B14F-4D97-AF65-F5344CB8AC3E}">
        <p14:creationId xmlns:p14="http://schemas.microsoft.com/office/powerpoint/2010/main" val="539759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pair/3</a:t>
            </a:r>
            <a:r>
              <a:rPr lang="en-GB" baseline="0" dirty="0"/>
              <a:t> takes an area of the brain and does something with it.</a:t>
            </a:r>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32</a:t>
            </a:fld>
            <a:endParaRPr lang="en-GB"/>
          </a:p>
        </p:txBody>
      </p:sp>
    </p:spTree>
    <p:extLst>
      <p:ext uri="{BB962C8B-B14F-4D97-AF65-F5344CB8AC3E}">
        <p14:creationId xmlns:p14="http://schemas.microsoft.com/office/powerpoint/2010/main" val="15779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34</a:t>
            </a:fld>
            <a:endParaRPr lang="en-GB"/>
          </a:p>
        </p:txBody>
      </p:sp>
    </p:spTree>
    <p:extLst>
      <p:ext uri="{BB962C8B-B14F-4D97-AF65-F5344CB8AC3E}">
        <p14:creationId xmlns:p14="http://schemas.microsoft.com/office/powerpoint/2010/main" val="358362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36</a:t>
            </a:fld>
            <a:endParaRPr lang="en-GB"/>
          </a:p>
        </p:txBody>
      </p:sp>
    </p:spTree>
    <p:extLst>
      <p:ext uri="{BB962C8B-B14F-4D97-AF65-F5344CB8AC3E}">
        <p14:creationId xmlns:p14="http://schemas.microsoft.com/office/powerpoint/2010/main" val="3871254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Colour in</a:t>
            </a:r>
            <a:r>
              <a:rPr lang="en-GB" baseline="0" dirty="0"/>
              <a:t> the brain writing what it does as we go on. </a:t>
            </a:r>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38</a:t>
            </a:fld>
            <a:endParaRPr lang="en-GB"/>
          </a:p>
        </p:txBody>
      </p:sp>
    </p:spTree>
    <p:extLst>
      <p:ext uri="{BB962C8B-B14F-4D97-AF65-F5344CB8AC3E}">
        <p14:creationId xmlns:p14="http://schemas.microsoft.com/office/powerpoint/2010/main" val="102615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up a match up the definitions game </a:t>
            </a:r>
          </a:p>
        </p:txBody>
      </p:sp>
      <p:sp>
        <p:nvSpPr>
          <p:cNvPr id="4" name="Slide Number Placeholder 3"/>
          <p:cNvSpPr>
            <a:spLocks noGrp="1"/>
          </p:cNvSpPr>
          <p:nvPr>
            <p:ph type="sldNum" sz="quarter" idx="10"/>
          </p:nvPr>
        </p:nvSpPr>
        <p:spPr/>
        <p:txBody>
          <a:bodyPr/>
          <a:lstStyle/>
          <a:p>
            <a:fld id="{1A09D260-EA0E-4FAE-A4BF-C1D89FBFE024}" type="slidenum">
              <a:rPr lang="en-GB" smtClean="0"/>
              <a:t>40</a:t>
            </a:fld>
            <a:endParaRPr lang="en-GB"/>
          </a:p>
        </p:txBody>
      </p:sp>
    </p:spTree>
    <p:extLst>
      <p:ext uri="{BB962C8B-B14F-4D97-AF65-F5344CB8AC3E}">
        <p14:creationId xmlns:p14="http://schemas.microsoft.com/office/powerpoint/2010/main" val="288961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41</a:t>
            </a:fld>
            <a:endParaRPr lang="en-GB"/>
          </a:p>
        </p:txBody>
      </p:sp>
    </p:spTree>
    <p:extLst>
      <p:ext uri="{BB962C8B-B14F-4D97-AF65-F5344CB8AC3E}">
        <p14:creationId xmlns:p14="http://schemas.microsoft.com/office/powerpoint/2010/main" val="4754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42</a:t>
            </a:fld>
            <a:endParaRPr lang="en-GB"/>
          </a:p>
        </p:txBody>
      </p:sp>
    </p:spTree>
    <p:extLst>
      <p:ext uri="{BB962C8B-B14F-4D97-AF65-F5344CB8AC3E}">
        <p14:creationId xmlns:p14="http://schemas.microsoft.com/office/powerpoint/2010/main" val="1978448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https://www.youtube.com/watch?v=Fjn6OjOp-d4&amp;list=PLhE471QKETma1F_6znkBGV3QsXWBvFj_Q&amp;index=5&amp;t=0s</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Glue answers into jotters</a:t>
            </a:r>
          </a:p>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43</a:t>
            </a:fld>
            <a:endParaRPr lang="en-GB"/>
          </a:p>
        </p:txBody>
      </p:sp>
    </p:spTree>
    <p:extLst>
      <p:ext uri="{BB962C8B-B14F-4D97-AF65-F5344CB8AC3E}">
        <p14:creationId xmlns:p14="http://schemas.microsoft.com/office/powerpoint/2010/main" val="185210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https://www.youtube.com/watch?v=Fjn6OjOp-d4&amp;list=PLhE471QKETma1F_6znkBGV3QsXWBvFj_Q&amp;index=5&amp;t=0s</a:t>
            </a:r>
            <a:endParaRPr lang="en-GB" dirty="0"/>
          </a:p>
          <a:p>
            <a:endParaRPr lang="en-GB" dirty="0"/>
          </a:p>
          <a:p>
            <a:r>
              <a:rPr lang="en-GB" dirty="0"/>
              <a:t>Glue answers into jotters</a:t>
            </a:r>
          </a:p>
        </p:txBody>
      </p:sp>
      <p:sp>
        <p:nvSpPr>
          <p:cNvPr id="4" name="Slide Number Placeholder 3"/>
          <p:cNvSpPr>
            <a:spLocks noGrp="1"/>
          </p:cNvSpPr>
          <p:nvPr>
            <p:ph type="sldNum" sz="quarter" idx="10"/>
          </p:nvPr>
        </p:nvSpPr>
        <p:spPr/>
        <p:txBody>
          <a:bodyPr/>
          <a:lstStyle/>
          <a:p>
            <a:fld id="{1A09D260-EA0E-4FAE-A4BF-C1D89FBFE024}" type="slidenum">
              <a:rPr lang="en-GB" smtClean="0"/>
              <a:t>44</a:t>
            </a:fld>
            <a:endParaRPr lang="en-GB"/>
          </a:p>
        </p:txBody>
      </p:sp>
    </p:spTree>
    <p:extLst>
      <p:ext uri="{BB962C8B-B14F-4D97-AF65-F5344CB8AC3E}">
        <p14:creationId xmlns:p14="http://schemas.microsoft.com/office/powerpoint/2010/main" val="1565844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should</a:t>
            </a:r>
            <a:r>
              <a:rPr lang="en-GB" baseline="0" dirty="0"/>
              <a:t> take notes and summarise the case of Peter Tripp using page 66 of the textbook.</a:t>
            </a:r>
            <a:endParaRPr lang="en-GB" dirty="0"/>
          </a:p>
        </p:txBody>
      </p:sp>
      <p:sp>
        <p:nvSpPr>
          <p:cNvPr id="4" name="Slide Number Placeholder 3"/>
          <p:cNvSpPr>
            <a:spLocks noGrp="1"/>
          </p:cNvSpPr>
          <p:nvPr>
            <p:ph type="sldNum" sz="quarter" idx="10"/>
          </p:nvPr>
        </p:nvSpPr>
        <p:spPr/>
        <p:txBody>
          <a:bodyPr/>
          <a:lstStyle/>
          <a:p>
            <a:fld id="{9CC1CC9C-155E-42DC-9FC7-13C121BC87F8}" type="slidenum">
              <a:rPr lang="en-GB" smtClean="0"/>
              <a:t>46</a:t>
            </a:fld>
            <a:endParaRPr lang="en-GB"/>
          </a:p>
        </p:txBody>
      </p:sp>
    </p:spTree>
    <p:extLst>
      <p:ext uri="{BB962C8B-B14F-4D97-AF65-F5344CB8AC3E}">
        <p14:creationId xmlns:p14="http://schemas.microsoft.com/office/powerpoint/2010/main" val="4154756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1861B3-BD90-4AE7-B944-AC3AED0F9703}" type="slidenum">
              <a:rPr lang="en-US" altLang="en-US"/>
              <a:pPr/>
              <a:t>4</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en-US" dirty="0"/>
              <a:t>Show me boards, </a:t>
            </a:r>
          </a:p>
        </p:txBody>
      </p:sp>
    </p:spTree>
    <p:extLst>
      <p:ext uri="{BB962C8B-B14F-4D97-AF65-F5344CB8AC3E}">
        <p14:creationId xmlns:p14="http://schemas.microsoft.com/office/powerpoint/2010/main" val="1629240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should</a:t>
            </a:r>
            <a:r>
              <a:rPr lang="en-GB" baseline="0" dirty="0"/>
              <a:t> take notes and summarise the case of Peter Tripp using page 66 of the textbook.</a:t>
            </a:r>
            <a:endParaRPr lang="en-GB" dirty="0"/>
          </a:p>
        </p:txBody>
      </p:sp>
      <p:sp>
        <p:nvSpPr>
          <p:cNvPr id="4" name="Slide Number Placeholder 3"/>
          <p:cNvSpPr>
            <a:spLocks noGrp="1"/>
          </p:cNvSpPr>
          <p:nvPr>
            <p:ph type="sldNum" sz="quarter" idx="10"/>
          </p:nvPr>
        </p:nvSpPr>
        <p:spPr/>
        <p:txBody>
          <a:bodyPr/>
          <a:lstStyle/>
          <a:p>
            <a:fld id="{9CC1CC9C-155E-42DC-9FC7-13C121BC87F8}" type="slidenum">
              <a:rPr lang="en-GB" smtClean="0"/>
              <a:t>47</a:t>
            </a:fld>
            <a:endParaRPr lang="en-GB"/>
          </a:p>
        </p:txBody>
      </p:sp>
    </p:spTree>
    <p:extLst>
      <p:ext uri="{BB962C8B-B14F-4D97-AF65-F5344CB8AC3E}">
        <p14:creationId xmlns:p14="http://schemas.microsoft.com/office/powerpoint/2010/main" val="2628952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 should</a:t>
            </a:r>
            <a:r>
              <a:rPr lang="en-GB" baseline="0" dirty="0"/>
              <a:t> take notes and summarise the case of Peter Tripp using page 66 of the textbook.</a:t>
            </a:r>
            <a:endParaRPr lang="en-GB" dirty="0"/>
          </a:p>
        </p:txBody>
      </p:sp>
      <p:sp>
        <p:nvSpPr>
          <p:cNvPr id="4" name="Slide Number Placeholder 3"/>
          <p:cNvSpPr>
            <a:spLocks noGrp="1"/>
          </p:cNvSpPr>
          <p:nvPr>
            <p:ph type="sldNum" sz="quarter" idx="10"/>
          </p:nvPr>
        </p:nvSpPr>
        <p:spPr/>
        <p:txBody>
          <a:bodyPr/>
          <a:lstStyle/>
          <a:p>
            <a:fld id="{9CC1CC9C-155E-42DC-9FC7-13C121BC87F8}" type="slidenum">
              <a:rPr lang="en-GB" smtClean="0"/>
              <a:t>48</a:t>
            </a:fld>
            <a:endParaRPr lang="en-GB"/>
          </a:p>
        </p:txBody>
      </p:sp>
    </p:spTree>
    <p:extLst>
      <p:ext uri="{BB962C8B-B14F-4D97-AF65-F5344CB8AC3E}">
        <p14:creationId xmlns:p14="http://schemas.microsoft.com/office/powerpoint/2010/main" val="3150305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Print these out and get them to copy it in then write an analyse question with the exception of Compare when they are finished </a:t>
            </a:r>
          </a:p>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49</a:t>
            </a:fld>
            <a:endParaRPr lang="en-GB"/>
          </a:p>
        </p:txBody>
      </p:sp>
    </p:spTree>
    <p:extLst>
      <p:ext uri="{BB962C8B-B14F-4D97-AF65-F5344CB8AC3E}">
        <p14:creationId xmlns:p14="http://schemas.microsoft.com/office/powerpoint/2010/main" val="4234589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50</a:t>
            </a:fld>
            <a:endParaRPr lang="en-GB"/>
          </a:p>
        </p:txBody>
      </p:sp>
    </p:spTree>
    <p:extLst>
      <p:ext uri="{BB962C8B-B14F-4D97-AF65-F5344CB8AC3E}">
        <p14:creationId xmlns:p14="http://schemas.microsoft.com/office/powerpoint/2010/main" val="1976387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51</a:t>
            </a:fld>
            <a:endParaRPr lang="en-GB"/>
          </a:p>
        </p:txBody>
      </p:sp>
    </p:spTree>
    <p:extLst>
      <p:ext uri="{BB962C8B-B14F-4D97-AF65-F5344CB8AC3E}">
        <p14:creationId xmlns:p14="http://schemas.microsoft.com/office/powerpoint/2010/main" val="1184609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52</a:t>
            </a:fld>
            <a:endParaRPr lang="en-GB"/>
          </a:p>
        </p:txBody>
      </p:sp>
    </p:spTree>
    <p:extLst>
      <p:ext uri="{BB962C8B-B14F-4D97-AF65-F5344CB8AC3E}">
        <p14:creationId xmlns:p14="http://schemas.microsoft.com/office/powerpoint/2010/main" val="2972867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53</a:t>
            </a:fld>
            <a:endParaRPr lang="en-GB"/>
          </a:p>
        </p:txBody>
      </p:sp>
    </p:spTree>
    <p:extLst>
      <p:ext uri="{BB962C8B-B14F-4D97-AF65-F5344CB8AC3E}">
        <p14:creationId xmlns:p14="http://schemas.microsoft.com/office/powerpoint/2010/main" val="18177880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54</a:t>
            </a:fld>
            <a:endParaRPr lang="en-GB"/>
          </a:p>
        </p:txBody>
      </p:sp>
    </p:spTree>
    <p:extLst>
      <p:ext uri="{BB962C8B-B14F-4D97-AF65-F5344CB8AC3E}">
        <p14:creationId xmlns:p14="http://schemas.microsoft.com/office/powerpoint/2010/main" val="153147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55</a:t>
            </a:fld>
            <a:endParaRPr lang="en-GB"/>
          </a:p>
        </p:txBody>
      </p:sp>
    </p:spTree>
    <p:extLst>
      <p:ext uri="{BB962C8B-B14F-4D97-AF65-F5344CB8AC3E}">
        <p14:creationId xmlns:p14="http://schemas.microsoft.com/office/powerpoint/2010/main" val="3266457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56</a:t>
            </a:fld>
            <a:endParaRPr lang="en-GB"/>
          </a:p>
        </p:txBody>
      </p:sp>
    </p:spTree>
    <p:extLst>
      <p:ext uri="{BB962C8B-B14F-4D97-AF65-F5344CB8AC3E}">
        <p14:creationId xmlns:p14="http://schemas.microsoft.com/office/powerpoint/2010/main" val="195791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A03CEF-5586-4B09-ADD9-BA1738DBDE7A}" type="slidenum">
              <a:rPr lang="en-US" altLang="en-US"/>
              <a:pPr/>
              <a:t>5</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2440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57</a:t>
            </a:fld>
            <a:endParaRPr lang="en-GB"/>
          </a:p>
        </p:txBody>
      </p:sp>
    </p:spTree>
    <p:extLst>
      <p:ext uri="{BB962C8B-B14F-4D97-AF65-F5344CB8AC3E}">
        <p14:creationId xmlns:p14="http://schemas.microsoft.com/office/powerpoint/2010/main" val="26219089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58</a:t>
            </a:fld>
            <a:endParaRPr lang="en-GB"/>
          </a:p>
        </p:txBody>
      </p:sp>
    </p:spTree>
    <p:extLst>
      <p:ext uri="{BB962C8B-B14F-4D97-AF65-F5344CB8AC3E}">
        <p14:creationId xmlns:p14="http://schemas.microsoft.com/office/powerpoint/2010/main" val="42189104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59</a:t>
            </a:fld>
            <a:endParaRPr lang="en-GB"/>
          </a:p>
        </p:txBody>
      </p:sp>
    </p:spTree>
    <p:extLst>
      <p:ext uri="{BB962C8B-B14F-4D97-AF65-F5344CB8AC3E}">
        <p14:creationId xmlns:p14="http://schemas.microsoft.com/office/powerpoint/2010/main" val="1524847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Fill in study summary </a:t>
            </a:r>
          </a:p>
        </p:txBody>
      </p:sp>
      <p:sp>
        <p:nvSpPr>
          <p:cNvPr id="4" name="Slide Number Placeholder 3"/>
          <p:cNvSpPr>
            <a:spLocks noGrp="1"/>
          </p:cNvSpPr>
          <p:nvPr>
            <p:ph type="sldNum" sz="quarter" idx="5"/>
          </p:nvPr>
        </p:nvSpPr>
        <p:spPr/>
        <p:txBody>
          <a:bodyPr/>
          <a:lstStyle/>
          <a:p>
            <a:fld id="{1A09D260-EA0E-4FAE-A4BF-C1D89FBFE024}" type="slidenum">
              <a:rPr lang="en-GB" smtClean="0"/>
              <a:t>60</a:t>
            </a:fld>
            <a:endParaRPr lang="en-GB"/>
          </a:p>
        </p:txBody>
      </p:sp>
    </p:spTree>
    <p:extLst>
      <p:ext uri="{BB962C8B-B14F-4D97-AF65-F5344CB8AC3E}">
        <p14:creationId xmlns:p14="http://schemas.microsoft.com/office/powerpoint/2010/main" val="2633448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If woken during REM sleep participants were more likely to say they had been dreaming There appeared to be a link between eye movement and dreaming.</a:t>
            </a:r>
          </a:p>
          <a:p>
            <a:endParaRPr lang="en-GB" dirty="0"/>
          </a:p>
        </p:txBody>
      </p:sp>
      <p:sp>
        <p:nvSpPr>
          <p:cNvPr id="4" name="Slide Number Placeholder 3"/>
          <p:cNvSpPr>
            <a:spLocks noGrp="1"/>
          </p:cNvSpPr>
          <p:nvPr>
            <p:ph type="sldNum" sz="quarter" idx="10"/>
          </p:nvPr>
        </p:nvSpPr>
        <p:spPr/>
        <p:txBody>
          <a:bodyPr/>
          <a:lstStyle/>
          <a:p>
            <a:fld id="{26D35A1A-32DC-4E50-9747-836DBBD060D6}" type="slidenum">
              <a:rPr lang="en-GB" smtClean="0"/>
              <a:t>61</a:t>
            </a:fld>
            <a:endParaRPr lang="en-GB"/>
          </a:p>
        </p:txBody>
      </p:sp>
    </p:spTree>
    <p:extLst>
      <p:ext uri="{BB962C8B-B14F-4D97-AF65-F5344CB8AC3E}">
        <p14:creationId xmlns:p14="http://schemas.microsoft.com/office/powerpoint/2010/main" val="29453474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 typeface="Arial" panose="020B0604020202020204" pitchFamily="34" charset="0"/>
              <a:buChar char="•"/>
            </a:pPr>
            <a:r>
              <a:rPr lang="en-GB" altLang="en-US" sz="1200" dirty="0">
                <a:solidFill>
                  <a:srgbClr val="000000"/>
                </a:solidFill>
                <a:cs typeface="Arial" charset="0"/>
              </a:rPr>
              <a:t>well controlled lab experiment</a:t>
            </a:r>
          </a:p>
          <a:p>
            <a:pPr marL="171450" indent="-171450">
              <a:lnSpc>
                <a:spcPct val="90000"/>
              </a:lnSpc>
              <a:buFont typeface="Arial" panose="020B0604020202020204" pitchFamily="34" charset="0"/>
              <a:buChar char="•"/>
            </a:pPr>
            <a:r>
              <a:rPr lang="en-GB" altLang="en-US" sz="1200" dirty="0">
                <a:solidFill>
                  <a:srgbClr val="000000"/>
                </a:solidFill>
                <a:cs typeface="Arial" charset="0"/>
              </a:rPr>
              <a:t>small sample </a:t>
            </a:r>
          </a:p>
          <a:p>
            <a:pPr marL="171450" indent="-171450">
              <a:lnSpc>
                <a:spcPct val="90000"/>
              </a:lnSpc>
              <a:buFont typeface="Arial" panose="020B0604020202020204" pitchFamily="34" charset="0"/>
              <a:buChar char="•"/>
            </a:pPr>
            <a:r>
              <a:rPr lang="en-GB" altLang="en-US" sz="1200" dirty="0">
                <a:solidFill>
                  <a:srgbClr val="000000"/>
                </a:solidFill>
                <a:cs typeface="Arial" charset="0"/>
              </a:rPr>
              <a:t>(may be less important because study of physiological condition rather than psychological)</a:t>
            </a:r>
          </a:p>
          <a:p>
            <a:pPr marL="171450" indent="-171450">
              <a:lnSpc>
                <a:spcPct val="90000"/>
              </a:lnSpc>
              <a:buFont typeface="Arial" panose="020B0604020202020204" pitchFamily="34" charset="0"/>
              <a:buChar char="•"/>
            </a:pPr>
            <a:r>
              <a:rPr lang="en-GB" altLang="en-US" sz="1200" dirty="0">
                <a:solidFill>
                  <a:srgbClr val="000000"/>
                </a:solidFill>
                <a:cs typeface="Arial" charset="0"/>
              </a:rPr>
              <a:t>breakthrough in dream research</a:t>
            </a:r>
          </a:p>
          <a:p>
            <a:pPr marL="171450" indent="-171450">
              <a:lnSpc>
                <a:spcPct val="90000"/>
              </a:lnSpc>
              <a:buFont typeface="Arial" panose="020B0604020202020204" pitchFamily="34" charset="0"/>
              <a:buChar char="•"/>
            </a:pPr>
            <a:r>
              <a:rPr lang="en-GB" altLang="en-US" sz="1200" dirty="0">
                <a:solidFill>
                  <a:srgbClr val="000000"/>
                </a:solidFill>
                <a:cs typeface="Arial" charset="0"/>
              </a:rPr>
              <a:t>close correlation REM - dreams </a:t>
            </a:r>
          </a:p>
          <a:p>
            <a:pPr marL="171450" indent="-171450">
              <a:lnSpc>
                <a:spcPct val="90000"/>
              </a:lnSpc>
              <a:buFont typeface="Arial" panose="020B0604020202020204" pitchFamily="34" charset="0"/>
              <a:buChar char="•"/>
            </a:pPr>
            <a:r>
              <a:rPr lang="en-GB" altLang="en-US" sz="1200" dirty="0">
                <a:solidFill>
                  <a:srgbClr val="000000"/>
                </a:solidFill>
                <a:cs typeface="Arial" charset="0"/>
              </a:rPr>
              <a:t>nature of relationship remains unclear </a:t>
            </a:r>
            <a:endParaRPr lang="en-GB" altLang="en-US" sz="1200" dirty="0"/>
          </a:p>
          <a:p>
            <a:endParaRPr lang="en-GB" dirty="0"/>
          </a:p>
        </p:txBody>
      </p:sp>
      <p:sp>
        <p:nvSpPr>
          <p:cNvPr id="4" name="Slide Number Placeholder 3"/>
          <p:cNvSpPr>
            <a:spLocks noGrp="1"/>
          </p:cNvSpPr>
          <p:nvPr>
            <p:ph type="sldNum" sz="quarter" idx="10"/>
          </p:nvPr>
        </p:nvSpPr>
        <p:spPr/>
        <p:txBody>
          <a:bodyPr/>
          <a:lstStyle/>
          <a:p>
            <a:fld id="{26D35A1A-32DC-4E50-9747-836DBBD060D6}" type="slidenum">
              <a:rPr lang="en-GB" smtClean="0"/>
              <a:t>62</a:t>
            </a:fld>
            <a:endParaRPr lang="en-GB"/>
          </a:p>
        </p:txBody>
      </p:sp>
    </p:spTree>
    <p:extLst>
      <p:ext uri="{BB962C8B-B14F-4D97-AF65-F5344CB8AC3E}">
        <p14:creationId xmlns:p14="http://schemas.microsoft.com/office/powerpoint/2010/main" val="8676611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B3BC4-E6AE-4A84-A0C0-D7A7A4BC5749}" type="slidenum">
              <a:rPr lang="en-GB" smtClean="0"/>
              <a:t>66</a:t>
            </a:fld>
            <a:endParaRPr lang="en-GB"/>
          </a:p>
        </p:txBody>
      </p:sp>
    </p:spTree>
    <p:extLst>
      <p:ext uri="{BB962C8B-B14F-4D97-AF65-F5344CB8AC3E}">
        <p14:creationId xmlns:p14="http://schemas.microsoft.com/office/powerpoint/2010/main" val="28958765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B3BC4-E6AE-4A84-A0C0-D7A7A4BC5749}" type="slidenum">
              <a:rPr lang="en-GB" smtClean="0"/>
              <a:t>67</a:t>
            </a:fld>
            <a:endParaRPr lang="en-GB"/>
          </a:p>
        </p:txBody>
      </p:sp>
    </p:spTree>
    <p:extLst>
      <p:ext uri="{BB962C8B-B14F-4D97-AF65-F5344CB8AC3E}">
        <p14:creationId xmlns:p14="http://schemas.microsoft.com/office/powerpoint/2010/main" val="3691265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B3BC4-E6AE-4A84-A0C0-D7A7A4BC5749}" type="slidenum">
              <a:rPr lang="en-GB" smtClean="0"/>
              <a:t>68</a:t>
            </a:fld>
            <a:endParaRPr lang="en-GB"/>
          </a:p>
        </p:txBody>
      </p:sp>
    </p:spTree>
    <p:extLst>
      <p:ext uri="{BB962C8B-B14F-4D97-AF65-F5344CB8AC3E}">
        <p14:creationId xmlns:p14="http://schemas.microsoft.com/office/powerpoint/2010/main" val="6975658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B3BC4-E6AE-4A84-A0C0-D7A7A4BC5749}" type="slidenum">
              <a:rPr lang="en-GB" smtClean="0"/>
              <a:t>69</a:t>
            </a:fld>
            <a:endParaRPr lang="en-GB"/>
          </a:p>
        </p:txBody>
      </p:sp>
    </p:spTree>
    <p:extLst>
      <p:ext uri="{BB962C8B-B14F-4D97-AF65-F5344CB8AC3E}">
        <p14:creationId xmlns:p14="http://schemas.microsoft.com/office/powerpoint/2010/main" val="2170554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C39CA-7075-425B-B337-C9F6DB926B29}" type="slidenum">
              <a:rPr lang="en-US" altLang="en-US"/>
              <a:pPr/>
              <a:t>6</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24265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https://www.youtube.com/watch?v=CQn-kH6LSsw</a:t>
            </a:r>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73</a:t>
            </a:fld>
            <a:endParaRPr lang="en-GB"/>
          </a:p>
        </p:txBody>
      </p:sp>
    </p:spTree>
    <p:extLst>
      <p:ext uri="{BB962C8B-B14F-4D97-AF65-F5344CB8AC3E}">
        <p14:creationId xmlns:p14="http://schemas.microsoft.com/office/powerpoint/2010/main" val="40343805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74</a:t>
            </a:fld>
            <a:endParaRPr lang="en-GB"/>
          </a:p>
        </p:txBody>
      </p:sp>
    </p:spTree>
    <p:extLst>
      <p:ext uri="{BB962C8B-B14F-4D97-AF65-F5344CB8AC3E}">
        <p14:creationId xmlns:p14="http://schemas.microsoft.com/office/powerpoint/2010/main" val="2588148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75</a:t>
            </a:fld>
            <a:endParaRPr lang="en-GB"/>
          </a:p>
        </p:txBody>
      </p:sp>
    </p:spTree>
    <p:extLst>
      <p:ext uri="{BB962C8B-B14F-4D97-AF65-F5344CB8AC3E}">
        <p14:creationId xmlns:p14="http://schemas.microsoft.com/office/powerpoint/2010/main" val="1903257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76</a:t>
            </a:fld>
            <a:endParaRPr lang="en-GB"/>
          </a:p>
        </p:txBody>
      </p:sp>
    </p:spTree>
    <p:extLst>
      <p:ext uri="{BB962C8B-B14F-4D97-AF65-F5344CB8AC3E}">
        <p14:creationId xmlns:p14="http://schemas.microsoft.com/office/powerpoint/2010/main" val="4048940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77</a:t>
            </a:fld>
            <a:endParaRPr lang="en-GB"/>
          </a:p>
        </p:txBody>
      </p:sp>
    </p:spTree>
    <p:extLst>
      <p:ext uri="{BB962C8B-B14F-4D97-AF65-F5344CB8AC3E}">
        <p14:creationId xmlns:p14="http://schemas.microsoft.com/office/powerpoint/2010/main" val="11747321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78</a:t>
            </a:fld>
            <a:endParaRPr lang="en-GB"/>
          </a:p>
        </p:txBody>
      </p:sp>
    </p:spTree>
    <p:extLst>
      <p:ext uri="{BB962C8B-B14F-4D97-AF65-F5344CB8AC3E}">
        <p14:creationId xmlns:p14="http://schemas.microsoft.com/office/powerpoint/2010/main" val="1891984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79</a:t>
            </a:fld>
            <a:endParaRPr lang="en-GB"/>
          </a:p>
        </p:txBody>
      </p:sp>
    </p:spTree>
    <p:extLst>
      <p:ext uri="{BB962C8B-B14F-4D97-AF65-F5344CB8AC3E}">
        <p14:creationId xmlns:p14="http://schemas.microsoft.com/office/powerpoint/2010/main" val="228987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80</a:t>
            </a:fld>
            <a:endParaRPr lang="en-GB"/>
          </a:p>
        </p:txBody>
      </p:sp>
    </p:spTree>
    <p:extLst>
      <p:ext uri="{BB962C8B-B14F-4D97-AF65-F5344CB8AC3E}">
        <p14:creationId xmlns:p14="http://schemas.microsoft.com/office/powerpoint/2010/main" val="12305650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81</a:t>
            </a:fld>
            <a:endParaRPr lang="en-GB"/>
          </a:p>
        </p:txBody>
      </p:sp>
    </p:spTree>
    <p:extLst>
      <p:ext uri="{BB962C8B-B14F-4D97-AF65-F5344CB8AC3E}">
        <p14:creationId xmlns:p14="http://schemas.microsoft.com/office/powerpoint/2010/main" val="4391428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82</a:t>
            </a:fld>
            <a:endParaRPr lang="en-GB"/>
          </a:p>
        </p:txBody>
      </p:sp>
    </p:spTree>
    <p:extLst>
      <p:ext uri="{BB962C8B-B14F-4D97-AF65-F5344CB8AC3E}">
        <p14:creationId xmlns:p14="http://schemas.microsoft.com/office/powerpoint/2010/main" val="1232993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C39CA-7075-425B-B337-C9F6DB926B29}" type="slidenum">
              <a:rPr lang="en-US" altLang="en-US"/>
              <a:pPr/>
              <a:t>7</a:t>
            </a:fld>
            <a:endParaRPr lang="en-US"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89546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83</a:t>
            </a:fld>
            <a:endParaRPr lang="en-GB"/>
          </a:p>
        </p:txBody>
      </p:sp>
    </p:spTree>
    <p:extLst>
      <p:ext uri="{BB962C8B-B14F-4D97-AF65-F5344CB8AC3E}">
        <p14:creationId xmlns:p14="http://schemas.microsoft.com/office/powerpoint/2010/main" val="3594100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84</a:t>
            </a:fld>
            <a:endParaRPr lang="en-GB"/>
          </a:p>
        </p:txBody>
      </p:sp>
    </p:spTree>
    <p:extLst>
      <p:ext uri="{BB962C8B-B14F-4D97-AF65-F5344CB8AC3E}">
        <p14:creationId xmlns:p14="http://schemas.microsoft.com/office/powerpoint/2010/main" val="10348897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85</a:t>
            </a:fld>
            <a:endParaRPr lang="en-GB"/>
          </a:p>
        </p:txBody>
      </p:sp>
    </p:spTree>
    <p:extLst>
      <p:ext uri="{BB962C8B-B14F-4D97-AF65-F5344CB8AC3E}">
        <p14:creationId xmlns:p14="http://schemas.microsoft.com/office/powerpoint/2010/main" val="42498163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Fill in study summary </a:t>
            </a:r>
          </a:p>
        </p:txBody>
      </p:sp>
      <p:sp>
        <p:nvSpPr>
          <p:cNvPr id="4" name="Slide Number Placeholder 3"/>
          <p:cNvSpPr>
            <a:spLocks noGrp="1"/>
          </p:cNvSpPr>
          <p:nvPr>
            <p:ph type="sldNum" sz="quarter" idx="10"/>
          </p:nvPr>
        </p:nvSpPr>
        <p:spPr/>
        <p:txBody>
          <a:bodyPr/>
          <a:lstStyle/>
          <a:p>
            <a:fld id="{1A09D260-EA0E-4FAE-A4BF-C1D89FBFE024}" type="slidenum">
              <a:rPr lang="en-GB" smtClean="0"/>
              <a:t>86</a:t>
            </a:fld>
            <a:endParaRPr lang="en-GB"/>
          </a:p>
        </p:txBody>
      </p:sp>
    </p:spTree>
    <p:extLst>
      <p:ext uri="{BB962C8B-B14F-4D97-AF65-F5344CB8AC3E}">
        <p14:creationId xmlns:p14="http://schemas.microsoft.com/office/powerpoint/2010/main" val="34774098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87</a:t>
            </a:fld>
            <a:endParaRPr lang="en-GB"/>
          </a:p>
        </p:txBody>
      </p:sp>
    </p:spTree>
    <p:extLst>
      <p:ext uri="{BB962C8B-B14F-4D97-AF65-F5344CB8AC3E}">
        <p14:creationId xmlns:p14="http://schemas.microsoft.com/office/powerpoint/2010/main" val="2054703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88</a:t>
            </a:fld>
            <a:endParaRPr lang="en-GB"/>
          </a:p>
        </p:txBody>
      </p:sp>
    </p:spTree>
    <p:extLst>
      <p:ext uri="{BB962C8B-B14F-4D97-AF65-F5344CB8AC3E}">
        <p14:creationId xmlns:p14="http://schemas.microsoft.com/office/powerpoint/2010/main" val="3034901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93</a:t>
            </a:fld>
            <a:endParaRPr lang="en-GB"/>
          </a:p>
        </p:txBody>
      </p:sp>
    </p:spTree>
    <p:extLst>
      <p:ext uri="{BB962C8B-B14F-4D97-AF65-F5344CB8AC3E}">
        <p14:creationId xmlns:p14="http://schemas.microsoft.com/office/powerpoint/2010/main" val="34481504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94</a:t>
            </a:fld>
            <a:endParaRPr lang="en-GB"/>
          </a:p>
        </p:txBody>
      </p:sp>
    </p:spTree>
    <p:extLst>
      <p:ext uri="{BB962C8B-B14F-4D97-AF65-F5344CB8AC3E}">
        <p14:creationId xmlns:p14="http://schemas.microsoft.com/office/powerpoint/2010/main" val="41177834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95</a:t>
            </a:fld>
            <a:endParaRPr lang="en-GB"/>
          </a:p>
        </p:txBody>
      </p:sp>
    </p:spTree>
    <p:extLst>
      <p:ext uri="{BB962C8B-B14F-4D97-AF65-F5344CB8AC3E}">
        <p14:creationId xmlns:p14="http://schemas.microsoft.com/office/powerpoint/2010/main" val="3835885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96</a:t>
            </a:fld>
            <a:endParaRPr lang="en-GB"/>
          </a:p>
        </p:txBody>
      </p:sp>
    </p:spTree>
    <p:extLst>
      <p:ext uri="{BB962C8B-B14F-4D97-AF65-F5344CB8AC3E}">
        <p14:creationId xmlns:p14="http://schemas.microsoft.com/office/powerpoint/2010/main" val="2377817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9</a:t>
            </a:fld>
            <a:endParaRPr lang="en-GB"/>
          </a:p>
        </p:txBody>
      </p:sp>
    </p:spTree>
    <p:extLst>
      <p:ext uri="{BB962C8B-B14F-4D97-AF65-F5344CB8AC3E}">
        <p14:creationId xmlns:p14="http://schemas.microsoft.com/office/powerpoint/2010/main" val="336503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EB3BC4-E6AE-4A84-A0C0-D7A7A4BC5749}" type="slidenum">
              <a:rPr lang="en-GB" smtClean="0"/>
              <a:t>97</a:t>
            </a:fld>
            <a:endParaRPr lang="en-GB"/>
          </a:p>
        </p:txBody>
      </p:sp>
    </p:spTree>
    <p:extLst>
      <p:ext uri="{BB962C8B-B14F-4D97-AF65-F5344CB8AC3E}">
        <p14:creationId xmlns:p14="http://schemas.microsoft.com/office/powerpoint/2010/main" val="28743759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98</a:t>
            </a:fld>
            <a:endParaRPr lang="en-GB"/>
          </a:p>
        </p:txBody>
      </p:sp>
    </p:spTree>
    <p:extLst>
      <p:ext uri="{BB962C8B-B14F-4D97-AF65-F5344CB8AC3E}">
        <p14:creationId xmlns:p14="http://schemas.microsoft.com/office/powerpoint/2010/main" val="3963518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 out the table of manifest and</a:t>
            </a:r>
            <a:r>
              <a:rPr lang="en-GB" baseline="0" dirty="0"/>
              <a:t> latent content</a:t>
            </a:r>
            <a:endParaRPr lang="en-GB" dirty="0"/>
          </a:p>
        </p:txBody>
      </p:sp>
      <p:sp>
        <p:nvSpPr>
          <p:cNvPr id="4" name="Slide Number Placeholder 3"/>
          <p:cNvSpPr>
            <a:spLocks noGrp="1"/>
          </p:cNvSpPr>
          <p:nvPr>
            <p:ph type="sldNum" sz="quarter" idx="10"/>
          </p:nvPr>
        </p:nvSpPr>
        <p:spPr/>
        <p:txBody>
          <a:bodyPr/>
          <a:lstStyle/>
          <a:p>
            <a:fld id="{7AEB3BC4-E6AE-4A84-A0C0-D7A7A4BC5749}" type="slidenum">
              <a:rPr lang="en-GB" smtClean="0"/>
              <a:t>102</a:t>
            </a:fld>
            <a:endParaRPr lang="en-GB"/>
          </a:p>
        </p:txBody>
      </p:sp>
    </p:spTree>
    <p:extLst>
      <p:ext uri="{BB962C8B-B14F-4D97-AF65-F5344CB8AC3E}">
        <p14:creationId xmlns:p14="http://schemas.microsoft.com/office/powerpoint/2010/main" val="23838105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https://www.youtube.com/watch?v=g3QTV8MjAuM</a:t>
            </a:r>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103</a:t>
            </a:fld>
            <a:endParaRPr lang="en-GB"/>
          </a:p>
        </p:txBody>
      </p:sp>
    </p:spTree>
    <p:extLst>
      <p:ext uri="{BB962C8B-B14F-4D97-AF65-F5344CB8AC3E}">
        <p14:creationId xmlns:p14="http://schemas.microsoft.com/office/powerpoint/2010/main" val="39410299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104</a:t>
            </a:fld>
            <a:endParaRPr lang="en-GB"/>
          </a:p>
        </p:txBody>
      </p:sp>
    </p:spTree>
    <p:extLst>
      <p:ext uri="{BB962C8B-B14F-4D97-AF65-F5344CB8AC3E}">
        <p14:creationId xmlns:p14="http://schemas.microsoft.com/office/powerpoint/2010/main" val="26083170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105</a:t>
            </a:fld>
            <a:endParaRPr lang="en-GB"/>
          </a:p>
        </p:txBody>
      </p:sp>
    </p:spTree>
    <p:extLst>
      <p:ext uri="{BB962C8B-B14F-4D97-AF65-F5344CB8AC3E}">
        <p14:creationId xmlns:p14="http://schemas.microsoft.com/office/powerpoint/2010/main" val="32611444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106</a:t>
            </a:fld>
            <a:endParaRPr lang="en-GB"/>
          </a:p>
        </p:txBody>
      </p:sp>
    </p:spTree>
    <p:extLst>
      <p:ext uri="{BB962C8B-B14F-4D97-AF65-F5344CB8AC3E}">
        <p14:creationId xmlns:p14="http://schemas.microsoft.com/office/powerpoint/2010/main" val="37046492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107</a:t>
            </a:fld>
            <a:endParaRPr lang="en-GB"/>
          </a:p>
        </p:txBody>
      </p:sp>
    </p:spTree>
    <p:extLst>
      <p:ext uri="{BB962C8B-B14F-4D97-AF65-F5344CB8AC3E}">
        <p14:creationId xmlns:p14="http://schemas.microsoft.com/office/powerpoint/2010/main" val="33949621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108</a:t>
            </a:fld>
            <a:endParaRPr lang="en-GB"/>
          </a:p>
        </p:txBody>
      </p:sp>
    </p:spTree>
    <p:extLst>
      <p:ext uri="{BB962C8B-B14F-4D97-AF65-F5344CB8AC3E}">
        <p14:creationId xmlns:p14="http://schemas.microsoft.com/office/powerpoint/2010/main" val="13177135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109</a:t>
            </a:fld>
            <a:endParaRPr lang="en-GB"/>
          </a:p>
        </p:txBody>
      </p:sp>
    </p:spTree>
    <p:extLst>
      <p:ext uri="{BB962C8B-B14F-4D97-AF65-F5344CB8AC3E}">
        <p14:creationId xmlns:p14="http://schemas.microsoft.com/office/powerpoint/2010/main" val="268524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26</a:t>
            </a:fld>
            <a:endParaRPr lang="en-GB"/>
          </a:p>
        </p:txBody>
      </p:sp>
    </p:spTree>
    <p:extLst>
      <p:ext uri="{BB962C8B-B14F-4D97-AF65-F5344CB8AC3E}">
        <p14:creationId xmlns:p14="http://schemas.microsoft.com/office/powerpoint/2010/main" val="16394977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110</a:t>
            </a:fld>
            <a:endParaRPr lang="en-GB"/>
          </a:p>
        </p:txBody>
      </p:sp>
    </p:spTree>
    <p:extLst>
      <p:ext uri="{BB962C8B-B14F-4D97-AF65-F5344CB8AC3E}">
        <p14:creationId xmlns:p14="http://schemas.microsoft.com/office/powerpoint/2010/main" val="29930672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111</a:t>
            </a:fld>
            <a:endParaRPr lang="en-GB"/>
          </a:p>
        </p:txBody>
      </p:sp>
    </p:spTree>
    <p:extLst>
      <p:ext uri="{BB962C8B-B14F-4D97-AF65-F5344CB8AC3E}">
        <p14:creationId xmlns:p14="http://schemas.microsoft.com/office/powerpoint/2010/main" val="30753909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Freud claims that we all unconsciously have at least some of these defence mechanisms. Which ones do you think occur during dreams. </a:t>
            </a:r>
          </a:p>
        </p:txBody>
      </p:sp>
      <p:sp>
        <p:nvSpPr>
          <p:cNvPr id="4" name="Slide Number Placeholder 3"/>
          <p:cNvSpPr>
            <a:spLocks noGrp="1"/>
          </p:cNvSpPr>
          <p:nvPr>
            <p:ph type="sldNum" sz="quarter" idx="5"/>
          </p:nvPr>
        </p:nvSpPr>
        <p:spPr/>
        <p:txBody>
          <a:bodyPr/>
          <a:lstStyle/>
          <a:p>
            <a:fld id="{1A09D260-EA0E-4FAE-A4BF-C1D89FBFE024}" type="slidenum">
              <a:rPr lang="en-GB" smtClean="0"/>
              <a:t>112</a:t>
            </a:fld>
            <a:endParaRPr lang="en-GB"/>
          </a:p>
        </p:txBody>
      </p:sp>
    </p:spTree>
    <p:extLst>
      <p:ext uri="{BB962C8B-B14F-4D97-AF65-F5344CB8AC3E}">
        <p14:creationId xmlns:p14="http://schemas.microsoft.com/office/powerpoint/2010/main" val="37140090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113</a:t>
            </a:fld>
            <a:endParaRPr lang="en-GB"/>
          </a:p>
        </p:txBody>
      </p:sp>
    </p:spTree>
    <p:extLst>
      <p:ext uri="{BB962C8B-B14F-4D97-AF65-F5344CB8AC3E}">
        <p14:creationId xmlns:p14="http://schemas.microsoft.com/office/powerpoint/2010/main" val="29462086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114</a:t>
            </a:fld>
            <a:endParaRPr lang="en-GB"/>
          </a:p>
        </p:txBody>
      </p:sp>
    </p:spTree>
    <p:extLst>
      <p:ext uri="{BB962C8B-B14F-4D97-AF65-F5344CB8AC3E}">
        <p14:creationId xmlns:p14="http://schemas.microsoft.com/office/powerpoint/2010/main" val="8892074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115</a:t>
            </a:fld>
            <a:endParaRPr lang="en-GB"/>
          </a:p>
        </p:txBody>
      </p:sp>
    </p:spTree>
    <p:extLst>
      <p:ext uri="{BB962C8B-B14F-4D97-AF65-F5344CB8AC3E}">
        <p14:creationId xmlns:p14="http://schemas.microsoft.com/office/powerpoint/2010/main" val="37336824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116</a:t>
            </a:fld>
            <a:endParaRPr lang="en-GB"/>
          </a:p>
        </p:txBody>
      </p:sp>
    </p:spTree>
    <p:extLst>
      <p:ext uri="{BB962C8B-B14F-4D97-AF65-F5344CB8AC3E}">
        <p14:creationId xmlns:p14="http://schemas.microsoft.com/office/powerpoint/2010/main" val="29531511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117</a:t>
            </a:fld>
            <a:endParaRPr lang="en-GB"/>
          </a:p>
        </p:txBody>
      </p:sp>
    </p:spTree>
    <p:extLst>
      <p:ext uri="{BB962C8B-B14F-4D97-AF65-F5344CB8AC3E}">
        <p14:creationId xmlns:p14="http://schemas.microsoft.com/office/powerpoint/2010/main" val="31327620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09D260-EA0E-4FAE-A4BF-C1D89FBFE024}" type="slidenum">
              <a:rPr lang="en-GB" smtClean="0"/>
              <a:t>134</a:t>
            </a:fld>
            <a:endParaRPr lang="en-GB"/>
          </a:p>
        </p:txBody>
      </p:sp>
    </p:spTree>
    <p:extLst>
      <p:ext uri="{BB962C8B-B14F-4D97-AF65-F5344CB8AC3E}">
        <p14:creationId xmlns:p14="http://schemas.microsoft.com/office/powerpoint/2010/main" val="1000982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27</a:t>
            </a:fld>
            <a:endParaRPr lang="en-GB"/>
          </a:p>
        </p:txBody>
      </p:sp>
    </p:spTree>
    <p:extLst>
      <p:ext uri="{BB962C8B-B14F-4D97-AF65-F5344CB8AC3E}">
        <p14:creationId xmlns:p14="http://schemas.microsoft.com/office/powerpoint/2010/main" val="2881675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A09D260-EA0E-4FAE-A4BF-C1D89FBFE024}" type="slidenum">
              <a:rPr lang="en-GB" smtClean="0"/>
              <a:t>28</a:t>
            </a:fld>
            <a:endParaRPr lang="en-GB"/>
          </a:p>
        </p:txBody>
      </p:sp>
    </p:spTree>
    <p:extLst>
      <p:ext uri="{BB962C8B-B14F-4D97-AF65-F5344CB8AC3E}">
        <p14:creationId xmlns:p14="http://schemas.microsoft.com/office/powerpoint/2010/main" val="289703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B88E0-0C22-45D4-AFB6-DEE2F5D76F3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C742BED-752C-4047-AD5A-45D218F6A32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D7ABC4-2180-464A-9771-F54B999DF2A2}"/>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5" name="Footer Placeholder 4">
            <a:extLst>
              <a:ext uri="{FF2B5EF4-FFF2-40B4-BE49-F238E27FC236}">
                <a16:creationId xmlns:a16="http://schemas.microsoft.com/office/drawing/2014/main" id="{6EA82EDB-D761-4A6E-AD25-A2C671E4B5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7F8B8-F3F9-4404-A840-69FCF9CDC83B}"/>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12492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25E4-FDFB-4C36-8997-B7933C7286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3BBFE9-F0A3-413C-8EC6-75A296E162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C9BF2D-28A7-4FD9-9943-055F7D258346}"/>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5" name="Footer Placeholder 4">
            <a:extLst>
              <a:ext uri="{FF2B5EF4-FFF2-40B4-BE49-F238E27FC236}">
                <a16:creationId xmlns:a16="http://schemas.microsoft.com/office/drawing/2014/main" id="{EB98545F-C1F0-4E93-BFC9-035AB250AF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87D1A6-DA35-4AA6-9693-8CBFECE2218B}"/>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2105904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BF6A7-9C4F-4AB8-B8CE-A3464E7781E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2633C2-8871-4050-94F0-F8F258B16F2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91C196-5607-4CA5-923A-42BB77057518}"/>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5" name="Footer Placeholder 4">
            <a:extLst>
              <a:ext uri="{FF2B5EF4-FFF2-40B4-BE49-F238E27FC236}">
                <a16:creationId xmlns:a16="http://schemas.microsoft.com/office/drawing/2014/main" id="{E425DE95-36B2-4902-9EF6-4E9522A23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A478D5-A3B5-4776-9D55-90F223AFD12A}"/>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179979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3283-2195-4B4B-8BA6-D9B9F15821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FE502B-0042-4BE1-81B9-D125A23761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853A75-127E-41FA-9DA1-5C026A17A76A}"/>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5" name="Footer Placeholder 4">
            <a:extLst>
              <a:ext uri="{FF2B5EF4-FFF2-40B4-BE49-F238E27FC236}">
                <a16:creationId xmlns:a16="http://schemas.microsoft.com/office/drawing/2014/main" id="{B4BDB3C5-D9A0-4E30-ACFD-46EBE6108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FEDE6B-2CC4-4F5C-8451-7136BAC72FA7}"/>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22905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F7A7D-66CE-44D9-A0BD-346C825694C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3B1CB5-6D6F-4DCE-8A2F-B2F264EB423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D96E92-FD6A-4311-A357-D7C4D355CFA8}"/>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5" name="Footer Placeholder 4">
            <a:extLst>
              <a:ext uri="{FF2B5EF4-FFF2-40B4-BE49-F238E27FC236}">
                <a16:creationId xmlns:a16="http://schemas.microsoft.com/office/drawing/2014/main" id="{81450C14-2AAC-44A0-9052-B392C98A5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389746-A191-497A-88F4-F86F349AE579}"/>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1177028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FD537-D9A4-45CB-B2C0-A993BD87B6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2B9559-19DE-4715-A5E2-CBBB2752724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3B376F-7681-4AEF-8155-2B947DDCC81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687A84-76E6-466C-9B23-62BD8A8542C6}"/>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6" name="Footer Placeholder 5">
            <a:extLst>
              <a:ext uri="{FF2B5EF4-FFF2-40B4-BE49-F238E27FC236}">
                <a16:creationId xmlns:a16="http://schemas.microsoft.com/office/drawing/2014/main" id="{D30652D6-4E4A-4A7F-ABFA-70BBBADC7E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DD93A-D39A-4E22-AAE3-174370127E9B}"/>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40134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CFE3-9016-421E-975E-33C2E103938E}"/>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968252-706A-4310-842A-8334C044F27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BF60AE8-C059-4462-AF15-B79A9010B354}"/>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062040-F0BB-4197-A417-C76CD586E19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8752E2D-B77C-4C18-9988-74041D80501A}"/>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D14A37-3B1B-4116-A1EF-24FB892BF394}"/>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8" name="Footer Placeholder 7">
            <a:extLst>
              <a:ext uri="{FF2B5EF4-FFF2-40B4-BE49-F238E27FC236}">
                <a16:creationId xmlns:a16="http://schemas.microsoft.com/office/drawing/2014/main" id="{A57010AE-C0C7-4AC7-AF07-EFF84980DD5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1C3E36-29EA-4011-8819-C18FB48AE391}"/>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2226481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9E20-7A52-4F1D-B489-8F8B30D91DC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BC0AFBF-A338-4BC9-BBA0-E1A2B95284ED}"/>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4" name="Footer Placeholder 3">
            <a:extLst>
              <a:ext uri="{FF2B5EF4-FFF2-40B4-BE49-F238E27FC236}">
                <a16:creationId xmlns:a16="http://schemas.microsoft.com/office/drawing/2014/main" id="{414C191E-3836-4025-99BD-40B1CBBB4F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C657B66-6D89-4486-BA04-04E3802208B8}"/>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150861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AA15C-E758-434F-AB45-4FB016A67662}"/>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3" name="Footer Placeholder 2">
            <a:extLst>
              <a:ext uri="{FF2B5EF4-FFF2-40B4-BE49-F238E27FC236}">
                <a16:creationId xmlns:a16="http://schemas.microsoft.com/office/drawing/2014/main" id="{2FAA1103-4374-4DEF-8572-8985285D2D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EA0D92-F403-40F7-97DA-C643C65E898D}"/>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9486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DB4C0-7FBE-45B3-BB9E-9A35FB76348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187818-971F-4C0B-878F-A3061011049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4DDBDF-19CC-4B52-A694-CACDBFCFE2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E25D034-FEFE-489D-8AB7-F7E212B1E9E0}"/>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6" name="Footer Placeholder 5">
            <a:extLst>
              <a:ext uri="{FF2B5EF4-FFF2-40B4-BE49-F238E27FC236}">
                <a16:creationId xmlns:a16="http://schemas.microsoft.com/office/drawing/2014/main" id="{44D5EFA0-B242-487B-94C3-F31FBD3DC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82D4A0-F73B-43B3-920B-B0B1589FF55E}"/>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427373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88DE3-1CEC-4BAF-BE53-EC7A90C1CFE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1CE57FD-2855-437B-9E48-26765BC10F4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6EC105A-02F5-407C-AAFF-B95ADADC316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1AF777A-3BBA-4519-B697-DCBB8D632EB7}"/>
              </a:ext>
            </a:extLst>
          </p:cNvPr>
          <p:cNvSpPr>
            <a:spLocks noGrp="1"/>
          </p:cNvSpPr>
          <p:nvPr>
            <p:ph type="dt" sz="half" idx="10"/>
          </p:nvPr>
        </p:nvSpPr>
        <p:spPr/>
        <p:txBody>
          <a:bodyPr/>
          <a:lstStyle/>
          <a:p>
            <a:fld id="{62E36785-7C34-43B6-BAEB-396278370903}" type="datetimeFigureOut">
              <a:rPr lang="en-GB" smtClean="0"/>
              <a:t>12/11/2019</a:t>
            </a:fld>
            <a:endParaRPr lang="en-GB"/>
          </a:p>
        </p:txBody>
      </p:sp>
      <p:sp>
        <p:nvSpPr>
          <p:cNvPr id="6" name="Footer Placeholder 5">
            <a:extLst>
              <a:ext uri="{FF2B5EF4-FFF2-40B4-BE49-F238E27FC236}">
                <a16:creationId xmlns:a16="http://schemas.microsoft.com/office/drawing/2014/main" id="{8EF5D49F-BA02-4499-B9B2-F2C7B8B43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D7F8E1-A3B7-4EB0-A6D9-D006C576D22D}"/>
              </a:ext>
            </a:extLst>
          </p:cNvPr>
          <p:cNvSpPr>
            <a:spLocks noGrp="1"/>
          </p:cNvSpPr>
          <p:nvPr>
            <p:ph type="sldNum" sz="quarter" idx="12"/>
          </p:nvPr>
        </p:nvSpPr>
        <p:spPr/>
        <p:txBody>
          <a:bodyPr/>
          <a:lstStyle/>
          <a:p>
            <a:fld id="{3180484C-4FA6-4A8E-A16E-2E71103ADE1D}" type="slidenum">
              <a:rPr lang="en-GB" smtClean="0"/>
              <a:t>‹#›</a:t>
            </a:fld>
            <a:endParaRPr lang="en-GB"/>
          </a:p>
        </p:txBody>
      </p:sp>
    </p:spTree>
    <p:extLst>
      <p:ext uri="{BB962C8B-B14F-4D97-AF65-F5344CB8AC3E}">
        <p14:creationId xmlns:p14="http://schemas.microsoft.com/office/powerpoint/2010/main" val="775465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F1F8A5-12E9-4360-A775-CD92A4BC27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428636-9066-4C35-9E54-428A4D7D6B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A811EE-23D5-4A97-A4C3-ACD2748BA6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E36785-7C34-43B6-BAEB-396278370903}" type="datetimeFigureOut">
              <a:rPr lang="en-GB" smtClean="0"/>
              <a:t>12/11/2019</a:t>
            </a:fld>
            <a:endParaRPr lang="en-GB"/>
          </a:p>
        </p:txBody>
      </p:sp>
      <p:sp>
        <p:nvSpPr>
          <p:cNvPr id="5" name="Footer Placeholder 4">
            <a:extLst>
              <a:ext uri="{FF2B5EF4-FFF2-40B4-BE49-F238E27FC236}">
                <a16:creationId xmlns:a16="http://schemas.microsoft.com/office/drawing/2014/main" id="{09F49323-3F95-4782-9DE7-9E7F67C5E4C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3CE597-AFA1-454B-AA75-E4E7DBDBA62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80484C-4FA6-4A8E-A16E-2E71103ADE1D}" type="slidenum">
              <a:rPr lang="en-GB" smtClean="0"/>
              <a:t>‹#›</a:t>
            </a:fld>
            <a:endParaRPr lang="en-GB"/>
          </a:p>
        </p:txBody>
      </p:sp>
    </p:spTree>
    <p:extLst>
      <p:ext uri="{BB962C8B-B14F-4D97-AF65-F5344CB8AC3E}">
        <p14:creationId xmlns:p14="http://schemas.microsoft.com/office/powerpoint/2010/main" val="42237587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ideo" Target="https://www.youtube.com/embed/g3QTV8MjAuM?feature=oembed" TargetMode="External"/><Relationship Id="rId5" Type="http://schemas.openxmlformats.org/officeDocument/2006/relationships/image" Target="../media/image25.jpeg"/><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6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956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idx="4294967295"/>
          </p:nvPr>
        </p:nvSpPr>
        <p:spPr>
          <a:xfrm>
            <a:off x="6820122" y="618681"/>
            <a:ext cx="1960404" cy="4794567"/>
          </a:xfrm>
        </p:spPr>
        <p:txBody>
          <a:bodyPr vert="horz" lIns="91440" tIns="45720" rIns="91440" bIns="45720" rtlCol="0" anchor="ctr">
            <a:normAutofit/>
          </a:bodyPr>
          <a:lstStyle/>
          <a:p>
            <a:pPr defTabSz="914400"/>
            <a:r>
              <a:rPr lang="en-US" sz="3100">
                <a:solidFill>
                  <a:srgbClr val="FFFFFF"/>
                </a:solidFill>
              </a:rPr>
              <a:t/>
            </a:r>
            <a:br>
              <a:rPr lang="en-US" sz="3100">
                <a:solidFill>
                  <a:srgbClr val="FFFFFF"/>
                </a:solidFill>
              </a:rPr>
            </a:br>
            <a:r>
              <a:rPr lang="en-US" sz="3100">
                <a:solidFill>
                  <a:srgbClr val="FFFFFF"/>
                </a:solidFill>
              </a:rPr>
              <a:t>Sleep</a:t>
            </a:r>
            <a:br>
              <a:rPr lang="en-US" sz="3100">
                <a:solidFill>
                  <a:srgbClr val="FFFFFF"/>
                </a:solidFill>
              </a:rPr>
            </a:br>
            <a:r>
              <a:rPr lang="en-US" sz="3100">
                <a:solidFill>
                  <a:srgbClr val="FFFFFF"/>
                </a:solidFill>
              </a:rPr>
              <a:t>Higher Psychology</a:t>
            </a: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leep disorders"/>
          <p:cNvPicPr>
            <a:picLocks noChangeAspect="1" noChangeArrowheads="1"/>
          </p:cNvPicPr>
          <p:nvPr/>
        </p:nvPicPr>
        <p:blipFill rotWithShape="1">
          <a:blip r:embed="rId2">
            <a:extLst>
              <a:ext uri="{28A0092B-C50C-407E-A947-70E740481C1C}">
                <a14:useLocalDpi xmlns:a14="http://schemas.microsoft.com/office/drawing/2010/main" val="0"/>
              </a:ext>
            </a:extLst>
          </a:blip>
          <a:srcRect l="25917"/>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8892480" y="6597352"/>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335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395653" y="4756638"/>
            <a:ext cx="8354891" cy="930447"/>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2400" kern="1200" dirty="0">
                <a:solidFill>
                  <a:srgbClr val="FFFFFF"/>
                </a:solidFill>
                <a:latin typeface="+mj-lt"/>
                <a:ea typeface="+mj-ea"/>
                <a:cs typeface="+mj-cs"/>
              </a:rPr>
              <a:t>How much do you sleep?</a:t>
            </a:r>
          </a:p>
          <a:p>
            <a:pPr algn="ctr">
              <a:lnSpc>
                <a:spcPct val="90000"/>
              </a:lnSpc>
              <a:spcBef>
                <a:spcPct val="0"/>
              </a:spcBef>
              <a:spcAft>
                <a:spcPts val="600"/>
              </a:spcAft>
            </a:pPr>
            <a:r>
              <a:rPr lang="en-US" sz="2400" kern="1200" dirty="0">
                <a:solidFill>
                  <a:srgbClr val="FFFFFF"/>
                </a:solidFill>
                <a:latin typeface="+mj-lt"/>
                <a:ea typeface="+mj-ea"/>
                <a:cs typeface="+mj-cs"/>
              </a:rPr>
              <a:t>Are you getting enough sleep according to the National Sleep Foundation?</a:t>
            </a:r>
          </a:p>
        </p:txBody>
      </p:sp>
      <p:pic>
        <p:nvPicPr>
          <p:cNvPr id="104453" name="Picture 5" descr="How Much Sleep Do You Really N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86" y="307731"/>
            <a:ext cx="7838503" cy="3997637"/>
          </a:xfrm>
          <a:prstGeom prst="rect">
            <a:avLst/>
          </a:prstGeom>
          <a:noFill/>
          <a:extLst>
            <a:ext uri="{909E8E84-426E-40DD-AFC4-6F175D3DCCD1}">
              <a14:hiddenFill xmlns:a14="http://schemas.microsoft.com/office/drawing/2010/main">
                <a:solidFill>
                  <a:srgbClr val="FFFFFF"/>
                </a:solidFill>
              </a14:hiddenFill>
            </a:ext>
          </a:extLst>
        </p:spPr>
      </p:pic>
      <p:cxnSp>
        <p:nvCxnSpPr>
          <p:cNvPr id="76" name="Straight Connector 75">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7512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Manifest and Latent content </a:t>
            </a:r>
          </a:p>
        </p:txBody>
      </p:sp>
      <p:sp>
        <p:nvSpPr>
          <p:cNvPr id="3" name="Content Placeholder 2"/>
          <p:cNvSpPr>
            <a:spLocks noGrp="1"/>
          </p:cNvSpPr>
          <p:nvPr>
            <p:ph idx="1"/>
          </p:nvPr>
        </p:nvSpPr>
        <p:spPr>
          <a:xfrm>
            <a:off x="539553" y="2753936"/>
            <a:ext cx="8337518" cy="3627392"/>
          </a:xfrm>
        </p:spPr>
        <p:txBody>
          <a:bodyPr>
            <a:noAutofit/>
          </a:bodyPr>
          <a:lstStyle/>
          <a:p>
            <a:pPr marL="0" indent="0">
              <a:buNone/>
            </a:pPr>
            <a:r>
              <a:rPr lang="en-GB" sz="2200" dirty="0"/>
              <a:t>Freud (1915) found that some events and desires were often too frightening or painful for his patients to acknowledge, and believed such information was locked away in the unconscious mind. </a:t>
            </a:r>
          </a:p>
          <a:p>
            <a:pPr marL="0" indent="0">
              <a:buNone/>
            </a:pPr>
            <a:endParaRPr lang="en-GB" sz="2200" dirty="0">
              <a:solidFill>
                <a:srgbClr val="000000"/>
              </a:solidFill>
            </a:endParaRPr>
          </a:p>
          <a:p>
            <a:pPr marL="0" indent="0">
              <a:buNone/>
            </a:pPr>
            <a:r>
              <a:rPr lang="en-GB" sz="2200" dirty="0">
                <a:solidFill>
                  <a:srgbClr val="000000"/>
                </a:solidFill>
              </a:rPr>
              <a:t>Freud believes that although we use our dreams to live out our unconscious thoughts, our mind still has to protect itself so creates two different layers to the dreams. </a:t>
            </a:r>
          </a:p>
          <a:p>
            <a:r>
              <a:rPr lang="en-GB" sz="2200" dirty="0">
                <a:solidFill>
                  <a:srgbClr val="000000"/>
                </a:solidFill>
              </a:rPr>
              <a:t>Dreams contain:</a:t>
            </a:r>
          </a:p>
          <a:p>
            <a:pPr lvl="1"/>
            <a:r>
              <a:rPr lang="en-GB" sz="2200" b="1" dirty="0">
                <a:solidFill>
                  <a:srgbClr val="000000"/>
                </a:solidFill>
              </a:rPr>
              <a:t>Manifest content – the story of the dream, often based on the events of the day</a:t>
            </a:r>
          </a:p>
          <a:p>
            <a:pPr lvl="1"/>
            <a:r>
              <a:rPr lang="en-GB" sz="2200" b="1" dirty="0">
                <a:solidFill>
                  <a:srgbClr val="000000"/>
                </a:solidFill>
              </a:rPr>
              <a:t>Latent content – the underlying meaning of the dream</a:t>
            </a:r>
          </a:p>
          <a:p>
            <a:pPr marL="0" indent="0">
              <a:buNone/>
            </a:pPr>
            <a:endParaRPr lang="en-GB" sz="2400" dirty="0">
              <a:solidFill>
                <a:srgbClr val="000000"/>
              </a:solidFill>
              <a:latin typeface="+mj-lt"/>
            </a:endParaRPr>
          </a:p>
        </p:txBody>
      </p:sp>
      <p:pic>
        <p:nvPicPr>
          <p:cNvPr id="9" name="Picture 8">
            <a:extLst>
              <a:ext uri="{FF2B5EF4-FFF2-40B4-BE49-F238E27FC236}">
                <a16:creationId xmlns:a16="http://schemas.microsoft.com/office/drawing/2014/main" id="{31D3D8D7-BA55-402E-92D2-C84FBCBD7628}"/>
              </a:ext>
            </a:extLst>
          </p:cNvPr>
          <p:cNvPicPr>
            <a:picLocks noChangeAspect="1"/>
          </p:cNvPicPr>
          <p:nvPr/>
        </p:nvPicPr>
        <p:blipFill>
          <a:blip r:embed="rId3"/>
          <a:stretch>
            <a:fillRect/>
          </a:stretch>
        </p:blipFill>
        <p:spPr>
          <a:xfrm>
            <a:off x="7620350" y="224987"/>
            <a:ext cx="1487553" cy="1115665"/>
          </a:xfrm>
          <a:prstGeom prst="rect">
            <a:avLst/>
          </a:prstGeom>
        </p:spPr>
      </p:pic>
    </p:spTree>
    <p:extLst>
      <p:ext uri="{BB962C8B-B14F-4D97-AF65-F5344CB8AC3E}">
        <p14:creationId xmlns:p14="http://schemas.microsoft.com/office/powerpoint/2010/main" val="398269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Manifest and Latent content </a:t>
            </a:r>
          </a:p>
        </p:txBody>
      </p:sp>
      <p:sp>
        <p:nvSpPr>
          <p:cNvPr id="3" name="Content Placeholder 2"/>
          <p:cNvSpPr>
            <a:spLocks noGrp="1"/>
          </p:cNvSpPr>
          <p:nvPr>
            <p:ph idx="1"/>
          </p:nvPr>
        </p:nvSpPr>
        <p:spPr>
          <a:xfrm>
            <a:off x="539553" y="2753936"/>
            <a:ext cx="8337518" cy="3627392"/>
          </a:xfrm>
        </p:spPr>
        <p:txBody>
          <a:bodyPr>
            <a:noAutofit/>
          </a:bodyPr>
          <a:lstStyle/>
          <a:p>
            <a:pPr marL="0" indent="0">
              <a:buNone/>
            </a:pPr>
            <a:r>
              <a:rPr lang="en-GB" sz="2200" dirty="0"/>
              <a:t>The process whereby the underlying wish is translated into the manifest content is called dreamwork. </a:t>
            </a:r>
          </a:p>
          <a:p>
            <a:pPr marL="0" indent="0">
              <a:buNone/>
            </a:pPr>
            <a:r>
              <a:rPr lang="en-GB" sz="2200" dirty="0"/>
              <a:t>The purpose of dreamwork is to transform the forbidden wish into a non-threatening form, thus reducing anxiety and allowing us to continue sleeping.</a:t>
            </a:r>
          </a:p>
          <a:p>
            <a:pPr marL="0" indent="0">
              <a:buNone/>
            </a:pPr>
            <a:endParaRPr lang="en-GB" sz="2200" dirty="0"/>
          </a:p>
          <a:p>
            <a:pPr marL="0" indent="0">
              <a:buNone/>
            </a:pPr>
            <a:r>
              <a:rPr lang="en-GB" sz="2200" dirty="0"/>
              <a:t>For example, one of Freud’s patients was extremely resentful of his sister-in-law and used to refer to her as a dog, dreamed of strangling a small white dog. </a:t>
            </a:r>
            <a:r>
              <a:rPr lang="en-GB" dirty="0"/>
              <a:t>If the patient would have really dreamed of killing his sister-in-law, he would have felt guilty. The unconscious mind transformed her into a dog to protect him.</a:t>
            </a:r>
            <a:endParaRPr lang="en-GB" sz="2200" dirty="0">
              <a:solidFill>
                <a:srgbClr val="000000"/>
              </a:solidFill>
              <a:latin typeface="+mj-lt"/>
            </a:endParaRPr>
          </a:p>
        </p:txBody>
      </p:sp>
    </p:spTree>
    <p:extLst>
      <p:ext uri="{BB962C8B-B14F-4D97-AF65-F5344CB8AC3E}">
        <p14:creationId xmlns:p14="http://schemas.microsoft.com/office/powerpoint/2010/main" val="28997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 name="Rectangle 18">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495768BD-E99C-4710-93F0-2B2F5B41131D}"/>
              </a:ext>
            </a:extLst>
          </p:cNvPr>
          <p:cNvSpPr>
            <a:spLocks noGrp="1"/>
          </p:cNvSpPr>
          <p:nvPr>
            <p:ph type="title"/>
          </p:nvPr>
        </p:nvSpPr>
        <p:spPr>
          <a:xfrm>
            <a:off x="482600" y="148959"/>
            <a:ext cx="2522980" cy="501352"/>
          </a:xfrm>
          <a:noFill/>
          <a:ln w="19050">
            <a:solidFill>
              <a:schemeClr val="tx1"/>
            </a:solidFill>
          </a:ln>
        </p:spPr>
        <p:txBody>
          <a:bodyPr vert="horz" wrap="square" lIns="91440" tIns="45720" rIns="91440" bIns="45720" rtlCol="0" anchor="ctr">
            <a:normAutofit/>
          </a:bodyPr>
          <a:lstStyle/>
          <a:p>
            <a:pPr algn="ctr" defTabSz="914400"/>
            <a:r>
              <a:rPr lang="en-US" sz="2400" kern="1200" dirty="0">
                <a:latin typeface="+mj-lt"/>
                <a:ea typeface="+mj-ea"/>
                <a:cs typeface="+mj-cs"/>
              </a:rPr>
              <a:t>For example:</a:t>
            </a:r>
          </a:p>
        </p:txBody>
      </p:sp>
      <p:sp>
        <p:nvSpPr>
          <p:cNvPr id="7" name="Content Placeholder 6">
            <a:extLst>
              <a:ext uri="{FF2B5EF4-FFF2-40B4-BE49-F238E27FC236}">
                <a16:creationId xmlns:a16="http://schemas.microsoft.com/office/drawing/2014/main" id="{057455CF-1DA5-4A76-837E-5EC22377197F}"/>
              </a:ext>
            </a:extLst>
          </p:cNvPr>
          <p:cNvSpPr>
            <a:spLocks noGrp="1"/>
          </p:cNvSpPr>
          <p:nvPr>
            <p:ph idx="1"/>
          </p:nvPr>
        </p:nvSpPr>
        <p:spPr>
          <a:xfrm>
            <a:off x="231923" y="931507"/>
            <a:ext cx="3024335" cy="5661839"/>
          </a:xfrm>
        </p:spPr>
        <p:txBody>
          <a:bodyPr vert="horz" lIns="91440" tIns="45720" rIns="91440" bIns="45720" rtlCol="0">
            <a:normAutofit fontScale="92500" lnSpcReduction="20000"/>
          </a:bodyPr>
          <a:lstStyle/>
          <a:p>
            <a:pPr marL="0" indent="0" defTabSz="914400">
              <a:buNone/>
            </a:pPr>
            <a:r>
              <a:rPr lang="en-US" sz="2400" dirty="0"/>
              <a:t>Freud also thought that dreams contain a series of symbols, with the true meaning of the dream hidden from the conscious mind. Anything that is disturbing, or embarrassing can be hidden by the unconscious mind using symbolic image.</a:t>
            </a:r>
          </a:p>
          <a:p>
            <a:pPr indent="-228600" defTabSz="914400"/>
            <a:endParaRPr lang="en-US" sz="2400" dirty="0"/>
          </a:p>
          <a:p>
            <a:pPr marL="0" indent="0" defTabSz="914400">
              <a:buNone/>
            </a:pPr>
            <a:r>
              <a:rPr lang="en-US" sz="2400" dirty="0"/>
              <a:t> These symbols may be based on the psychosexual obsessions of the person’s psychological stage of development – for example, Little Hans dreamed about his penis during the phallic stage. </a:t>
            </a:r>
          </a:p>
          <a:p>
            <a:pPr indent="-228600" defTabSz="914400"/>
            <a:endParaRPr lang="en-US" sz="1400" dirty="0"/>
          </a:p>
        </p:txBody>
      </p:sp>
      <p:graphicFrame>
        <p:nvGraphicFramePr>
          <p:cNvPr id="5" name="Table 4">
            <a:extLst>
              <a:ext uri="{FF2B5EF4-FFF2-40B4-BE49-F238E27FC236}">
                <a16:creationId xmlns:a16="http://schemas.microsoft.com/office/drawing/2014/main" id="{1A0C97FD-8721-43D2-86FB-70B686F33C03}"/>
              </a:ext>
            </a:extLst>
          </p:cNvPr>
          <p:cNvGraphicFramePr>
            <a:graphicFrameLocks noGrp="1"/>
          </p:cNvGraphicFramePr>
          <p:nvPr>
            <p:extLst>
              <p:ext uri="{D42A27DB-BD31-4B8C-83A1-F6EECF244321}">
                <p14:modId xmlns:p14="http://schemas.microsoft.com/office/powerpoint/2010/main" val="2647567946"/>
              </p:ext>
            </p:extLst>
          </p:nvPr>
        </p:nvGraphicFramePr>
        <p:xfrm>
          <a:off x="3973322" y="931507"/>
          <a:ext cx="4688077" cy="4834122"/>
        </p:xfrm>
        <a:graphic>
          <a:graphicData uri="http://schemas.openxmlformats.org/drawingml/2006/table">
            <a:tbl>
              <a:tblPr firstRow="1" bandRow="1">
                <a:tableStyleId>{8EC20E35-A176-4012-BC5E-935CFFF8708E}</a:tableStyleId>
              </a:tblPr>
              <a:tblGrid>
                <a:gridCol w="2148793">
                  <a:extLst>
                    <a:ext uri="{9D8B030D-6E8A-4147-A177-3AD203B41FA5}">
                      <a16:colId xmlns:a16="http://schemas.microsoft.com/office/drawing/2014/main" val="20000"/>
                    </a:ext>
                  </a:extLst>
                </a:gridCol>
                <a:gridCol w="2539284">
                  <a:extLst>
                    <a:ext uri="{9D8B030D-6E8A-4147-A177-3AD203B41FA5}">
                      <a16:colId xmlns:a16="http://schemas.microsoft.com/office/drawing/2014/main" val="20001"/>
                    </a:ext>
                  </a:extLst>
                </a:gridCol>
              </a:tblGrid>
              <a:tr h="1098166">
                <a:tc>
                  <a:txBody>
                    <a:bodyPr/>
                    <a:lstStyle/>
                    <a:p>
                      <a:pPr algn="ctr"/>
                      <a:r>
                        <a:rPr lang="en-GB" sz="3100"/>
                        <a:t>Manifest Content</a:t>
                      </a:r>
                      <a:endParaRPr lang="en-GB" sz="3100">
                        <a:solidFill>
                          <a:schemeClr val="tx1"/>
                        </a:solidFill>
                        <a:latin typeface="Comic Sans MS" panose="030F0702030302020204" pitchFamily="66" charset="0"/>
                      </a:endParaRPr>
                    </a:p>
                  </a:txBody>
                  <a:tcPr marL="102157" marR="102157" marT="51077" marB="51077"/>
                </a:tc>
                <a:tc>
                  <a:txBody>
                    <a:bodyPr/>
                    <a:lstStyle/>
                    <a:p>
                      <a:pPr algn="ctr"/>
                      <a:r>
                        <a:rPr lang="en-GB" sz="3100"/>
                        <a:t>Latent</a:t>
                      </a:r>
                      <a:r>
                        <a:rPr lang="en-GB" sz="3100" baseline="0"/>
                        <a:t> Content</a:t>
                      </a:r>
                      <a:endParaRPr lang="en-GB" sz="3100">
                        <a:solidFill>
                          <a:schemeClr val="tx1"/>
                        </a:solidFill>
                        <a:latin typeface="Comic Sans MS" panose="030F0702030302020204" pitchFamily="66" charset="0"/>
                      </a:endParaRPr>
                    </a:p>
                  </a:txBody>
                  <a:tcPr marL="102157" marR="102157" marT="51077" marB="51077"/>
                </a:tc>
                <a:extLst>
                  <a:ext uri="{0D108BD9-81ED-4DB2-BD59-A6C34878D82A}">
                    <a16:rowId xmlns:a16="http://schemas.microsoft.com/office/drawing/2014/main" val="10000"/>
                  </a:ext>
                </a:extLst>
              </a:tr>
              <a:tr h="933989">
                <a:tc>
                  <a:txBody>
                    <a:bodyPr/>
                    <a:lstStyle/>
                    <a:p>
                      <a:pPr algn="l"/>
                      <a:r>
                        <a:rPr lang="en-GB" sz="2500"/>
                        <a:t>School</a:t>
                      </a:r>
                      <a:endParaRPr lang="en-GB" sz="2500">
                        <a:solidFill>
                          <a:schemeClr val="tx1"/>
                        </a:solidFill>
                        <a:latin typeface="Comic Sans MS" panose="030F0702030302020204" pitchFamily="66" charset="0"/>
                      </a:endParaRPr>
                    </a:p>
                  </a:txBody>
                  <a:tcPr marL="102157" marR="102157" marT="51077" marB="51077"/>
                </a:tc>
                <a:tc>
                  <a:txBody>
                    <a:bodyPr/>
                    <a:lstStyle/>
                    <a:p>
                      <a:pPr algn="l"/>
                      <a:r>
                        <a:rPr lang="en-GB" sz="2500"/>
                        <a:t>Learning</a:t>
                      </a:r>
                      <a:r>
                        <a:rPr lang="en-GB" sz="2500" baseline="0"/>
                        <a:t> or being judged</a:t>
                      </a:r>
                      <a:endParaRPr lang="en-GB" sz="2500">
                        <a:solidFill>
                          <a:schemeClr val="tx1"/>
                        </a:solidFill>
                        <a:latin typeface="Comic Sans MS" panose="030F0702030302020204" pitchFamily="66" charset="0"/>
                      </a:endParaRPr>
                    </a:p>
                  </a:txBody>
                  <a:tcPr marL="102157" marR="102157" marT="51077" marB="51077"/>
                </a:tc>
                <a:extLst>
                  <a:ext uri="{0D108BD9-81ED-4DB2-BD59-A6C34878D82A}">
                    <a16:rowId xmlns:a16="http://schemas.microsoft.com/office/drawing/2014/main" val="10001"/>
                  </a:ext>
                </a:extLst>
              </a:tr>
              <a:tr h="933989">
                <a:tc>
                  <a:txBody>
                    <a:bodyPr/>
                    <a:lstStyle/>
                    <a:p>
                      <a:pPr algn="l"/>
                      <a:r>
                        <a:rPr lang="en-GB" sz="2500"/>
                        <a:t>A storm</a:t>
                      </a:r>
                      <a:endParaRPr lang="en-GB" sz="2500">
                        <a:solidFill>
                          <a:schemeClr val="tx1"/>
                        </a:solidFill>
                        <a:latin typeface="Comic Sans MS" panose="030F0702030302020204" pitchFamily="66" charset="0"/>
                      </a:endParaRPr>
                    </a:p>
                  </a:txBody>
                  <a:tcPr marL="102157" marR="102157" marT="51077" marB="51077"/>
                </a:tc>
                <a:tc>
                  <a:txBody>
                    <a:bodyPr/>
                    <a:lstStyle/>
                    <a:p>
                      <a:pPr algn="l"/>
                      <a:r>
                        <a:rPr lang="en-GB" sz="2500"/>
                        <a:t>Emotional turmoil</a:t>
                      </a:r>
                      <a:endParaRPr lang="en-GB" sz="2500">
                        <a:solidFill>
                          <a:schemeClr val="tx1"/>
                        </a:solidFill>
                        <a:latin typeface="Comic Sans MS" panose="030F0702030302020204" pitchFamily="66" charset="0"/>
                      </a:endParaRPr>
                    </a:p>
                  </a:txBody>
                  <a:tcPr marL="102157" marR="102157" marT="51077" marB="51077"/>
                </a:tc>
                <a:extLst>
                  <a:ext uri="{0D108BD9-81ED-4DB2-BD59-A6C34878D82A}">
                    <a16:rowId xmlns:a16="http://schemas.microsoft.com/office/drawing/2014/main" val="10002"/>
                  </a:ext>
                </a:extLst>
              </a:tr>
              <a:tr h="933989">
                <a:tc>
                  <a:txBody>
                    <a:bodyPr/>
                    <a:lstStyle/>
                    <a:p>
                      <a:pPr algn="l"/>
                      <a:r>
                        <a:rPr lang="en-GB" sz="2500"/>
                        <a:t>Teeth falling out</a:t>
                      </a:r>
                      <a:endParaRPr lang="en-GB" sz="2500">
                        <a:solidFill>
                          <a:schemeClr val="tx1"/>
                        </a:solidFill>
                        <a:latin typeface="Comic Sans MS" panose="030F0702030302020204" pitchFamily="66" charset="0"/>
                      </a:endParaRPr>
                    </a:p>
                  </a:txBody>
                  <a:tcPr marL="102157" marR="102157" marT="51077" marB="51077"/>
                </a:tc>
                <a:tc>
                  <a:txBody>
                    <a:bodyPr/>
                    <a:lstStyle/>
                    <a:p>
                      <a:pPr algn="l"/>
                      <a:r>
                        <a:rPr lang="en-GB" sz="2500"/>
                        <a:t>Worries or lack of control</a:t>
                      </a:r>
                      <a:endParaRPr lang="en-GB" sz="2500">
                        <a:solidFill>
                          <a:schemeClr val="tx1"/>
                        </a:solidFill>
                        <a:latin typeface="Comic Sans MS" panose="030F0702030302020204" pitchFamily="66" charset="0"/>
                      </a:endParaRPr>
                    </a:p>
                  </a:txBody>
                  <a:tcPr marL="102157" marR="102157" marT="51077" marB="51077"/>
                </a:tc>
                <a:extLst>
                  <a:ext uri="{0D108BD9-81ED-4DB2-BD59-A6C34878D82A}">
                    <a16:rowId xmlns:a16="http://schemas.microsoft.com/office/drawing/2014/main" val="10003"/>
                  </a:ext>
                </a:extLst>
              </a:tr>
              <a:tr h="933989">
                <a:tc>
                  <a:txBody>
                    <a:bodyPr/>
                    <a:lstStyle/>
                    <a:p>
                      <a:pPr algn="l"/>
                      <a:r>
                        <a:rPr lang="en-GB" sz="2500"/>
                        <a:t>Pregnancy</a:t>
                      </a:r>
                      <a:endParaRPr lang="en-GB" sz="2500">
                        <a:solidFill>
                          <a:schemeClr val="tx1"/>
                        </a:solidFill>
                        <a:latin typeface="Comic Sans MS" panose="030F0702030302020204" pitchFamily="66" charset="0"/>
                      </a:endParaRPr>
                    </a:p>
                  </a:txBody>
                  <a:tcPr marL="102157" marR="102157" marT="51077" marB="51077"/>
                </a:tc>
                <a:tc>
                  <a:txBody>
                    <a:bodyPr/>
                    <a:lstStyle/>
                    <a:p>
                      <a:pPr algn="l"/>
                      <a:r>
                        <a:rPr lang="en-GB" sz="2500"/>
                        <a:t>A new aspect</a:t>
                      </a:r>
                      <a:r>
                        <a:rPr lang="en-GB" sz="2500" baseline="0"/>
                        <a:t> of self</a:t>
                      </a:r>
                      <a:endParaRPr lang="en-GB" sz="2500">
                        <a:solidFill>
                          <a:schemeClr val="tx1"/>
                        </a:solidFill>
                        <a:latin typeface="Comic Sans MS" panose="030F0702030302020204" pitchFamily="66" charset="0"/>
                      </a:endParaRPr>
                    </a:p>
                  </a:txBody>
                  <a:tcPr marL="102157" marR="102157" marT="51077" marB="5107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174764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Manifest and Latent content </a:t>
            </a:r>
          </a:p>
        </p:txBody>
      </p:sp>
      <p:pic>
        <p:nvPicPr>
          <p:cNvPr id="4" name="Online Media 3" title="Charboneau - AP Psychology - Manifest and Latent Content - James Wall">
            <a:hlinkClick r:id="" action="ppaction://media"/>
            <a:extLst>
              <a:ext uri="{FF2B5EF4-FFF2-40B4-BE49-F238E27FC236}">
                <a16:creationId xmlns:a16="http://schemas.microsoft.com/office/drawing/2014/main" id="{DD0C9940-B26B-41EE-BC82-09A8D25A9444}"/>
              </a:ext>
            </a:extLst>
          </p:cNvPr>
          <p:cNvPicPr>
            <a:picLocks noGrp="1" noRot="1" noChangeAspect="1"/>
          </p:cNvPicPr>
          <p:nvPr>
            <p:ph idx="1"/>
            <a:videoFile r:link="rId1"/>
          </p:nvPr>
        </p:nvPicPr>
        <p:blipFill>
          <a:blip r:embed="rId5"/>
          <a:stretch>
            <a:fillRect/>
          </a:stretch>
        </p:blipFill>
        <p:spPr>
          <a:xfrm>
            <a:off x="-25202" y="0"/>
            <a:ext cx="9151004" cy="6858000"/>
          </a:xfrm>
          <a:prstGeom prst="rect">
            <a:avLst/>
          </a:prstGeom>
        </p:spPr>
      </p:pic>
    </p:spTree>
    <p:extLst>
      <p:ext uri="{BB962C8B-B14F-4D97-AF65-F5344CB8AC3E}">
        <p14:creationId xmlns:p14="http://schemas.microsoft.com/office/powerpoint/2010/main" val="417023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Manifest and Latent content </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628650" y="2978923"/>
            <a:ext cx="7886700" cy="3198040"/>
          </a:xfrm>
        </p:spPr>
        <p:txBody>
          <a:bodyPr/>
          <a:lstStyle/>
          <a:p>
            <a:pPr marL="0" indent="0">
              <a:buNone/>
            </a:pPr>
            <a:r>
              <a:rPr lang="en-GB" dirty="0"/>
              <a:t>Write down any dream which you have had in the past (if you can’t remember any make one up) on the blank piece of paper.</a:t>
            </a:r>
          </a:p>
          <a:p>
            <a:pPr marL="0" indent="0">
              <a:buNone/>
            </a:pPr>
            <a:endParaRPr lang="en-GB" dirty="0"/>
          </a:p>
          <a:p>
            <a:pPr marL="0" indent="0">
              <a:buNone/>
            </a:pPr>
            <a:r>
              <a:rPr lang="en-GB" dirty="0"/>
              <a:t>These dreams will be anonymous and are going to be swapped with someone else in the class. </a:t>
            </a:r>
          </a:p>
          <a:p>
            <a:pPr marL="0" indent="0">
              <a:buNone/>
            </a:pPr>
            <a:endParaRPr lang="en-GB" dirty="0"/>
          </a:p>
          <a:p>
            <a:pPr marL="0" indent="0">
              <a:buNone/>
            </a:pPr>
            <a:r>
              <a:rPr lang="en-GB" dirty="0"/>
              <a:t>You will all then try and discover the latent meaning behind these dreams using books/iPads/phones. </a:t>
            </a:r>
          </a:p>
        </p:txBody>
      </p:sp>
    </p:spTree>
    <p:extLst>
      <p:ext uri="{BB962C8B-B14F-4D97-AF65-F5344CB8AC3E}">
        <p14:creationId xmlns:p14="http://schemas.microsoft.com/office/powerpoint/2010/main" val="198896631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Example of manifest and latent content</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628650" y="2753936"/>
            <a:ext cx="7886700" cy="3915424"/>
          </a:xfrm>
        </p:spPr>
        <p:txBody>
          <a:bodyPr>
            <a:normAutofit/>
          </a:bodyPr>
          <a:lstStyle/>
          <a:p>
            <a:pPr marL="0" indent="0">
              <a:buNone/>
            </a:pPr>
            <a:r>
              <a:rPr lang="en-GB" dirty="0"/>
              <a:t>In the case study of Little Hans Freud analysed Hans’ dreams through letters with Herb, Hans father. </a:t>
            </a:r>
          </a:p>
          <a:p>
            <a:pPr marL="0" indent="0">
              <a:buNone/>
            </a:pPr>
            <a:endParaRPr lang="en-GB" dirty="0"/>
          </a:p>
          <a:p>
            <a:pPr marL="0" indent="0">
              <a:buNone/>
            </a:pPr>
            <a:r>
              <a:rPr lang="en-GB" dirty="0"/>
              <a:t>Herb reported the manifest content of 3 different dreams in particular. </a:t>
            </a:r>
          </a:p>
          <a:p>
            <a:pPr marL="457200" indent="-457200">
              <a:buAutoNum type="arabicPeriod"/>
            </a:pPr>
            <a:r>
              <a:rPr lang="en-GB" dirty="0"/>
              <a:t>Hans was married to his mother and they had their own family. </a:t>
            </a:r>
          </a:p>
          <a:p>
            <a:pPr marL="457200" indent="-457200">
              <a:buAutoNum type="arabicPeriod"/>
            </a:pPr>
            <a:r>
              <a:rPr lang="en-GB" dirty="0"/>
              <a:t>There was a big giraffe in the room and a crumpled giraffe. The big giraffe called out because Hans took the crumpled one away. Hans then sat on the crumpled giraffe </a:t>
            </a:r>
          </a:p>
          <a:p>
            <a:pPr marL="457200" indent="-457200">
              <a:buAutoNum type="arabicPeriod"/>
            </a:pPr>
            <a:r>
              <a:rPr lang="en-GB" dirty="0"/>
              <a:t>A plumber came to the house and removed his ‘</a:t>
            </a:r>
            <a:r>
              <a:rPr lang="en-GB" dirty="0" err="1"/>
              <a:t>widdler</a:t>
            </a:r>
            <a:r>
              <a:rPr lang="en-GB" dirty="0"/>
              <a:t>’ and then replaced it with a bigger one. </a:t>
            </a:r>
          </a:p>
          <a:p>
            <a:pPr marL="457200" indent="-457200">
              <a:buAutoNum type="arabicPeriod"/>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680707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Example of manifest and latent content</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628650" y="2753936"/>
            <a:ext cx="7886700" cy="3915424"/>
          </a:xfrm>
        </p:spPr>
        <p:txBody>
          <a:bodyPr>
            <a:normAutofit/>
          </a:bodyPr>
          <a:lstStyle/>
          <a:p>
            <a:pPr marL="457200" indent="-457200">
              <a:buAutoNum type="arabicPeriod"/>
            </a:pPr>
            <a:endParaRPr lang="en-GB" dirty="0"/>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DB8BC061-40A9-467C-B6FA-59AC238B9604}"/>
              </a:ext>
            </a:extLst>
          </p:cNvPr>
          <p:cNvSpPr/>
          <p:nvPr/>
        </p:nvSpPr>
        <p:spPr>
          <a:xfrm>
            <a:off x="772344" y="2753936"/>
            <a:ext cx="8047806" cy="3477875"/>
          </a:xfrm>
          <a:prstGeom prst="rect">
            <a:avLst/>
          </a:prstGeom>
        </p:spPr>
        <p:txBody>
          <a:bodyPr wrap="square">
            <a:spAutoFit/>
          </a:bodyPr>
          <a:lstStyle/>
          <a:p>
            <a:r>
              <a:rPr lang="en-GB" sz="2200" dirty="0"/>
              <a:t>Herb reported the manifest content of 3 different dreams in particular. </a:t>
            </a:r>
          </a:p>
          <a:p>
            <a:pPr marL="457200" indent="-457200">
              <a:buAutoNum type="arabicPeriod"/>
            </a:pPr>
            <a:r>
              <a:rPr lang="en-GB" sz="2200" dirty="0"/>
              <a:t>Hans was married to his mother and they had their own family. </a:t>
            </a:r>
          </a:p>
          <a:p>
            <a:pPr marL="457200" indent="-457200">
              <a:buAutoNum type="arabicPeriod"/>
            </a:pPr>
            <a:r>
              <a:rPr lang="en-GB" sz="2200" dirty="0"/>
              <a:t>There was a big giraffe in the room and a crumpled giraffe. The big giraffe called out because Hans took the crumpled one away. Hans then sat on the crumpled giraffe </a:t>
            </a:r>
          </a:p>
          <a:p>
            <a:pPr marL="457200" indent="-457200">
              <a:buAutoNum type="arabicPeriod"/>
            </a:pPr>
            <a:r>
              <a:rPr lang="en-GB" sz="2200" dirty="0"/>
              <a:t>A plumber came to the house and removed his ‘</a:t>
            </a:r>
            <a:r>
              <a:rPr lang="en-GB" sz="2200" dirty="0" err="1"/>
              <a:t>widdler</a:t>
            </a:r>
            <a:r>
              <a:rPr lang="en-GB" sz="2200" dirty="0"/>
              <a:t>’ and then replaced it with a bigger one. </a:t>
            </a:r>
          </a:p>
          <a:p>
            <a:pPr marL="457200" indent="-457200">
              <a:buAutoNum type="arabicPeriod"/>
            </a:pPr>
            <a:endParaRPr lang="en-GB" sz="2200" dirty="0"/>
          </a:p>
          <a:p>
            <a:r>
              <a:rPr lang="en-GB" sz="2200" b="1" dirty="0"/>
              <a:t>What do you think the latent content of these 3 dreams could be?</a:t>
            </a:r>
          </a:p>
        </p:txBody>
      </p:sp>
    </p:spTree>
    <p:extLst>
      <p:ext uri="{BB962C8B-B14F-4D97-AF65-F5344CB8AC3E}">
        <p14:creationId xmlns:p14="http://schemas.microsoft.com/office/powerpoint/2010/main" val="30848194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Example of manifest and latent content</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628650" y="2753936"/>
            <a:ext cx="7886700" cy="3915424"/>
          </a:xfrm>
        </p:spPr>
        <p:txBody>
          <a:bodyPr>
            <a:normAutofit/>
          </a:bodyPr>
          <a:lstStyle/>
          <a:p>
            <a:pPr marL="457200" indent="-457200">
              <a:buAutoNum type="arabicPeriod"/>
            </a:pPr>
            <a:endParaRPr lang="en-GB" dirty="0"/>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DB8BC061-40A9-467C-B6FA-59AC238B9604}"/>
              </a:ext>
            </a:extLst>
          </p:cNvPr>
          <p:cNvSpPr/>
          <p:nvPr/>
        </p:nvSpPr>
        <p:spPr>
          <a:xfrm>
            <a:off x="467544" y="2753936"/>
            <a:ext cx="8352606" cy="1938992"/>
          </a:xfrm>
          <a:prstGeom prst="rect">
            <a:avLst/>
          </a:prstGeom>
        </p:spPr>
        <p:txBody>
          <a:bodyPr wrap="square">
            <a:spAutoFit/>
          </a:bodyPr>
          <a:lstStyle/>
          <a:p>
            <a:pPr marL="457200" indent="-457200">
              <a:buAutoNum type="arabicPeriod"/>
            </a:pPr>
            <a:r>
              <a:rPr lang="en-GB" sz="2400" dirty="0"/>
              <a:t>Hans was married to his mother and they had their own family. </a:t>
            </a:r>
          </a:p>
          <a:p>
            <a:endParaRPr lang="en-GB" sz="2400" dirty="0"/>
          </a:p>
          <a:p>
            <a:r>
              <a:rPr lang="en-GB" sz="2400" dirty="0"/>
              <a:t>Freud claimed that Hans had a romantic desire for his mother and because of this wanted to get rid of his father. </a:t>
            </a:r>
          </a:p>
        </p:txBody>
      </p:sp>
    </p:spTree>
    <p:extLst>
      <p:ext uri="{BB962C8B-B14F-4D97-AF65-F5344CB8AC3E}">
        <p14:creationId xmlns:p14="http://schemas.microsoft.com/office/powerpoint/2010/main" val="34563175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Example of manifest and latent content</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628650" y="2753936"/>
            <a:ext cx="7886700" cy="3915424"/>
          </a:xfrm>
        </p:spPr>
        <p:txBody>
          <a:bodyPr>
            <a:normAutofit/>
          </a:bodyPr>
          <a:lstStyle/>
          <a:p>
            <a:pPr marL="457200" indent="-457200">
              <a:buAutoNum type="arabicPeriod"/>
            </a:pPr>
            <a:endParaRPr lang="en-GB" dirty="0"/>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DB8BC061-40A9-467C-B6FA-59AC238B9604}"/>
              </a:ext>
            </a:extLst>
          </p:cNvPr>
          <p:cNvSpPr/>
          <p:nvPr/>
        </p:nvSpPr>
        <p:spPr>
          <a:xfrm>
            <a:off x="467544" y="2753936"/>
            <a:ext cx="8352606" cy="3293209"/>
          </a:xfrm>
          <a:prstGeom prst="rect">
            <a:avLst/>
          </a:prstGeom>
        </p:spPr>
        <p:txBody>
          <a:bodyPr wrap="square">
            <a:spAutoFit/>
          </a:bodyPr>
          <a:lstStyle/>
          <a:p>
            <a:r>
              <a:rPr lang="en-GB" sz="2200" dirty="0"/>
              <a:t>2. There was a big giraffe in the room and a crumpled giraffe. The big giraffe called out because Hans took the crumpled one away. Hans then sat on the crumpled giraffe. </a:t>
            </a:r>
          </a:p>
          <a:p>
            <a:endParaRPr lang="en-GB" sz="2200" dirty="0"/>
          </a:p>
          <a:p>
            <a:r>
              <a:rPr lang="en-GB" sz="2400" dirty="0"/>
              <a:t>Hans enjoyed getting into his parents bed in a morning but his father often objected (the big giraffe calling out because he had taken the crumpled giraffe - mother - away).  Both Freud and the father believed that the long neck of the giraffe was a symbol for the large adult penis</a:t>
            </a:r>
            <a:r>
              <a:rPr lang="en-GB" dirty="0"/>
              <a:t>.</a:t>
            </a:r>
            <a:endParaRPr lang="en-GB" sz="2200" dirty="0"/>
          </a:p>
        </p:txBody>
      </p:sp>
    </p:spTree>
    <p:extLst>
      <p:ext uri="{BB962C8B-B14F-4D97-AF65-F5344CB8AC3E}">
        <p14:creationId xmlns:p14="http://schemas.microsoft.com/office/powerpoint/2010/main" val="218408131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Example of manifest and latent content</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628650" y="2753936"/>
            <a:ext cx="7886700" cy="3915424"/>
          </a:xfrm>
        </p:spPr>
        <p:txBody>
          <a:bodyPr>
            <a:normAutofit/>
          </a:bodyPr>
          <a:lstStyle/>
          <a:p>
            <a:pPr marL="457200" indent="-457200">
              <a:buAutoNum type="arabicPeriod"/>
            </a:pPr>
            <a:endParaRPr lang="en-GB" dirty="0"/>
          </a:p>
          <a:p>
            <a:pPr marL="0" indent="0">
              <a:buNone/>
            </a:pPr>
            <a:endParaRPr lang="en-GB" dirty="0"/>
          </a:p>
          <a:p>
            <a:pPr marL="0" indent="0">
              <a:buNone/>
            </a:pPr>
            <a:endParaRPr lang="en-GB" dirty="0"/>
          </a:p>
        </p:txBody>
      </p:sp>
      <p:sp>
        <p:nvSpPr>
          <p:cNvPr id="4" name="Rectangle 3">
            <a:extLst>
              <a:ext uri="{FF2B5EF4-FFF2-40B4-BE49-F238E27FC236}">
                <a16:creationId xmlns:a16="http://schemas.microsoft.com/office/drawing/2014/main" id="{DB8BC061-40A9-467C-B6FA-59AC238B9604}"/>
              </a:ext>
            </a:extLst>
          </p:cNvPr>
          <p:cNvSpPr/>
          <p:nvPr/>
        </p:nvSpPr>
        <p:spPr>
          <a:xfrm>
            <a:off x="601480" y="2753936"/>
            <a:ext cx="8352606" cy="2123658"/>
          </a:xfrm>
          <a:prstGeom prst="rect">
            <a:avLst/>
          </a:prstGeom>
        </p:spPr>
        <p:txBody>
          <a:bodyPr wrap="square">
            <a:spAutoFit/>
          </a:bodyPr>
          <a:lstStyle/>
          <a:p>
            <a:r>
              <a:rPr lang="en-GB" sz="2200" dirty="0"/>
              <a:t>3. A plumber came to the house and removed his ‘</a:t>
            </a:r>
            <a:r>
              <a:rPr lang="en-GB" sz="2200" dirty="0" err="1"/>
              <a:t>widdler</a:t>
            </a:r>
            <a:r>
              <a:rPr lang="en-GB" sz="2200" dirty="0"/>
              <a:t>’ and then replaced it with a bigger one. </a:t>
            </a:r>
          </a:p>
          <a:p>
            <a:endParaRPr lang="en-GB" sz="2200" dirty="0"/>
          </a:p>
          <a:p>
            <a:r>
              <a:rPr lang="en-GB" sz="2200" dirty="0"/>
              <a:t>Freud again linked this back to his romantic desire for his mother. He said that Hans wanted to be a grown up man and perceived having a larger penis as a representation of being a grown up. </a:t>
            </a:r>
          </a:p>
        </p:txBody>
      </p:sp>
    </p:spTree>
    <p:extLst>
      <p:ext uri="{BB962C8B-B14F-4D97-AF65-F5344CB8AC3E}">
        <p14:creationId xmlns:p14="http://schemas.microsoft.com/office/powerpoint/2010/main" val="496316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5DDD5DD-64E1-4376-A42F-F6C26AE23146}"/>
              </a:ext>
            </a:extLst>
          </p:cNvPr>
          <p:cNvSpPr>
            <a:spLocks noGrp="1"/>
          </p:cNvSpPr>
          <p:nvPr>
            <p:ph type="ctrTitle"/>
          </p:nvPr>
        </p:nvSpPr>
        <p:spPr>
          <a:xfrm>
            <a:off x="2044824" y="1741337"/>
            <a:ext cx="5054352" cy="2387918"/>
          </a:xfrm>
        </p:spPr>
        <p:txBody>
          <a:bodyPr anchor="b">
            <a:normAutofit/>
          </a:bodyPr>
          <a:lstStyle/>
          <a:p>
            <a:r>
              <a:rPr lang="en-GB" sz="5700" dirty="0">
                <a:solidFill>
                  <a:srgbClr val="FFFFFF"/>
                </a:solidFill>
              </a:rPr>
              <a:t>Biological processes</a:t>
            </a:r>
          </a:p>
        </p:txBody>
      </p:sp>
      <p:sp>
        <p:nvSpPr>
          <p:cNvPr id="3" name="Subtitle 2">
            <a:extLst>
              <a:ext uri="{FF2B5EF4-FFF2-40B4-BE49-F238E27FC236}">
                <a16:creationId xmlns:a16="http://schemas.microsoft.com/office/drawing/2014/main" id="{6451183A-5324-49F2-B84F-A4AA908002EB}"/>
              </a:ext>
            </a:extLst>
          </p:cNvPr>
          <p:cNvSpPr>
            <a:spLocks noGrp="1"/>
          </p:cNvSpPr>
          <p:nvPr>
            <p:ph type="subTitle" idx="1"/>
          </p:nvPr>
        </p:nvSpPr>
        <p:spPr>
          <a:xfrm>
            <a:off x="2047169" y="4200522"/>
            <a:ext cx="5055514" cy="682079"/>
          </a:xfrm>
        </p:spPr>
        <p:txBody>
          <a:bodyPr>
            <a:normAutofit/>
          </a:bodyPr>
          <a:lstStyle/>
          <a:p>
            <a:endParaRPr lang="en-GB">
              <a:solidFill>
                <a:srgbClr val="FFFFFF"/>
              </a:solidFill>
            </a:endParaRPr>
          </a:p>
        </p:txBody>
      </p:sp>
    </p:spTree>
    <p:extLst>
      <p:ext uri="{BB962C8B-B14F-4D97-AF65-F5344CB8AC3E}">
        <p14:creationId xmlns:p14="http://schemas.microsoft.com/office/powerpoint/2010/main" val="41813496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Manifest and Latent content </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503433" y="2764672"/>
            <a:ext cx="8136904" cy="3879077"/>
          </a:xfrm>
        </p:spPr>
        <p:txBody>
          <a:bodyPr>
            <a:normAutofit fontScale="92500"/>
          </a:bodyPr>
          <a:lstStyle/>
          <a:p>
            <a:pPr marL="0" indent="0">
              <a:buNone/>
            </a:pPr>
            <a:r>
              <a:rPr lang="en-GB" sz="2400" dirty="0"/>
              <a:t>Freud claimed that we cannot discover the latent content of someone’s dreams without knowing them personally. </a:t>
            </a:r>
          </a:p>
          <a:p>
            <a:pPr marL="0" indent="0">
              <a:buNone/>
            </a:pPr>
            <a:endParaRPr lang="en-GB" sz="2400" dirty="0"/>
          </a:p>
          <a:p>
            <a:pPr marL="0" indent="0">
              <a:buNone/>
            </a:pPr>
            <a:r>
              <a:rPr lang="en-GB" sz="2400" dirty="0"/>
              <a:t>'Dream dictionaries', which are still popular now, were a source of irritation to Freud. In an amusing example of the limitations of universal symbols, one of Freud's patients, after dreaming about holding a wriggling fish, said to him 'that's a Freudian symbol - it must be a penis!'</a:t>
            </a:r>
          </a:p>
          <a:p>
            <a:pPr marL="0" indent="0">
              <a:buNone/>
            </a:pPr>
            <a:r>
              <a:rPr lang="en-GB" sz="2400" dirty="0"/>
              <a:t>Freud explored further, and it turned out that the woman's mother, who was a passionate astrologer and a Pisces, was on the patient's mind because she disapproved of her daughter being in analysis.</a:t>
            </a:r>
          </a:p>
          <a:p>
            <a:pPr marL="0" indent="0">
              <a:buNone/>
            </a:pPr>
            <a:endParaRPr lang="en-GB" dirty="0"/>
          </a:p>
        </p:txBody>
      </p:sp>
    </p:spTree>
    <p:extLst>
      <p:ext uri="{BB962C8B-B14F-4D97-AF65-F5344CB8AC3E}">
        <p14:creationId xmlns:p14="http://schemas.microsoft.com/office/powerpoint/2010/main" val="190498281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Defence Mechanisms </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884419" y="2764672"/>
            <a:ext cx="7375161" cy="3879077"/>
          </a:xfrm>
        </p:spPr>
        <p:txBody>
          <a:bodyPr>
            <a:normAutofit/>
          </a:bodyPr>
          <a:lstStyle/>
          <a:p>
            <a:pPr marL="0" indent="0">
              <a:buNone/>
            </a:pPr>
            <a:r>
              <a:rPr lang="en-GB" sz="2800" dirty="0"/>
              <a:t>Defence mechanisms are psychological strategies that are unconsciously used to protect a person from anxiety arising from unacceptable thoughts or feelings.</a:t>
            </a:r>
            <a:endParaRPr lang="en-GB" sz="3200" dirty="0"/>
          </a:p>
        </p:txBody>
      </p:sp>
      <p:pic>
        <p:nvPicPr>
          <p:cNvPr id="6" name="Picture 5">
            <a:extLst>
              <a:ext uri="{FF2B5EF4-FFF2-40B4-BE49-F238E27FC236}">
                <a16:creationId xmlns:a16="http://schemas.microsoft.com/office/drawing/2014/main" id="{80F9D6DE-22AF-4B79-A580-E43D53C4E57E}"/>
              </a:ext>
            </a:extLst>
          </p:cNvPr>
          <p:cNvPicPr>
            <a:picLocks noChangeAspect="1"/>
          </p:cNvPicPr>
          <p:nvPr/>
        </p:nvPicPr>
        <p:blipFill>
          <a:blip r:embed="rId4"/>
          <a:stretch>
            <a:fillRect/>
          </a:stretch>
        </p:blipFill>
        <p:spPr>
          <a:xfrm>
            <a:off x="7220621" y="4704210"/>
            <a:ext cx="1487553" cy="1115665"/>
          </a:xfrm>
          <a:prstGeom prst="rect">
            <a:avLst/>
          </a:prstGeom>
        </p:spPr>
      </p:pic>
    </p:spTree>
    <p:extLst>
      <p:ext uri="{BB962C8B-B14F-4D97-AF65-F5344CB8AC3E}">
        <p14:creationId xmlns:p14="http://schemas.microsoft.com/office/powerpoint/2010/main" val="41312854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75AB4E-2538-4AB3-B94A-A5026D2A57D8}"/>
              </a:ext>
            </a:extLst>
          </p:cNvPr>
          <p:cNvPicPr>
            <a:picLocks noChangeAspect="1"/>
          </p:cNvPicPr>
          <p:nvPr/>
        </p:nvPicPr>
        <p:blipFill>
          <a:blip r:embed="rId3"/>
          <a:stretch>
            <a:fillRect/>
          </a:stretch>
        </p:blipFill>
        <p:spPr>
          <a:xfrm>
            <a:off x="1187624" y="643467"/>
            <a:ext cx="6480719" cy="5571066"/>
          </a:xfrm>
          <a:prstGeom prst="rect">
            <a:avLst/>
          </a:prstGeom>
        </p:spPr>
      </p:pic>
    </p:spTree>
    <p:extLst>
      <p:ext uri="{BB962C8B-B14F-4D97-AF65-F5344CB8AC3E}">
        <p14:creationId xmlns:p14="http://schemas.microsoft.com/office/powerpoint/2010/main" val="1924897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a:solidFill>
                  <a:srgbClr val="FFFFFF"/>
                </a:solidFill>
              </a:rPr>
              <a:t>Defence Mechanisms - Repression </a:t>
            </a:r>
            <a:endParaRPr lang="en-GB" sz="3500" dirty="0">
              <a:solidFill>
                <a:srgbClr val="FFFFFF"/>
              </a:solidFill>
            </a:endParaRP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838199" y="2703179"/>
            <a:ext cx="7375161" cy="3879077"/>
          </a:xfrm>
        </p:spPr>
        <p:txBody>
          <a:bodyPr>
            <a:normAutofit/>
          </a:bodyPr>
          <a:lstStyle/>
          <a:p>
            <a:pPr marL="0" indent="0">
              <a:buNone/>
            </a:pPr>
            <a:r>
              <a:rPr lang="en-GB" sz="2400" dirty="0"/>
              <a:t>Sometimes thoughts and memories are thought to have been repressed, meaning they have apparently been forgotten, but in reality have been pushed out of the conscious and into the unconscious.</a:t>
            </a:r>
          </a:p>
          <a:p>
            <a:pPr marL="0" indent="0">
              <a:buNone/>
            </a:pPr>
            <a:r>
              <a:rPr lang="en-GB" sz="2400" dirty="0"/>
              <a:t>These repressed thoughts and memories can according to psychoanalysts,  be accessed through our dreams. </a:t>
            </a:r>
          </a:p>
          <a:p>
            <a:pPr marL="0" indent="0">
              <a:buNone/>
            </a:pPr>
            <a:endParaRPr lang="en-GB" sz="2400" dirty="0"/>
          </a:p>
          <a:p>
            <a:pPr marL="0" indent="0">
              <a:buNone/>
            </a:pPr>
            <a:r>
              <a:rPr lang="en-GB" sz="2400" dirty="0"/>
              <a:t>This is where Freudian slips come from. </a:t>
            </a:r>
            <a:r>
              <a:rPr lang="en-GB" sz="2400" dirty="0" err="1"/>
              <a:t>E.g</a:t>
            </a:r>
            <a:r>
              <a:rPr lang="en-GB" sz="2400" dirty="0"/>
              <a:t>, calling your boyfriend/girlfriend your exes name. </a:t>
            </a:r>
          </a:p>
        </p:txBody>
      </p:sp>
      <p:pic>
        <p:nvPicPr>
          <p:cNvPr id="6" name="Picture 5">
            <a:extLst>
              <a:ext uri="{FF2B5EF4-FFF2-40B4-BE49-F238E27FC236}">
                <a16:creationId xmlns:a16="http://schemas.microsoft.com/office/drawing/2014/main" id="{80F9D6DE-22AF-4B79-A580-E43D53C4E57E}"/>
              </a:ext>
            </a:extLst>
          </p:cNvPr>
          <p:cNvPicPr>
            <a:picLocks noChangeAspect="1"/>
          </p:cNvPicPr>
          <p:nvPr/>
        </p:nvPicPr>
        <p:blipFill>
          <a:blip r:embed="rId4"/>
          <a:stretch>
            <a:fillRect/>
          </a:stretch>
        </p:blipFill>
        <p:spPr>
          <a:xfrm>
            <a:off x="7669345" y="3022783"/>
            <a:ext cx="1487553" cy="1115665"/>
          </a:xfrm>
          <a:prstGeom prst="rect">
            <a:avLst/>
          </a:prstGeom>
        </p:spPr>
      </p:pic>
    </p:spTree>
    <p:extLst>
      <p:ext uri="{BB962C8B-B14F-4D97-AF65-F5344CB8AC3E}">
        <p14:creationId xmlns:p14="http://schemas.microsoft.com/office/powerpoint/2010/main" val="282938690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Defence Mechanisms - Displacement</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838199" y="2703179"/>
            <a:ext cx="7622233" cy="3879077"/>
          </a:xfrm>
        </p:spPr>
        <p:txBody>
          <a:bodyPr>
            <a:normAutofit/>
          </a:bodyPr>
          <a:lstStyle/>
          <a:p>
            <a:pPr marL="0" indent="0">
              <a:buNone/>
            </a:pPr>
            <a:r>
              <a:rPr lang="en-GB" sz="2400" dirty="0"/>
              <a:t>Displacement means focussing the emotions we feel towards another we cannot confront onto a more accessible target. </a:t>
            </a:r>
          </a:p>
          <a:p>
            <a:pPr marL="0" indent="0">
              <a:buNone/>
            </a:pPr>
            <a:r>
              <a:rPr lang="en-GB" sz="2400" dirty="0"/>
              <a:t>This is seen in day to day life when someone may come home from work and argue with their partner when their real frustration is at their boss. </a:t>
            </a:r>
          </a:p>
          <a:p>
            <a:pPr marL="0" indent="0">
              <a:buNone/>
            </a:pPr>
            <a:endParaRPr lang="en-GB" sz="2400" dirty="0"/>
          </a:p>
          <a:p>
            <a:pPr marL="0" indent="0">
              <a:buNone/>
            </a:pPr>
            <a:r>
              <a:rPr lang="en-GB" sz="2400" dirty="0"/>
              <a:t>This also happens in dreams when the manifest content changes the true meaning of the dream in order to protect ourselves from the stress/guilt which may occur. </a:t>
            </a:r>
          </a:p>
          <a:p>
            <a:pPr marL="0" indent="0">
              <a:buNone/>
            </a:pPr>
            <a:endParaRPr lang="en-GB" sz="2400" dirty="0"/>
          </a:p>
          <a:p>
            <a:pPr marL="0" indent="0">
              <a:buNone/>
            </a:pPr>
            <a:endParaRPr lang="en-GB" sz="2400" dirty="0"/>
          </a:p>
        </p:txBody>
      </p:sp>
      <p:pic>
        <p:nvPicPr>
          <p:cNvPr id="6" name="Picture 5">
            <a:extLst>
              <a:ext uri="{FF2B5EF4-FFF2-40B4-BE49-F238E27FC236}">
                <a16:creationId xmlns:a16="http://schemas.microsoft.com/office/drawing/2014/main" id="{80F9D6DE-22AF-4B79-A580-E43D53C4E57E}"/>
              </a:ext>
            </a:extLst>
          </p:cNvPr>
          <p:cNvPicPr>
            <a:picLocks noChangeAspect="1"/>
          </p:cNvPicPr>
          <p:nvPr/>
        </p:nvPicPr>
        <p:blipFill>
          <a:blip r:embed="rId4"/>
          <a:stretch>
            <a:fillRect/>
          </a:stretch>
        </p:blipFill>
        <p:spPr>
          <a:xfrm>
            <a:off x="7656218" y="2496950"/>
            <a:ext cx="1487553" cy="1115665"/>
          </a:xfrm>
          <a:prstGeom prst="rect">
            <a:avLst/>
          </a:prstGeom>
        </p:spPr>
      </p:pic>
    </p:spTree>
    <p:extLst>
      <p:ext uri="{BB962C8B-B14F-4D97-AF65-F5344CB8AC3E}">
        <p14:creationId xmlns:p14="http://schemas.microsoft.com/office/powerpoint/2010/main" val="113877598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Defence Mechanisms - Sublimation</a:t>
            </a: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838199" y="2703179"/>
            <a:ext cx="7622233" cy="3879077"/>
          </a:xfrm>
        </p:spPr>
        <p:txBody>
          <a:bodyPr>
            <a:normAutofit/>
          </a:bodyPr>
          <a:lstStyle/>
          <a:p>
            <a:pPr marL="0" indent="0">
              <a:buNone/>
            </a:pPr>
            <a:r>
              <a:rPr lang="en-GB" sz="2400" dirty="0"/>
              <a:t>Sublimation means replacing socially unacceptable impulses with socially acceptable behaviours. </a:t>
            </a:r>
          </a:p>
          <a:p>
            <a:pPr marL="0" indent="0">
              <a:buNone/>
            </a:pPr>
            <a:endParaRPr lang="en-GB" sz="2400" dirty="0"/>
          </a:p>
          <a:p>
            <a:pPr marL="0" indent="0">
              <a:buNone/>
            </a:pPr>
            <a:r>
              <a:rPr lang="en-GB" sz="2400" dirty="0"/>
              <a:t>We again can see this when our dreams change our true desires into more acceptable manifest stories.  </a:t>
            </a:r>
          </a:p>
          <a:p>
            <a:pPr marL="0" indent="0">
              <a:buNone/>
            </a:pPr>
            <a:endParaRPr lang="en-GB" sz="2400" dirty="0"/>
          </a:p>
          <a:p>
            <a:pPr marL="0" indent="0">
              <a:buNone/>
            </a:pPr>
            <a:endParaRPr lang="en-GB" sz="2400" dirty="0"/>
          </a:p>
        </p:txBody>
      </p:sp>
      <p:pic>
        <p:nvPicPr>
          <p:cNvPr id="6" name="Picture 5">
            <a:extLst>
              <a:ext uri="{FF2B5EF4-FFF2-40B4-BE49-F238E27FC236}">
                <a16:creationId xmlns:a16="http://schemas.microsoft.com/office/drawing/2014/main" id="{80F9D6DE-22AF-4B79-A580-E43D53C4E57E}"/>
              </a:ext>
            </a:extLst>
          </p:cNvPr>
          <p:cNvPicPr>
            <a:picLocks noChangeAspect="1"/>
          </p:cNvPicPr>
          <p:nvPr/>
        </p:nvPicPr>
        <p:blipFill>
          <a:blip r:embed="rId4"/>
          <a:stretch>
            <a:fillRect/>
          </a:stretch>
        </p:blipFill>
        <p:spPr>
          <a:xfrm>
            <a:off x="6733698" y="4629769"/>
            <a:ext cx="1487553" cy="1115665"/>
          </a:xfrm>
          <a:prstGeom prst="rect">
            <a:avLst/>
          </a:prstGeom>
        </p:spPr>
      </p:pic>
    </p:spTree>
    <p:extLst>
      <p:ext uri="{BB962C8B-B14F-4D97-AF65-F5344CB8AC3E}">
        <p14:creationId xmlns:p14="http://schemas.microsoft.com/office/powerpoint/2010/main" val="136516899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smtClean="0">
                <a:solidFill>
                  <a:srgbClr val="FFFFFF"/>
                </a:solidFill>
              </a:rPr>
              <a:t>Evaluation of Psychodynamic </a:t>
            </a:r>
            <a:endParaRPr lang="en-GB" sz="3500" dirty="0">
              <a:solidFill>
                <a:srgbClr val="FFFFFF"/>
              </a:solidFill>
            </a:endParaRP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611560" y="2703179"/>
            <a:ext cx="8064895" cy="3879077"/>
          </a:xfrm>
        </p:spPr>
        <p:txBody>
          <a:bodyPr>
            <a:normAutofit lnSpcReduction="10000"/>
          </a:bodyPr>
          <a:lstStyle/>
          <a:p>
            <a:pPr marL="0" indent="0">
              <a:buNone/>
            </a:pPr>
            <a:r>
              <a:rPr lang="en-GB" sz="2400" dirty="0"/>
              <a:t>Strengths ·        </a:t>
            </a:r>
            <a:endParaRPr lang="en-GB" sz="2400" dirty="0" smtClean="0"/>
          </a:p>
          <a:p>
            <a:pPr marL="0" indent="0">
              <a:buNone/>
            </a:pPr>
            <a:r>
              <a:rPr lang="en-GB" sz="2400" dirty="0" smtClean="0"/>
              <a:t>Freud </a:t>
            </a:r>
            <a:r>
              <a:rPr lang="en-GB" sz="2400" dirty="0"/>
              <a:t>is a very influential psychologist, especially in the field of personality- he continues to have an influence on everyday language and culture ·        </a:t>
            </a:r>
            <a:endParaRPr lang="en-GB" sz="2400" dirty="0" smtClean="0"/>
          </a:p>
          <a:p>
            <a:pPr marL="0" indent="0">
              <a:buNone/>
            </a:pPr>
            <a:r>
              <a:rPr lang="en-GB" sz="2400" dirty="0" smtClean="0"/>
              <a:t>The </a:t>
            </a:r>
            <a:r>
              <a:rPr lang="en-GB" sz="2400" dirty="0"/>
              <a:t>theory suggests a link between dreaming and desire and has generated research, speculation and controversy in relation to the topic of dreaming ·        </a:t>
            </a:r>
            <a:endParaRPr lang="en-GB" sz="2400" dirty="0" smtClean="0"/>
          </a:p>
          <a:p>
            <a:pPr marL="0" indent="0">
              <a:buNone/>
            </a:pPr>
            <a:r>
              <a:rPr lang="en-GB" sz="2400" dirty="0" smtClean="0"/>
              <a:t>A </a:t>
            </a:r>
            <a:r>
              <a:rPr lang="en-GB" sz="2400" dirty="0"/>
              <a:t>study of patients suffering from strokes reveals that they lose their capacity to dream if there is damage to areas of higher forebrain governing desires (</a:t>
            </a:r>
            <a:r>
              <a:rPr lang="en-GB" sz="2400" dirty="0" err="1"/>
              <a:t>Solms</a:t>
            </a:r>
            <a:r>
              <a:rPr lang="en-GB" sz="2400" dirty="0"/>
              <a:t>, 1999). This supports the claim that there may be a link between dreaming and desire. </a:t>
            </a:r>
            <a:endParaRPr lang="en-GB" sz="2400" dirty="0" smtClean="0"/>
          </a:p>
        </p:txBody>
      </p:sp>
    </p:spTree>
    <p:extLst>
      <p:ext uri="{BB962C8B-B14F-4D97-AF65-F5344CB8AC3E}">
        <p14:creationId xmlns:p14="http://schemas.microsoft.com/office/powerpoint/2010/main" val="221911730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dirty="0" smtClean="0">
                <a:solidFill>
                  <a:srgbClr val="FFFFFF"/>
                </a:solidFill>
              </a:rPr>
              <a:t>Evaluation of Psychodynamic </a:t>
            </a:r>
            <a:endParaRPr lang="en-GB" sz="3500" dirty="0">
              <a:solidFill>
                <a:srgbClr val="FFFFFF"/>
              </a:solidFill>
            </a:endParaRPr>
          </a:p>
        </p:txBody>
      </p:sp>
      <p:sp>
        <p:nvSpPr>
          <p:cNvPr id="5" name="Content Placeholder 4">
            <a:extLst>
              <a:ext uri="{FF2B5EF4-FFF2-40B4-BE49-F238E27FC236}">
                <a16:creationId xmlns:a16="http://schemas.microsoft.com/office/drawing/2014/main" id="{ED841232-B93B-49F8-8BB1-6FCE204C4E13}"/>
              </a:ext>
            </a:extLst>
          </p:cNvPr>
          <p:cNvSpPr>
            <a:spLocks noGrp="1"/>
          </p:cNvSpPr>
          <p:nvPr>
            <p:ph idx="1"/>
          </p:nvPr>
        </p:nvSpPr>
        <p:spPr>
          <a:xfrm>
            <a:off x="755577" y="2703179"/>
            <a:ext cx="7704856" cy="3879077"/>
          </a:xfrm>
        </p:spPr>
        <p:txBody>
          <a:bodyPr>
            <a:normAutofit fontScale="92500"/>
          </a:bodyPr>
          <a:lstStyle/>
          <a:p>
            <a:pPr marL="0" indent="0">
              <a:buNone/>
            </a:pPr>
            <a:r>
              <a:rPr lang="en-GB" sz="2400" dirty="0" smtClean="0"/>
              <a:t>Weaknesses </a:t>
            </a:r>
            <a:r>
              <a:rPr lang="en-GB" sz="2400" dirty="0"/>
              <a:t>·        </a:t>
            </a:r>
            <a:endParaRPr lang="en-GB" sz="2400" dirty="0" smtClean="0"/>
          </a:p>
          <a:p>
            <a:pPr marL="0" indent="0">
              <a:buNone/>
            </a:pPr>
            <a:r>
              <a:rPr lang="en-GB" sz="2400" dirty="0" smtClean="0"/>
              <a:t>It </a:t>
            </a:r>
            <a:r>
              <a:rPr lang="en-GB" sz="2400" dirty="0"/>
              <a:t>is based on the interpretation of dreams and it is not possible to gather evidence to support the theory </a:t>
            </a:r>
          </a:p>
          <a:p>
            <a:pPr marL="0" indent="0">
              <a:buNone/>
            </a:pPr>
            <a:r>
              <a:rPr lang="en-GB" sz="2400" dirty="0" smtClean="0"/>
              <a:t>The </a:t>
            </a:r>
            <a:r>
              <a:rPr lang="en-GB" sz="2400" dirty="0"/>
              <a:t>content of dreams may mirror events during a person’s waking hours and may not be symbolic in any way </a:t>
            </a:r>
            <a:endParaRPr lang="en-GB" sz="2400" dirty="0" smtClean="0"/>
          </a:p>
          <a:p>
            <a:pPr marL="0" indent="0">
              <a:buNone/>
            </a:pPr>
            <a:r>
              <a:rPr lang="en-GB" sz="2400" dirty="0" smtClean="0"/>
              <a:t>Poor </a:t>
            </a:r>
            <a:r>
              <a:rPr lang="en-GB" sz="2400" dirty="0"/>
              <a:t>research evidence/unscientific </a:t>
            </a:r>
            <a:endParaRPr lang="en-GB" sz="2400" dirty="0" smtClean="0"/>
          </a:p>
          <a:p>
            <a:pPr marL="0" indent="0">
              <a:buNone/>
            </a:pPr>
            <a:r>
              <a:rPr lang="en-GB" sz="2400" dirty="0" smtClean="0"/>
              <a:t>Biased </a:t>
            </a:r>
            <a:r>
              <a:rPr lang="en-GB" sz="2400" dirty="0"/>
              <a:t>sample - Freud used mainly middle class women from Vienna for his </a:t>
            </a:r>
            <a:r>
              <a:rPr lang="en-GB" sz="2400" dirty="0" smtClean="0"/>
              <a:t>research</a:t>
            </a:r>
          </a:p>
          <a:p>
            <a:pPr marL="0" indent="0">
              <a:buNone/>
            </a:pPr>
            <a:r>
              <a:rPr lang="en-GB" sz="2400" dirty="0" smtClean="0"/>
              <a:t>Case </a:t>
            </a:r>
            <a:r>
              <a:rPr lang="en-GB" sz="2400" dirty="0"/>
              <a:t>study method cannot be generalised to the wider population </a:t>
            </a:r>
            <a:endParaRPr lang="en-GB" sz="2400" dirty="0" smtClean="0"/>
          </a:p>
          <a:p>
            <a:pPr marL="0" indent="0">
              <a:buNone/>
            </a:pPr>
            <a:r>
              <a:rPr lang="en-GB" sz="2400" dirty="0" smtClean="0"/>
              <a:t>Emphasis </a:t>
            </a:r>
            <a:r>
              <a:rPr lang="en-GB" sz="2400" dirty="0"/>
              <a:t>on sexual factors </a:t>
            </a:r>
          </a:p>
        </p:txBody>
      </p:sp>
    </p:spTree>
    <p:extLst>
      <p:ext uri="{BB962C8B-B14F-4D97-AF65-F5344CB8AC3E}">
        <p14:creationId xmlns:p14="http://schemas.microsoft.com/office/powerpoint/2010/main" val="22264416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What you should know</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683569" y="3092970"/>
            <a:ext cx="7776864" cy="3144342"/>
          </a:xfrm>
        </p:spPr>
        <p:txBody>
          <a:bodyPr>
            <a:normAutofit lnSpcReduction="10000"/>
          </a:bodyPr>
          <a:lstStyle/>
          <a:p>
            <a:r>
              <a:rPr lang="en-GB" sz="2800" dirty="0">
                <a:solidFill>
                  <a:srgbClr val="000000"/>
                </a:solidFill>
              </a:rPr>
              <a:t>Psychodynamic processes relating to sleep and dreams, which must include:</a:t>
            </a:r>
          </a:p>
          <a:p>
            <a:pPr lvl="1"/>
            <a:r>
              <a:rPr lang="en-GB" sz="2800" dirty="0">
                <a:solidFill>
                  <a:srgbClr val="000000"/>
                </a:solidFill>
              </a:rPr>
              <a:t>Conscious and unconscious processes </a:t>
            </a:r>
          </a:p>
          <a:p>
            <a:pPr lvl="1"/>
            <a:r>
              <a:rPr lang="en-GB" sz="2800" dirty="0">
                <a:solidFill>
                  <a:srgbClr val="000000"/>
                </a:solidFill>
              </a:rPr>
              <a:t>Manifest and latent content of dreams </a:t>
            </a:r>
          </a:p>
          <a:p>
            <a:pPr lvl="1"/>
            <a:r>
              <a:rPr lang="en-GB" sz="2800" dirty="0">
                <a:solidFill>
                  <a:srgbClr val="000000"/>
                </a:solidFill>
              </a:rPr>
              <a:t>Defence mechanisms </a:t>
            </a:r>
          </a:p>
          <a:p>
            <a:pPr lvl="1"/>
            <a:endParaRPr lang="en-GB" sz="2800" dirty="0">
              <a:solidFill>
                <a:srgbClr val="000000"/>
              </a:solidFill>
            </a:endParaRPr>
          </a:p>
          <a:p>
            <a:pPr marL="0" indent="0">
              <a:buNone/>
            </a:pPr>
            <a:r>
              <a:rPr lang="en-GB" sz="2400" b="1" dirty="0">
                <a:solidFill>
                  <a:srgbClr val="000000"/>
                </a:solidFill>
              </a:rPr>
              <a:t>You must now choose 1 way to show your knowledge on the above 3 areas.</a:t>
            </a:r>
          </a:p>
          <a:p>
            <a:pPr marL="342900" lvl="1" indent="0">
              <a:buNone/>
            </a:pPr>
            <a:endParaRPr lang="en-GB" sz="2800" dirty="0">
              <a:solidFill>
                <a:srgbClr val="000000"/>
              </a:solidFill>
            </a:endParaRPr>
          </a:p>
          <a:p>
            <a:pPr marL="0" indent="0">
              <a:buNone/>
            </a:pPr>
            <a:endParaRPr lang="en-GB" sz="1700" dirty="0">
              <a:solidFill>
                <a:srgbClr val="000000"/>
              </a:solidFill>
            </a:endParaRPr>
          </a:p>
        </p:txBody>
      </p:sp>
    </p:spTree>
    <p:extLst>
      <p:ext uri="{BB962C8B-B14F-4D97-AF65-F5344CB8AC3E}">
        <p14:creationId xmlns:p14="http://schemas.microsoft.com/office/powerpoint/2010/main" val="104720672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28650" y="365125"/>
            <a:ext cx="7886700" cy="1325563"/>
          </a:xfrm>
        </p:spPr>
        <p:txBody>
          <a:bodyPr vert="horz" lIns="91440" tIns="45720" rIns="91440" bIns="45720" rtlCol="0" anchor="ctr">
            <a:normAutofit/>
          </a:bodyPr>
          <a:lstStyle/>
          <a:p>
            <a:pPr algn="l" defTabSz="914400"/>
            <a:r>
              <a:rPr lang="en-US" sz="4400"/>
              <a:t>What factors affect sleep?</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8709" r="2" b="8711"/>
          <a:stretch/>
        </p:blipFill>
        <p:spPr>
          <a:xfrm>
            <a:off x="621506" y="1825626"/>
            <a:ext cx="7893844" cy="4351338"/>
          </a:xfrm>
          <a:prstGeom prst="rect">
            <a:avLst/>
          </a:prstGeom>
        </p:spPr>
      </p:pic>
    </p:spTree>
    <p:extLst>
      <p:ext uri="{BB962C8B-B14F-4D97-AF65-F5344CB8AC3E}">
        <p14:creationId xmlns:p14="http://schemas.microsoft.com/office/powerpoint/2010/main" val="898556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What you need to know</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375161" cy="3144342"/>
          </a:xfrm>
        </p:spPr>
        <p:txBody>
          <a:bodyPr>
            <a:normAutofit/>
          </a:bodyPr>
          <a:lstStyle/>
          <a:p>
            <a:r>
              <a:rPr lang="en-GB" sz="2400" dirty="0">
                <a:solidFill>
                  <a:srgbClr val="000000"/>
                </a:solidFill>
              </a:rPr>
              <a:t>Biological processes relating to sleep and dreams, which must include: </a:t>
            </a:r>
          </a:p>
          <a:p>
            <a:pPr lvl="1"/>
            <a:r>
              <a:rPr lang="en-GB" sz="2400" dirty="0">
                <a:solidFill>
                  <a:srgbClr val="000000"/>
                </a:solidFill>
              </a:rPr>
              <a:t>Circadian rhythms </a:t>
            </a:r>
          </a:p>
          <a:p>
            <a:pPr lvl="1"/>
            <a:r>
              <a:rPr lang="en-GB" sz="2400" dirty="0">
                <a:solidFill>
                  <a:srgbClr val="000000"/>
                </a:solidFill>
              </a:rPr>
              <a:t>Non-REM and REM sleep and dreaming </a:t>
            </a:r>
          </a:p>
          <a:p>
            <a:pPr lvl="1"/>
            <a:r>
              <a:rPr lang="en-GB" sz="2400" dirty="0">
                <a:solidFill>
                  <a:srgbClr val="000000"/>
                </a:solidFill>
              </a:rPr>
              <a:t>The role of the brain in sleep </a:t>
            </a:r>
          </a:p>
          <a:p>
            <a:pPr lvl="1"/>
            <a:r>
              <a:rPr lang="en-GB" sz="2400" dirty="0">
                <a:solidFill>
                  <a:srgbClr val="000000"/>
                </a:solidFill>
              </a:rPr>
              <a:t>Oswald’s (1966) Restoration theory of sleep </a:t>
            </a:r>
          </a:p>
          <a:p>
            <a:pPr lvl="1"/>
            <a:r>
              <a:rPr lang="en-GB" sz="2400" dirty="0">
                <a:solidFill>
                  <a:srgbClr val="000000"/>
                </a:solidFill>
              </a:rPr>
              <a:t>The aims, methods, results and conclusions of Dement, W. and </a:t>
            </a:r>
            <a:r>
              <a:rPr lang="en-GB" sz="2400" dirty="0" err="1">
                <a:solidFill>
                  <a:srgbClr val="000000"/>
                </a:solidFill>
              </a:rPr>
              <a:t>Kleitman</a:t>
            </a:r>
            <a:r>
              <a:rPr lang="en-GB" sz="2400" dirty="0">
                <a:solidFill>
                  <a:srgbClr val="000000"/>
                </a:solidFill>
              </a:rPr>
              <a:t>, N. (1957)</a:t>
            </a:r>
          </a:p>
          <a:p>
            <a:pPr marL="0" indent="0">
              <a:buNone/>
            </a:pPr>
            <a:endParaRPr lang="en-GB" sz="1700" dirty="0">
              <a:solidFill>
                <a:srgbClr val="000000"/>
              </a:solidFill>
            </a:endParaRPr>
          </a:p>
        </p:txBody>
      </p:sp>
      <p:pic>
        <p:nvPicPr>
          <p:cNvPr id="6" name="Picture 5">
            <a:extLst>
              <a:ext uri="{FF2B5EF4-FFF2-40B4-BE49-F238E27FC236}">
                <a16:creationId xmlns:a16="http://schemas.microsoft.com/office/drawing/2014/main" id="{1639E3C6-A690-4767-BFB4-EDF50B696E1A}"/>
              </a:ext>
            </a:extLst>
          </p:cNvPr>
          <p:cNvPicPr>
            <a:picLocks noChangeAspect="1"/>
          </p:cNvPicPr>
          <p:nvPr/>
        </p:nvPicPr>
        <p:blipFill>
          <a:blip r:embed="rId3"/>
          <a:stretch>
            <a:fillRect/>
          </a:stretch>
        </p:blipFill>
        <p:spPr>
          <a:xfrm>
            <a:off x="7354881" y="5679479"/>
            <a:ext cx="1487553" cy="1115665"/>
          </a:xfrm>
          <a:prstGeom prst="rect">
            <a:avLst/>
          </a:prstGeom>
        </p:spPr>
      </p:pic>
    </p:spTree>
    <p:extLst>
      <p:ext uri="{BB962C8B-B14F-4D97-AF65-F5344CB8AC3E}">
        <p14:creationId xmlns:p14="http://schemas.microsoft.com/office/powerpoint/2010/main" val="6390361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What you need to know</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375161" cy="3144342"/>
          </a:xfrm>
        </p:spPr>
        <p:txBody>
          <a:bodyPr>
            <a:normAutofit/>
          </a:bodyPr>
          <a:lstStyle/>
          <a:p>
            <a:r>
              <a:rPr lang="en-GB" sz="2800" dirty="0"/>
              <a:t>Factors affecting sleep, which must include:</a:t>
            </a:r>
          </a:p>
          <a:p>
            <a:pPr lvl="1"/>
            <a:r>
              <a:rPr lang="en-GB" sz="2800" dirty="0"/>
              <a:t>Impact of drugs </a:t>
            </a:r>
          </a:p>
          <a:p>
            <a:pPr lvl="1"/>
            <a:r>
              <a:rPr lang="en-GB" sz="2800" dirty="0"/>
              <a:t>Impact of light </a:t>
            </a:r>
          </a:p>
          <a:p>
            <a:pPr marL="0" indent="0">
              <a:buNone/>
            </a:pPr>
            <a:endParaRPr lang="en-GB" sz="1700" dirty="0">
              <a:solidFill>
                <a:srgbClr val="000000"/>
              </a:solidFill>
            </a:endParaRPr>
          </a:p>
        </p:txBody>
      </p:sp>
      <p:pic>
        <p:nvPicPr>
          <p:cNvPr id="6" name="Picture 5">
            <a:extLst>
              <a:ext uri="{FF2B5EF4-FFF2-40B4-BE49-F238E27FC236}">
                <a16:creationId xmlns:a16="http://schemas.microsoft.com/office/drawing/2014/main" id="{1639E3C6-A690-4767-BFB4-EDF50B696E1A}"/>
              </a:ext>
            </a:extLst>
          </p:cNvPr>
          <p:cNvPicPr>
            <a:picLocks noChangeAspect="1"/>
          </p:cNvPicPr>
          <p:nvPr/>
        </p:nvPicPr>
        <p:blipFill>
          <a:blip r:embed="rId3"/>
          <a:stretch>
            <a:fillRect/>
          </a:stretch>
        </p:blipFill>
        <p:spPr>
          <a:xfrm>
            <a:off x="4571885" y="3690302"/>
            <a:ext cx="1487553" cy="1115665"/>
          </a:xfrm>
          <a:prstGeom prst="rect">
            <a:avLst/>
          </a:prstGeom>
        </p:spPr>
      </p:pic>
    </p:spTree>
    <p:extLst>
      <p:ext uri="{BB962C8B-B14F-4D97-AF65-F5344CB8AC3E}">
        <p14:creationId xmlns:p14="http://schemas.microsoft.com/office/powerpoint/2010/main" val="21731688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Poor quality of sleep</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375161" cy="3144342"/>
          </a:xfrm>
        </p:spPr>
        <p:txBody>
          <a:bodyPr>
            <a:normAutofit/>
          </a:bodyPr>
          <a:lstStyle/>
          <a:p>
            <a:r>
              <a:rPr lang="en-GB" sz="2800" dirty="0" err="1"/>
              <a:t>Czeisler</a:t>
            </a:r>
            <a:r>
              <a:rPr lang="en-GB" sz="2800" dirty="0"/>
              <a:t> linked poor quality sleep and not sleeping enough to a raft of illnesses </a:t>
            </a:r>
          </a:p>
          <a:p>
            <a:r>
              <a:rPr lang="en-GB" sz="2800" dirty="0"/>
              <a:t>These include:</a:t>
            </a:r>
          </a:p>
          <a:p>
            <a:pPr marL="385763" indent="-385763">
              <a:buFont typeface="+mj-lt"/>
              <a:buAutoNum type="arabicPeriod"/>
            </a:pPr>
            <a:r>
              <a:rPr lang="en-GB" sz="2800" dirty="0"/>
              <a:t>Coronary heart disease</a:t>
            </a:r>
          </a:p>
          <a:p>
            <a:pPr marL="385763" indent="-385763">
              <a:buFont typeface="+mj-lt"/>
              <a:buAutoNum type="arabicPeriod"/>
            </a:pPr>
            <a:r>
              <a:rPr lang="en-GB" sz="2800" dirty="0"/>
              <a:t>Digestive illnesses</a:t>
            </a:r>
          </a:p>
          <a:p>
            <a:pPr marL="385763" indent="-385763">
              <a:buFont typeface="+mj-lt"/>
              <a:buAutoNum type="arabicPeriod"/>
            </a:pPr>
            <a:r>
              <a:rPr lang="en-GB" sz="2800" dirty="0"/>
              <a:t>Reproductive problems</a:t>
            </a:r>
          </a:p>
        </p:txBody>
      </p:sp>
    </p:spTree>
    <p:extLst>
      <p:ext uri="{BB962C8B-B14F-4D97-AF65-F5344CB8AC3E}">
        <p14:creationId xmlns:p14="http://schemas.microsoft.com/office/powerpoint/2010/main" val="47274672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a:solidFill>
                  <a:schemeClr val="bg1"/>
                </a:solidFill>
              </a:rPr>
              <a:t>Returning to </a:t>
            </a:r>
            <a:r>
              <a:rPr lang="en-GB" sz="4000" dirty="0" err="1">
                <a:solidFill>
                  <a:schemeClr val="bg1"/>
                </a:solidFill>
              </a:rPr>
              <a:t>zeitgebers</a:t>
            </a:r>
            <a:r>
              <a:rPr lang="en-GB" sz="4000" dirty="0">
                <a:solidFill>
                  <a:schemeClr val="bg1"/>
                </a:solidFill>
              </a:rPr>
              <a:t>…</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4479669" cy="3144342"/>
          </a:xfrm>
        </p:spPr>
        <p:txBody>
          <a:bodyPr>
            <a:normAutofit fontScale="85000" lnSpcReduction="10000"/>
          </a:bodyPr>
          <a:lstStyle/>
          <a:p>
            <a:r>
              <a:rPr lang="en-GB" sz="2800" dirty="0"/>
              <a:t>The main </a:t>
            </a:r>
            <a:r>
              <a:rPr lang="en-GB" sz="2800" dirty="0" err="1"/>
              <a:t>zeitgeber</a:t>
            </a:r>
            <a:r>
              <a:rPr lang="en-GB" sz="2800" dirty="0"/>
              <a:t> that affects our sleep is light</a:t>
            </a:r>
          </a:p>
          <a:p>
            <a:r>
              <a:rPr lang="en-GB" sz="2800" dirty="0"/>
              <a:t>Darkness and light are </a:t>
            </a:r>
            <a:r>
              <a:rPr lang="en-GB" sz="2800" dirty="0" err="1"/>
              <a:t>zeitgebers</a:t>
            </a:r>
            <a:endParaRPr lang="en-GB" sz="2800" dirty="0"/>
          </a:p>
          <a:p>
            <a:r>
              <a:rPr lang="en-GB" sz="2800" dirty="0"/>
              <a:t>In the past we’d get sleepy as it started to get dark</a:t>
            </a:r>
          </a:p>
          <a:p>
            <a:r>
              <a:rPr lang="en-GB" sz="2800" dirty="0"/>
              <a:t>Nowadays we have artificial light </a:t>
            </a:r>
          </a:p>
          <a:p>
            <a:r>
              <a:rPr lang="en-GB" sz="2800" dirty="0"/>
              <a:t>We often stay awake or get in when it is still dark </a:t>
            </a:r>
          </a:p>
        </p:txBody>
      </p:sp>
      <p:pic>
        <p:nvPicPr>
          <p:cNvPr id="4" name="Picture 3"/>
          <p:cNvPicPr>
            <a:picLocks noChangeAspect="1"/>
          </p:cNvPicPr>
          <p:nvPr/>
        </p:nvPicPr>
        <p:blipFill>
          <a:blip r:embed="rId3"/>
          <a:stretch>
            <a:fillRect/>
          </a:stretch>
        </p:blipFill>
        <p:spPr>
          <a:xfrm>
            <a:off x="5338956" y="2852936"/>
            <a:ext cx="4224894" cy="3151905"/>
          </a:xfrm>
          <a:prstGeom prst="rect">
            <a:avLst/>
          </a:prstGeom>
        </p:spPr>
      </p:pic>
    </p:spTree>
    <p:extLst>
      <p:ext uri="{BB962C8B-B14F-4D97-AF65-F5344CB8AC3E}">
        <p14:creationId xmlns:p14="http://schemas.microsoft.com/office/powerpoint/2010/main" val="16194283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Research</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375161" cy="3144342"/>
          </a:xfrm>
        </p:spPr>
        <p:txBody>
          <a:bodyPr>
            <a:normAutofit fontScale="92500" lnSpcReduction="20000"/>
          </a:bodyPr>
          <a:lstStyle/>
          <a:p>
            <a:r>
              <a:rPr lang="en-GB" sz="2800" dirty="0"/>
              <a:t>There is growing evidence that artificial light can upset out circadian rhythms and affect sleep quality</a:t>
            </a:r>
          </a:p>
          <a:p>
            <a:r>
              <a:rPr lang="en-GB" sz="2800" dirty="0"/>
              <a:t>The worst wavelength of artificial light for disturbing our sleep pattern is blue wavelength </a:t>
            </a:r>
          </a:p>
          <a:p>
            <a:r>
              <a:rPr lang="en-GB" sz="2800" dirty="0"/>
              <a:t>This wavelength really upsets the production of sleep hormones </a:t>
            </a:r>
          </a:p>
          <a:p>
            <a:r>
              <a:rPr lang="en-GB" sz="2800" dirty="0"/>
              <a:t>It drastically disrupts the production of melatonin, the main sleep hormone</a:t>
            </a:r>
          </a:p>
          <a:p>
            <a:r>
              <a:rPr lang="en-GB" sz="2800" dirty="0">
                <a:solidFill>
                  <a:srgbClr val="7030A0"/>
                </a:solidFill>
              </a:rPr>
              <a:t>What do you think emits this type of light?</a:t>
            </a:r>
          </a:p>
        </p:txBody>
      </p:sp>
    </p:spTree>
    <p:extLst>
      <p:ext uri="{BB962C8B-B14F-4D97-AF65-F5344CB8AC3E}">
        <p14:creationId xmlns:p14="http://schemas.microsoft.com/office/powerpoint/2010/main" val="344904244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worst culprits</a:t>
            </a:r>
            <a:endParaRPr lang="en-GB" b="1" dirty="0"/>
          </a:p>
        </p:txBody>
      </p:sp>
      <p:pic>
        <p:nvPicPr>
          <p:cNvPr id="6" name="Content Placeholder 5"/>
          <p:cNvPicPr>
            <a:picLocks noGrp="1" noChangeAspect="1"/>
          </p:cNvPicPr>
          <p:nvPr>
            <p:ph sz="half" idx="1"/>
          </p:nvPr>
        </p:nvPicPr>
        <p:blipFill>
          <a:blip r:embed="rId2"/>
          <a:stretch>
            <a:fillRect/>
          </a:stretch>
        </p:blipFill>
        <p:spPr>
          <a:xfrm>
            <a:off x="758693" y="2226469"/>
            <a:ext cx="3626115" cy="3263504"/>
          </a:xfrm>
          <a:prstGeom prst="rect">
            <a:avLst/>
          </a:prstGeom>
        </p:spPr>
      </p:pic>
      <p:pic>
        <p:nvPicPr>
          <p:cNvPr id="10" name="Content Placeholder 9"/>
          <p:cNvPicPr>
            <a:picLocks noGrp="1" noChangeAspect="1"/>
          </p:cNvPicPr>
          <p:nvPr>
            <p:ph sz="half" idx="2"/>
          </p:nvPr>
        </p:nvPicPr>
        <p:blipFill>
          <a:blip r:embed="rId3"/>
          <a:stretch>
            <a:fillRect/>
          </a:stretch>
        </p:blipFill>
        <p:spPr>
          <a:xfrm>
            <a:off x="4732621" y="2226469"/>
            <a:ext cx="3679259" cy="3263504"/>
          </a:xfrm>
          <a:prstGeom prst="rect">
            <a:avLst/>
          </a:prstGeom>
        </p:spPr>
      </p:pic>
    </p:spTree>
    <p:extLst>
      <p:ext uri="{BB962C8B-B14F-4D97-AF65-F5344CB8AC3E}">
        <p14:creationId xmlns:p14="http://schemas.microsoft.com/office/powerpoint/2010/main" val="239502177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Research</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3687581" cy="3144342"/>
          </a:xfrm>
        </p:spPr>
        <p:txBody>
          <a:bodyPr>
            <a:normAutofit fontScale="85000" lnSpcReduction="20000"/>
          </a:bodyPr>
          <a:lstStyle/>
          <a:p>
            <a:pPr marL="0" indent="0">
              <a:buNone/>
            </a:pPr>
            <a:r>
              <a:rPr lang="en-GB" sz="2800" dirty="0" smtClean="0"/>
              <a:t>Unfortunately….</a:t>
            </a:r>
          </a:p>
          <a:p>
            <a:r>
              <a:rPr lang="en-GB" sz="2800" dirty="0"/>
              <a:t>Before we found out that this light was so disruptive to our sleep many of us had started using phones and tablets as an alarm</a:t>
            </a:r>
          </a:p>
          <a:p>
            <a:r>
              <a:rPr lang="en-GB" sz="2800" dirty="0"/>
              <a:t>One of the best things you can do for your sleep pattern is to ban these from your bedroom</a:t>
            </a:r>
          </a:p>
          <a:p>
            <a:pPr marL="0" indent="0">
              <a:buNone/>
            </a:pPr>
            <a:endParaRPr lang="en-GB" sz="2800" dirty="0">
              <a:solidFill>
                <a:srgbClr val="7030A0"/>
              </a:solidFill>
            </a:endParaRPr>
          </a:p>
        </p:txBody>
      </p:sp>
      <p:pic>
        <p:nvPicPr>
          <p:cNvPr id="6" name="Picture 5"/>
          <p:cNvPicPr>
            <a:picLocks noChangeAspect="1"/>
          </p:cNvPicPr>
          <p:nvPr/>
        </p:nvPicPr>
        <p:blipFill>
          <a:blip r:embed="rId3"/>
          <a:stretch>
            <a:fillRect/>
          </a:stretch>
        </p:blipFill>
        <p:spPr>
          <a:xfrm>
            <a:off x="5055733" y="3031797"/>
            <a:ext cx="4249511" cy="3548341"/>
          </a:xfrm>
          <a:prstGeom prst="rect">
            <a:avLst/>
          </a:prstGeom>
        </p:spPr>
      </p:pic>
    </p:spTree>
    <p:extLst>
      <p:ext uri="{BB962C8B-B14F-4D97-AF65-F5344CB8AC3E}">
        <p14:creationId xmlns:p14="http://schemas.microsoft.com/office/powerpoint/2010/main" val="22206914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Drugs</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375161" cy="3144342"/>
          </a:xfrm>
        </p:spPr>
        <p:txBody>
          <a:bodyPr>
            <a:normAutofit/>
          </a:bodyPr>
          <a:lstStyle/>
          <a:p>
            <a:r>
              <a:rPr lang="en-GB" sz="2800" dirty="0"/>
              <a:t>Prescription and recreational drugs can severely affect our sleep patterns</a:t>
            </a:r>
          </a:p>
          <a:p>
            <a:r>
              <a:rPr lang="en-GB" sz="2800" dirty="0"/>
              <a:t>We’ll look briefly at stimulants, depressants and side effects of prescription drugs </a:t>
            </a:r>
          </a:p>
        </p:txBody>
      </p:sp>
    </p:spTree>
    <p:extLst>
      <p:ext uri="{BB962C8B-B14F-4D97-AF65-F5344CB8AC3E}">
        <p14:creationId xmlns:p14="http://schemas.microsoft.com/office/powerpoint/2010/main" val="321063899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Drugs - Caffeine</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4623685" cy="3144342"/>
          </a:xfrm>
        </p:spPr>
        <p:txBody>
          <a:bodyPr>
            <a:normAutofit/>
          </a:bodyPr>
          <a:lstStyle/>
          <a:p>
            <a:r>
              <a:rPr lang="en-GB" sz="2800" dirty="0"/>
              <a:t>The most popular psychoactive drug in the world</a:t>
            </a:r>
          </a:p>
          <a:p>
            <a:r>
              <a:rPr lang="en-GB" sz="2800" dirty="0"/>
              <a:t>In coffee, energy drinks, colas, tablets </a:t>
            </a:r>
          </a:p>
          <a:p>
            <a:r>
              <a:rPr lang="en-GB" sz="2800" dirty="0"/>
              <a:t>It has a half life of around 5 hours in the human body</a:t>
            </a:r>
          </a:p>
        </p:txBody>
      </p:sp>
      <p:pic>
        <p:nvPicPr>
          <p:cNvPr id="6" name="Content Placeholder 5"/>
          <p:cNvPicPr>
            <a:picLocks noChangeAspect="1"/>
          </p:cNvPicPr>
          <p:nvPr/>
        </p:nvPicPr>
        <p:blipFill>
          <a:blip r:embed="rId3"/>
          <a:stretch>
            <a:fillRect/>
          </a:stretch>
        </p:blipFill>
        <p:spPr>
          <a:xfrm>
            <a:off x="5260835" y="2977767"/>
            <a:ext cx="4130435" cy="3081304"/>
          </a:xfrm>
          <a:prstGeom prst="rect">
            <a:avLst/>
          </a:prstGeom>
        </p:spPr>
      </p:pic>
    </p:spTree>
    <p:extLst>
      <p:ext uri="{BB962C8B-B14F-4D97-AF65-F5344CB8AC3E}">
        <p14:creationId xmlns:p14="http://schemas.microsoft.com/office/powerpoint/2010/main" val="182947969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Drugs - </a:t>
            </a:r>
            <a:r>
              <a:rPr lang="en-GB" sz="4000" dirty="0" err="1" smtClean="0">
                <a:solidFill>
                  <a:srgbClr val="FFFFFF"/>
                </a:solidFill>
              </a:rPr>
              <a:t>Ampheamine</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4623685" cy="3144342"/>
          </a:xfrm>
        </p:spPr>
        <p:txBody>
          <a:bodyPr>
            <a:normAutofit/>
          </a:bodyPr>
          <a:lstStyle/>
          <a:p>
            <a:r>
              <a:rPr lang="en-GB" sz="2800" dirty="0"/>
              <a:t>Often called speed</a:t>
            </a:r>
          </a:p>
          <a:p>
            <a:r>
              <a:rPr lang="en-GB" sz="2800" dirty="0"/>
              <a:t>Class B drug</a:t>
            </a:r>
          </a:p>
          <a:p>
            <a:r>
              <a:rPr lang="en-GB" sz="2800" dirty="0"/>
              <a:t>Taken as a recreational drug</a:t>
            </a:r>
          </a:p>
          <a:p>
            <a:r>
              <a:rPr lang="en-GB" sz="2800" dirty="0"/>
              <a:t>Severely affects sleep patterns</a:t>
            </a:r>
          </a:p>
        </p:txBody>
      </p:sp>
      <p:pic>
        <p:nvPicPr>
          <p:cNvPr id="9" name="Content Placeholder 4"/>
          <p:cNvPicPr>
            <a:picLocks noChangeAspect="1"/>
          </p:cNvPicPr>
          <p:nvPr/>
        </p:nvPicPr>
        <p:blipFill>
          <a:blip r:embed="rId3"/>
          <a:stretch>
            <a:fillRect/>
          </a:stretch>
        </p:blipFill>
        <p:spPr>
          <a:xfrm>
            <a:off x="5351460" y="2978923"/>
            <a:ext cx="3525611" cy="2749046"/>
          </a:xfrm>
          <a:prstGeom prst="rect">
            <a:avLst/>
          </a:prstGeom>
        </p:spPr>
      </p:pic>
    </p:spTree>
    <p:extLst>
      <p:ext uri="{BB962C8B-B14F-4D97-AF65-F5344CB8AC3E}">
        <p14:creationId xmlns:p14="http://schemas.microsoft.com/office/powerpoint/2010/main" val="88974264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Drugs - Prescription</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4623685" cy="3144342"/>
          </a:xfrm>
        </p:spPr>
        <p:txBody>
          <a:bodyPr>
            <a:normAutofit lnSpcReduction="10000"/>
          </a:bodyPr>
          <a:lstStyle/>
          <a:p>
            <a:r>
              <a:rPr lang="en-GB" sz="2800" dirty="0"/>
              <a:t>Often have unwanted side effect and affecting sleep </a:t>
            </a:r>
          </a:p>
          <a:p>
            <a:r>
              <a:rPr lang="en-GB" sz="2800" dirty="0"/>
              <a:t>Anti depressants often cause drowsiness or insomnia</a:t>
            </a:r>
          </a:p>
          <a:p>
            <a:r>
              <a:rPr lang="en-GB" sz="2800" dirty="0"/>
              <a:t>Anti-histamines are an example of a drug that causes daytime drowsiness and can affect sleep later </a:t>
            </a:r>
          </a:p>
        </p:txBody>
      </p:sp>
      <p:pic>
        <p:nvPicPr>
          <p:cNvPr id="7" name="Content Placeholder 4"/>
          <p:cNvPicPr>
            <a:picLocks noChangeAspect="1"/>
          </p:cNvPicPr>
          <p:nvPr/>
        </p:nvPicPr>
        <p:blipFill>
          <a:blip r:embed="rId3"/>
          <a:stretch>
            <a:fillRect/>
          </a:stretch>
        </p:blipFill>
        <p:spPr>
          <a:xfrm>
            <a:off x="5685025" y="2978923"/>
            <a:ext cx="3263504" cy="3263504"/>
          </a:xfrm>
          <a:prstGeom prst="rect">
            <a:avLst/>
          </a:prstGeom>
        </p:spPr>
      </p:pic>
    </p:spTree>
    <p:extLst>
      <p:ext uri="{BB962C8B-B14F-4D97-AF65-F5344CB8AC3E}">
        <p14:creationId xmlns:p14="http://schemas.microsoft.com/office/powerpoint/2010/main" val="3853552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latin typeface="Cambria" panose="02040503050406030204" pitchFamily="18" charset="0"/>
              </a:rPr>
              <a:t>Circadian Rhythms</a:t>
            </a:r>
          </a:p>
        </p:txBody>
      </p:sp>
      <p:sp>
        <p:nvSpPr>
          <p:cNvPr id="3" name="Content Placeholder 2"/>
          <p:cNvSpPr>
            <a:spLocks noGrp="1"/>
          </p:cNvSpPr>
          <p:nvPr>
            <p:ph idx="1"/>
          </p:nvPr>
        </p:nvSpPr>
        <p:spPr>
          <a:xfrm>
            <a:off x="628650" y="2057400"/>
            <a:ext cx="7886700" cy="3871762"/>
          </a:xfrm>
        </p:spPr>
        <p:txBody>
          <a:bodyPr>
            <a:normAutofit/>
          </a:bodyPr>
          <a:lstStyle/>
          <a:p>
            <a:pPr marL="0" indent="0">
              <a:buNone/>
            </a:pPr>
            <a:r>
              <a:rPr lang="en-GB" sz="2400" dirty="0"/>
              <a:t>Humans, and many other animals, have an internal biological clock. This clock operates on a cycle of just over 24 hours. Environmental cues, especially light, reset the clock, keeping it in time with the day/night cycles. </a:t>
            </a:r>
          </a:p>
          <a:p>
            <a:endParaRPr lang="en-GB" sz="2400" dirty="0"/>
          </a:p>
          <a:p>
            <a:pPr marL="0" indent="0">
              <a:buNone/>
            </a:pPr>
            <a:r>
              <a:rPr lang="en-GB" sz="2400" dirty="0"/>
              <a:t>The clock directs the rhythmic secretion of hormones, such as melatonin, that influence our sleep cycle. If the biological clock becomes out of phase with the environment, various types of sleep problems can result.</a:t>
            </a:r>
            <a:endParaRPr lang="en-GB" sz="2400" b="1" dirty="0">
              <a:latin typeface="Cambria" panose="02040503050406030204" pitchFamily="18" charset="0"/>
            </a:endParaRPr>
          </a:p>
        </p:txBody>
      </p:sp>
      <p:pic>
        <p:nvPicPr>
          <p:cNvPr id="5" name="Picture 4"/>
          <p:cNvPicPr>
            <a:picLocks noChangeAspect="1"/>
          </p:cNvPicPr>
          <p:nvPr/>
        </p:nvPicPr>
        <p:blipFill>
          <a:blip r:embed="rId2"/>
          <a:stretch>
            <a:fillRect/>
          </a:stretch>
        </p:blipFill>
        <p:spPr>
          <a:xfrm>
            <a:off x="7027797" y="5117896"/>
            <a:ext cx="1487553" cy="1115665"/>
          </a:xfrm>
          <a:prstGeom prst="rect">
            <a:avLst/>
          </a:prstGeom>
        </p:spPr>
      </p:pic>
    </p:spTree>
    <p:extLst>
      <p:ext uri="{BB962C8B-B14F-4D97-AF65-F5344CB8AC3E}">
        <p14:creationId xmlns:p14="http://schemas.microsoft.com/office/powerpoint/2010/main" val="289897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Drugs - Alcohol</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4623685" cy="3144342"/>
          </a:xfrm>
        </p:spPr>
        <p:txBody>
          <a:bodyPr>
            <a:normAutofit lnSpcReduction="10000"/>
          </a:bodyPr>
          <a:lstStyle/>
          <a:p>
            <a:r>
              <a:rPr lang="en-GB" sz="2800" dirty="0"/>
              <a:t>Alcohol acts as a depressant making us drowsy</a:t>
            </a:r>
          </a:p>
          <a:p>
            <a:r>
              <a:rPr lang="en-GB" sz="2800" dirty="0"/>
              <a:t>This can have the effect of us getting off to sleep easily</a:t>
            </a:r>
          </a:p>
          <a:p>
            <a:r>
              <a:rPr lang="en-GB" sz="2800" dirty="0"/>
              <a:t>However, it affects later parts of the sleep cycle particularly disrupting the balance of REM to non-REM sleep</a:t>
            </a:r>
          </a:p>
        </p:txBody>
      </p:sp>
      <p:pic>
        <p:nvPicPr>
          <p:cNvPr id="9" name="Content Placeholder 4"/>
          <p:cNvPicPr>
            <a:picLocks noChangeAspect="1"/>
          </p:cNvPicPr>
          <p:nvPr/>
        </p:nvPicPr>
        <p:blipFill>
          <a:blip r:embed="rId3"/>
          <a:stretch>
            <a:fillRect/>
          </a:stretch>
        </p:blipFill>
        <p:spPr>
          <a:xfrm>
            <a:off x="5940152" y="3116131"/>
            <a:ext cx="3886200" cy="2249138"/>
          </a:xfrm>
          <a:prstGeom prst="rect">
            <a:avLst/>
          </a:prstGeom>
        </p:spPr>
      </p:pic>
    </p:spTree>
    <p:extLst>
      <p:ext uri="{BB962C8B-B14F-4D97-AF65-F5344CB8AC3E}">
        <p14:creationId xmlns:p14="http://schemas.microsoft.com/office/powerpoint/2010/main" val="352493680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Sleep hygiene </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792037" cy="3144342"/>
          </a:xfrm>
        </p:spPr>
        <p:txBody>
          <a:bodyPr>
            <a:normAutofit lnSpcReduction="10000"/>
          </a:bodyPr>
          <a:lstStyle/>
          <a:p>
            <a:r>
              <a:rPr lang="en-GB" sz="2800" dirty="0"/>
              <a:t>Simply put sleep hygiene refers to the rituals and behaviours you follow around sleep</a:t>
            </a:r>
          </a:p>
          <a:p>
            <a:r>
              <a:rPr lang="en-GB" sz="2800" dirty="0"/>
              <a:t>The most important are:</a:t>
            </a:r>
          </a:p>
          <a:p>
            <a:pPr>
              <a:buFont typeface="Courier New" panose="02070309020205020404" pitchFamily="49" charset="0"/>
              <a:buChar char="o"/>
            </a:pPr>
            <a:r>
              <a:rPr lang="en-GB" sz="2800" dirty="0"/>
              <a:t>Temperature – neither too hot nor too cold</a:t>
            </a:r>
          </a:p>
          <a:p>
            <a:pPr>
              <a:buFont typeface="Courier New" panose="02070309020205020404" pitchFamily="49" charset="0"/>
              <a:buChar char="o"/>
            </a:pPr>
            <a:r>
              <a:rPr lang="en-GB" sz="2800" dirty="0"/>
              <a:t>Darkness – the darker, the better</a:t>
            </a:r>
          </a:p>
          <a:p>
            <a:pPr>
              <a:buFont typeface="Courier New" panose="02070309020205020404" pitchFamily="49" charset="0"/>
              <a:buChar char="o"/>
            </a:pPr>
            <a:r>
              <a:rPr lang="en-GB" sz="2800" dirty="0"/>
              <a:t>Quiet – the quieter, the better</a:t>
            </a:r>
          </a:p>
          <a:p>
            <a:pPr>
              <a:buFont typeface="Courier New" panose="02070309020205020404" pitchFamily="49" charset="0"/>
              <a:buChar char="o"/>
            </a:pPr>
            <a:r>
              <a:rPr lang="en-GB" sz="2800" dirty="0"/>
              <a:t>A comfortable place to lie down and stretch out</a:t>
            </a:r>
          </a:p>
        </p:txBody>
      </p:sp>
    </p:spTree>
    <p:extLst>
      <p:ext uri="{BB962C8B-B14F-4D97-AF65-F5344CB8AC3E}">
        <p14:creationId xmlns:p14="http://schemas.microsoft.com/office/powerpoint/2010/main" val="239022116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Sleep hygiene </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792037" cy="3144342"/>
          </a:xfrm>
        </p:spPr>
        <p:txBody>
          <a:bodyPr>
            <a:normAutofit fontScale="85000" lnSpcReduction="20000"/>
          </a:bodyPr>
          <a:lstStyle/>
          <a:p>
            <a:r>
              <a:rPr lang="en-GB" sz="2800" dirty="0"/>
              <a:t>Go to bed the same time every night</a:t>
            </a:r>
          </a:p>
          <a:p>
            <a:r>
              <a:rPr lang="en-GB" sz="2800" dirty="0"/>
              <a:t>Keep your bedroom dark and cool</a:t>
            </a:r>
          </a:p>
          <a:p>
            <a:r>
              <a:rPr lang="en-GB" sz="2800" dirty="0"/>
              <a:t>Dedicate your bed to sleep </a:t>
            </a:r>
            <a:r>
              <a:rPr lang="en-GB" sz="2800" dirty="0" smtClean="0"/>
              <a:t>and </a:t>
            </a:r>
            <a:r>
              <a:rPr lang="en-GB" sz="2800" dirty="0"/>
              <a:t>nothing else</a:t>
            </a:r>
          </a:p>
          <a:p>
            <a:r>
              <a:rPr lang="en-GB" sz="2800" dirty="0"/>
              <a:t>Limit screen time before going to bed</a:t>
            </a:r>
          </a:p>
          <a:p>
            <a:r>
              <a:rPr lang="en-GB" sz="2800" dirty="0"/>
              <a:t>Don’t eat a huge meal soon to bedtime</a:t>
            </a:r>
          </a:p>
          <a:p>
            <a:r>
              <a:rPr lang="en-GB" sz="2800" dirty="0"/>
              <a:t>Exercise – but not within two hours of bedtime</a:t>
            </a:r>
          </a:p>
          <a:p>
            <a:r>
              <a:rPr lang="en-GB" sz="2800" dirty="0"/>
              <a:t>Get some sunshine, it will help reset your circadian rhythms (the absolute best way to do this is to sleep in a tent now and again!)</a:t>
            </a:r>
          </a:p>
          <a:p>
            <a:endParaRPr lang="en-GB" sz="2800" dirty="0"/>
          </a:p>
        </p:txBody>
      </p:sp>
    </p:spTree>
    <p:extLst>
      <p:ext uri="{BB962C8B-B14F-4D97-AF65-F5344CB8AC3E}">
        <p14:creationId xmlns:p14="http://schemas.microsoft.com/office/powerpoint/2010/main" val="22895874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smtClean="0">
                <a:solidFill>
                  <a:srgbClr val="FFFFFF"/>
                </a:solidFill>
              </a:rPr>
              <a:t>Sleep hygiene </a:t>
            </a:r>
            <a:endParaRPr lang="en-GB" sz="4000" dirty="0">
              <a:solidFill>
                <a:srgbClr val="FFFFFF"/>
              </a:solidFill>
            </a:endParaRP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792037" cy="3144342"/>
          </a:xfrm>
        </p:spPr>
        <p:txBody>
          <a:bodyPr>
            <a:normAutofit fontScale="92500" lnSpcReduction="20000"/>
          </a:bodyPr>
          <a:lstStyle/>
          <a:p>
            <a:r>
              <a:rPr lang="en-GB" sz="2800" dirty="0"/>
              <a:t>If you can’t fall asleep after 20 minutes, leave your bedroom and do something relaxing somewhere else. You don’t want your mind to associate your bed with frustration</a:t>
            </a:r>
          </a:p>
          <a:p>
            <a:r>
              <a:rPr lang="en-GB" sz="2800" dirty="0"/>
              <a:t>Don’t focus on the time, as it will just cause unhelpful anxiety</a:t>
            </a:r>
          </a:p>
          <a:p>
            <a:r>
              <a:rPr lang="en-GB" sz="2800" dirty="0"/>
              <a:t>Do not </a:t>
            </a:r>
            <a:r>
              <a:rPr lang="en-GB" sz="2800" u="sng" dirty="0"/>
              <a:t>(under any circumstances) </a:t>
            </a:r>
            <a:r>
              <a:rPr lang="en-GB" sz="2800" dirty="0"/>
              <a:t>check messages/social media </a:t>
            </a:r>
            <a:r>
              <a:rPr lang="en-GB" sz="2800" dirty="0" err="1"/>
              <a:t>etc</a:t>
            </a:r>
            <a:r>
              <a:rPr lang="en-GB" sz="2800" dirty="0"/>
              <a:t> on your mobile phone/tablet</a:t>
            </a:r>
          </a:p>
          <a:p>
            <a:endParaRPr lang="en-GB" sz="2800" dirty="0"/>
          </a:p>
          <a:p>
            <a:endParaRPr lang="en-GB" sz="2800" dirty="0"/>
          </a:p>
        </p:txBody>
      </p:sp>
    </p:spTree>
    <p:extLst>
      <p:ext uri="{BB962C8B-B14F-4D97-AF65-F5344CB8AC3E}">
        <p14:creationId xmlns:p14="http://schemas.microsoft.com/office/powerpoint/2010/main" val="9958059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07059-4B6B-4497-8531-B30ADF2AF623}"/>
              </a:ext>
            </a:extLst>
          </p:cNvPr>
          <p:cNvSpPr>
            <a:spLocks noGrp="1"/>
          </p:cNvSpPr>
          <p:nvPr>
            <p:ph type="title"/>
          </p:nvPr>
        </p:nvSpPr>
        <p:spPr>
          <a:xfrm>
            <a:off x="628650" y="631825"/>
            <a:ext cx="7886700" cy="1325563"/>
          </a:xfrm>
        </p:spPr>
        <p:txBody>
          <a:bodyPr>
            <a:normAutofit/>
          </a:bodyPr>
          <a:lstStyle/>
          <a:p>
            <a:r>
              <a:rPr lang="en-GB" dirty="0"/>
              <a:t>What you should now know</a:t>
            </a:r>
          </a:p>
        </p:txBody>
      </p:sp>
      <p:sp>
        <p:nvSpPr>
          <p:cNvPr id="3" name="Content Placeholder 2">
            <a:extLst>
              <a:ext uri="{FF2B5EF4-FFF2-40B4-BE49-F238E27FC236}">
                <a16:creationId xmlns:a16="http://schemas.microsoft.com/office/drawing/2014/main" id="{95C6640A-2697-4936-A297-F471CC8E1CD4}"/>
              </a:ext>
            </a:extLst>
          </p:cNvPr>
          <p:cNvSpPr>
            <a:spLocks noGrp="1"/>
          </p:cNvSpPr>
          <p:nvPr>
            <p:ph idx="1"/>
          </p:nvPr>
        </p:nvSpPr>
        <p:spPr>
          <a:xfrm>
            <a:off x="467544" y="1772816"/>
            <a:ext cx="8280920" cy="4608512"/>
          </a:xfrm>
        </p:spPr>
        <p:txBody>
          <a:bodyPr>
            <a:normAutofit/>
          </a:bodyPr>
          <a:lstStyle/>
          <a:p>
            <a:r>
              <a:rPr lang="en-GB" sz="1500" dirty="0"/>
              <a:t>Biological processes relating to sleep and dreams, which must include: </a:t>
            </a:r>
          </a:p>
          <a:p>
            <a:pPr lvl="1"/>
            <a:r>
              <a:rPr lang="en-GB" sz="1500" dirty="0"/>
              <a:t> The role of the brain in sleep </a:t>
            </a:r>
          </a:p>
          <a:p>
            <a:pPr lvl="1"/>
            <a:r>
              <a:rPr lang="en-GB" sz="1500" dirty="0"/>
              <a:t> Circadian rhythms </a:t>
            </a:r>
          </a:p>
          <a:p>
            <a:pPr lvl="1"/>
            <a:r>
              <a:rPr lang="en-GB" sz="1500" dirty="0"/>
              <a:t>Non-REM and REM sleep and dreaming </a:t>
            </a:r>
          </a:p>
          <a:p>
            <a:pPr lvl="1"/>
            <a:r>
              <a:rPr lang="en-GB" sz="1500" dirty="0"/>
              <a:t>Oswald’s (1966) Restoration theory of sleep </a:t>
            </a:r>
          </a:p>
          <a:p>
            <a:pPr lvl="1"/>
            <a:r>
              <a:rPr lang="en-GB" sz="1500" dirty="0"/>
              <a:t>The aims, methods, results and conclusions of Dement, W. and </a:t>
            </a:r>
            <a:r>
              <a:rPr lang="en-GB" sz="1500" dirty="0" err="1"/>
              <a:t>Kleitman</a:t>
            </a:r>
            <a:r>
              <a:rPr lang="en-GB" sz="1500" dirty="0"/>
              <a:t>, N. (</a:t>
            </a:r>
            <a:r>
              <a:rPr lang="en-GB" sz="1500" dirty="0" smtClean="0"/>
              <a:t>1957)</a:t>
            </a:r>
            <a:endParaRPr lang="en-GB" sz="1500" dirty="0"/>
          </a:p>
          <a:p>
            <a:r>
              <a:rPr lang="en-GB" sz="1500" dirty="0"/>
              <a:t>Cognitive processes relating to sleep and dreams, which must include: </a:t>
            </a:r>
          </a:p>
          <a:p>
            <a:pPr lvl="1"/>
            <a:r>
              <a:rPr lang="en-GB" sz="1500" dirty="0"/>
              <a:t>Sleep to facilitate information processing </a:t>
            </a:r>
          </a:p>
          <a:p>
            <a:pPr lvl="1"/>
            <a:r>
              <a:rPr lang="en-GB" sz="1500" dirty="0"/>
              <a:t>Crick and </a:t>
            </a:r>
            <a:r>
              <a:rPr lang="en-GB" sz="1500" dirty="0" err="1"/>
              <a:t>Mitchison’s</a:t>
            </a:r>
            <a:r>
              <a:rPr lang="en-GB" sz="1500" dirty="0"/>
              <a:t> (1986) Reorganisational theory of dreaming</a:t>
            </a:r>
          </a:p>
          <a:p>
            <a:pPr lvl="1"/>
            <a:r>
              <a:rPr lang="en-GB" sz="1500" dirty="0"/>
              <a:t>The aims, methods, results and conclusions of </a:t>
            </a:r>
            <a:r>
              <a:rPr lang="en-GB" sz="1500" dirty="0" err="1"/>
              <a:t>Czeisler</a:t>
            </a:r>
            <a:r>
              <a:rPr lang="en-GB" sz="1500" dirty="0"/>
              <a:t>, et al. (1990). </a:t>
            </a:r>
          </a:p>
          <a:p>
            <a:r>
              <a:rPr lang="en-GB" sz="1500" dirty="0"/>
              <a:t>Psychodynamic processes relating to sleep and dreams, which must include:</a:t>
            </a:r>
          </a:p>
          <a:p>
            <a:pPr lvl="1"/>
            <a:r>
              <a:rPr lang="en-GB" sz="1500" dirty="0"/>
              <a:t>Conscious and unconscious processes </a:t>
            </a:r>
          </a:p>
          <a:p>
            <a:pPr lvl="1"/>
            <a:r>
              <a:rPr lang="en-GB" sz="1500" dirty="0"/>
              <a:t>Manifest and latent content of dreams </a:t>
            </a:r>
          </a:p>
          <a:p>
            <a:pPr lvl="1"/>
            <a:r>
              <a:rPr lang="en-GB" sz="1500" dirty="0"/>
              <a:t>Defence mechanisms </a:t>
            </a:r>
          </a:p>
          <a:p>
            <a:r>
              <a:rPr lang="en-GB" sz="1500" dirty="0"/>
              <a:t>Factors affecting sleep, which must include:</a:t>
            </a:r>
          </a:p>
          <a:p>
            <a:pPr lvl="1"/>
            <a:r>
              <a:rPr lang="en-GB" sz="1500" dirty="0"/>
              <a:t>Impact of drugs </a:t>
            </a:r>
          </a:p>
          <a:p>
            <a:pPr lvl="1"/>
            <a:r>
              <a:rPr lang="en-GB" sz="1500" dirty="0"/>
              <a:t>Impact of light </a:t>
            </a:r>
          </a:p>
        </p:txBody>
      </p:sp>
    </p:spTree>
    <p:extLst>
      <p:ext uri="{BB962C8B-B14F-4D97-AF65-F5344CB8AC3E}">
        <p14:creationId xmlns:p14="http://schemas.microsoft.com/office/powerpoint/2010/main" val="3664196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latin typeface="Cambria" panose="02040503050406030204" pitchFamily="18" charset="0"/>
              </a:rPr>
              <a:t>Circadian Rhythms</a:t>
            </a:r>
          </a:p>
        </p:txBody>
      </p:sp>
      <p:sp>
        <p:nvSpPr>
          <p:cNvPr id="3" name="Content Placeholder 2"/>
          <p:cNvSpPr>
            <a:spLocks noGrp="1"/>
          </p:cNvSpPr>
          <p:nvPr>
            <p:ph idx="1"/>
          </p:nvPr>
        </p:nvSpPr>
        <p:spPr>
          <a:xfrm>
            <a:off x="628650" y="2057400"/>
            <a:ext cx="7886700" cy="3871762"/>
          </a:xfrm>
        </p:spPr>
        <p:txBody>
          <a:bodyPr>
            <a:normAutofit/>
          </a:bodyPr>
          <a:lstStyle/>
          <a:p>
            <a:pPr marL="0" indent="0">
              <a:buNone/>
            </a:pPr>
            <a:r>
              <a:rPr lang="en-GB" sz="2400" dirty="0"/>
              <a:t>Our energy levels and mental alertness are controlled by the “circadian rhythm” – our innate biological clock, which regulates our sleep and waking cycle. Having different circadian rhythms is what makes an early bird and night owl so different.</a:t>
            </a:r>
          </a:p>
          <a:p>
            <a:pPr marL="0" indent="0">
              <a:buNone/>
            </a:pPr>
            <a:endParaRPr lang="en-GB" sz="2400" b="1" dirty="0">
              <a:latin typeface="Cambria" panose="02040503050406030204" pitchFamily="18" charset="0"/>
            </a:endParaRPr>
          </a:p>
          <a:p>
            <a:pPr marL="0" indent="0">
              <a:buNone/>
            </a:pPr>
            <a:r>
              <a:rPr lang="en-GB" sz="2400" b="1" dirty="0">
                <a:latin typeface="Cambria" panose="02040503050406030204" pitchFamily="18" charset="0"/>
              </a:rPr>
              <a:t>Look at the differences between an owl and a lark. </a:t>
            </a:r>
          </a:p>
          <a:p>
            <a:pPr marL="0" indent="0">
              <a:buNone/>
            </a:pPr>
            <a:endParaRPr lang="en-GB" sz="2400" b="1" dirty="0">
              <a:latin typeface="Cambria" panose="02040503050406030204" pitchFamily="18" charset="0"/>
            </a:endParaRPr>
          </a:p>
          <a:p>
            <a:pPr marL="0" indent="0">
              <a:buNone/>
            </a:pPr>
            <a:r>
              <a:rPr lang="en-GB" sz="2400" b="1" dirty="0">
                <a:latin typeface="Cambria" panose="02040503050406030204" pitchFamily="18" charset="0"/>
              </a:rPr>
              <a:t>You are going to find out who in the class is a night owl and who is a morning lark. </a:t>
            </a:r>
            <a:endParaRPr lang="en-GB" sz="2800" b="1" dirty="0">
              <a:latin typeface="Cambria" panose="02040503050406030204" pitchFamily="18" charset="0"/>
            </a:endParaRPr>
          </a:p>
        </p:txBody>
      </p:sp>
    </p:spTree>
    <p:extLst>
      <p:ext uri="{BB962C8B-B14F-4D97-AF65-F5344CB8AC3E}">
        <p14:creationId xmlns:p14="http://schemas.microsoft.com/office/powerpoint/2010/main" val="27694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426941-27B5-4F43-A331-6F9E3D8474BD}"/>
              </a:ext>
            </a:extLst>
          </p:cNvPr>
          <p:cNvSpPr>
            <a:spLocks noGrp="1"/>
          </p:cNvSpPr>
          <p:nvPr>
            <p:ph type="title"/>
          </p:nvPr>
        </p:nvSpPr>
        <p:spPr>
          <a:xfrm>
            <a:off x="884419" y="826680"/>
            <a:ext cx="7375161" cy="1325563"/>
          </a:xfrm>
        </p:spPr>
        <p:txBody>
          <a:bodyPr>
            <a:normAutofit/>
          </a:bodyPr>
          <a:lstStyle/>
          <a:p>
            <a:pPr algn="ctr"/>
            <a:r>
              <a:rPr lang="en-GB" sz="3500">
                <a:solidFill>
                  <a:srgbClr val="FFFFFF"/>
                </a:solidFill>
              </a:rPr>
              <a:t>Night owl or morning lark</a:t>
            </a:r>
          </a:p>
        </p:txBody>
      </p:sp>
      <p:sp>
        <p:nvSpPr>
          <p:cNvPr id="3" name="Content Placeholder 2">
            <a:extLst>
              <a:ext uri="{FF2B5EF4-FFF2-40B4-BE49-F238E27FC236}">
                <a16:creationId xmlns:a16="http://schemas.microsoft.com/office/drawing/2014/main" id="{B63940A5-1BA4-49FE-A89B-DF5336C628E9}"/>
              </a:ext>
            </a:extLst>
          </p:cNvPr>
          <p:cNvSpPr>
            <a:spLocks noGrp="1"/>
          </p:cNvSpPr>
          <p:nvPr>
            <p:ph idx="1"/>
          </p:nvPr>
        </p:nvSpPr>
        <p:spPr>
          <a:xfrm>
            <a:off x="611561" y="2753936"/>
            <a:ext cx="7848872" cy="3771408"/>
          </a:xfrm>
        </p:spPr>
        <p:txBody>
          <a:bodyPr>
            <a:normAutofit/>
          </a:bodyPr>
          <a:lstStyle/>
          <a:p>
            <a:r>
              <a:rPr lang="en-GB" sz="2000" dirty="0">
                <a:solidFill>
                  <a:srgbClr val="000000"/>
                </a:solidFill>
              </a:rPr>
              <a:t>When do you go to bed during the week? What time do you wake up? Do you need an alarm clock to wake up? </a:t>
            </a:r>
          </a:p>
          <a:p>
            <a:r>
              <a:rPr lang="en-GB" sz="2000" dirty="0">
                <a:solidFill>
                  <a:srgbClr val="000000"/>
                </a:solidFill>
              </a:rPr>
              <a:t> When do you go to bed on the weekend? When do you get up? Do you get up with or without an alarm clock? </a:t>
            </a:r>
          </a:p>
          <a:p>
            <a:r>
              <a:rPr lang="en-GB" sz="2000" dirty="0">
                <a:solidFill>
                  <a:srgbClr val="000000"/>
                </a:solidFill>
              </a:rPr>
              <a:t>Do you go to bed early on Sunday? Do you find it easy to wake up on Monday mornings? </a:t>
            </a:r>
          </a:p>
          <a:p>
            <a:r>
              <a:rPr lang="en-GB" sz="2000" dirty="0">
                <a:solidFill>
                  <a:srgbClr val="000000"/>
                </a:solidFill>
              </a:rPr>
              <a:t>How many hours of sleep do you get on the weekend compared to during the week?</a:t>
            </a:r>
          </a:p>
          <a:p>
            <a:r>
              <a:rPr lang="en-GB" sz="2000" dirty="0">
                <a:solidFill>
                  <a:srgbClr val="000000"/>
                </a:solidFill>
              </a:rPr>
              <a:t>What are your parents’ sleep habits like? Do they go to bed early (or earlier than you)? When do they wake up? How many hours of sleep do they get?</a:t>
            </a:r>
          </a:p>
        </p:txBody>
      </p:sp>
    </p:spTree>
    <p:extLst>
      <p:ext uri="{BB962C8B-B14F-4D97-AF65-F5344CB8AC3E}">
        <p14:creationId xmlns:p14="http://schemas.microsoft.com/office/powerpoint/2010/main" val="135555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latin typeface="Cambria" panose="02040503050406030204" pitchFamily="18" charset="0"/>
              </a:rPr>
              <a:t>Night owl or morning lark</a:t>
            </a:r>
          </a:p>
        </p:txBody>
      </p:sp>
      <p:sp>
        <p:nvSpPr>
          <p:cNvPr id="3" name="Content Placeholder 2"/>
          <p:cNvSpPr>
            <a:spLocks noGrp="1"/>
          </p:cNvSpPr>
          <p:nvPr>
            <p:ph idx="1"/>
          </p:nvPr>
        </p:nvSpPr>
        <p:spPr>
          <a:xfrm>
            <a:off x="628650" y="2057399"/>
            <a:ext cx="7886700" cy="4168775"/>
          </a:xfrm>
        </p:spPr>
        <p:txBody>
          <a:bodyPr>
            <a:noAutofit/>
          </a:bodyPr>
          <a:lstStyle/>
          <a:p>
            <a:pPr marL="0" indent="0">
              <a:buNone/>
            </a:pPr>
            <a:r>
              <a:rPr lang="en-GB" sz="2400" dirty="0"/>
              <a:t>Are there more larks or more owls in the classroom?</a:t>
            </a:r>
          </a:p>
          <a:p>
            <a:pPr marL="0" indent="0">
              <a:buNone/>
            </a:pPr>
            <a:endParaRPr lang="en-GB" sz="2400" dirty="0"/>
          </a:p>
          <a:p>
            <a:pPr marL="0" indent="0">
              <a:buNone/>
            </a:pPr>
            <a:r>
              <a:rPr lang="en-GB" sz="2400" dirty="0"/>
              <a:t>Why do you think this is?</a:t>
            </a:r>
          </a:p>
          <a:p>
            <a:pPr marL="0" indent="0">
              <a:buNone/>
            </a:pPr>
            <a:endParaRPr lang="en-GB" sz="2400" dirty="0"/>
          </a:p>
          <a:p>
            <a:pPr marL="0" indent="0">
              <a:buNone/>
            </a:pPr>
            <a:r>
              <a:rPr lang="en-GB" sz="2400" dirty="0"/>
              <a:t>What do you think your parents are? Owls or larks? Why? </a:t>
            </a:r>
          </a:p>
          <a:p>
            <a:pPr marL="0" indent="0">
              <a:buNone/>
            </a:pPr>
            <a:endParaRPr lang="en-GB" sz="2400" dirty="0"/>
          </a:p>
          <a:p>
            <a:pPr marL="0" indent="0">
              <a:buNone/>
            </a:pPr>
            <a:r>
              <a:rPr lang="en-GB" sz="2400" dirty="0"/>
              <a:t>How do you think it may be helpful to know whether you are an owl or a lark?</a:t>
            </a:r>
          </a:p>
          <a:p>
            <a:pPr marL="0" indent="0">
              <a:buNone/>
            </a:pPr>
            <a:endParaRPr lang="en-GB" sz="2400" dirty="0"/>
          </a:p>
        </p:txBody>
      </p:sp>
    </p:spTree>
    <p:extLst>
      <p:ext uri="{BB962C8B-B14F-4D97-AF65-F5344CB8AC3E}">
        <p14:creationId xmlns:p14="http://schemas.microsoft.com/office/powerpoint/2010/main" val="76179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latin typeface="Cambria" panose="02040503050406030204" pitchFamily="18" charset="0"/>
              </a:rPr>
              <a:t>Circadian Rhythms</a:t>
            </a:r>
          </a:p>
        </p:txBody>
      </p:sp>
      <p:sp>
        <p:nvSpPr>
          <p:cNvPr id="3" name="Content Placeholder 2"/>
          <p:cNvSpPr>
            <a:spLocks noGrp="1"/>
          </p:cNvSpPr>
          <p:nvPr>
            <p:ph idx="1"/>
          </p:nvPr>
        </p:nvSpPr>
        <p:spPr>
          <a:xfrm>
            <a:off x="628650" y="2057400"/>
            <a:ext cx="7886700" cy="3871762"/>
          </a:xfrm>
        </p:spPr>
        <p:txBody>
          <a:bodyPr>
            <a:normAutofit lnSpcReduction="10000"/>
          </a:bodyPr>
          <a:lstStyle/>
          <a:p>
            <a:pPr marL="0" indent="0">
              <a:buNone/>
            </a:pPr>
            <a:r>
              <a:rPr lang="en-GB" sz="2400" dirty="0">
                <a:latin typeface="Cambria" panose="02040503050406030204" pitchFamily="18" charset="0"/>
              </a:rPr>
              <a:t>S</a:t>
            </a:r>
            <a:r>
              <a:rPr lang="en-GB" sz="2400" dirty="0"/>
              <a:t>tudies have found that we all have one thing in common – our sleep pattern shifts a few hours later during adolescence. This means that it is harder for teenagers to fall asleep and wake early.</a:t>
            </a:r>
          </a:p>
          <a:p>
            <a:pPr marL="0" indent="0">
              <a:buNone/>
            </a:pPr>
            <a:endParaRPr lang="en-GB" sz="2800" b="1" dirty="0">
              <a:latin typeface="Cambria" panose="02040503050406030204" pitchFamily="18" charset="0"/>
            </a:endParaRPr>
          </a:p>
          <a:p>
            <a:pPr marL="0" indent="0">
              <a:buNone/>
            </a:pPr>
            <a:r>
              <a:rPr lang="en-GB" sz="2400" dirty="0"/>
              <a:t>Many studies on circadian rhythms and education have looked at how students’ performance and health is affected by changing the school start time. For example, a study by Kelley et al (2017) found that if teenagers are usually required to be at school by 8:30am, but for a number of years they are allowed to arrive at 10am, sick days decrease and academic performance improves.</a:t>
            </a:r>
            <a:endParaRPr lang="en-GB" sz="2800" b="1" dirty="0">
              <a:latin typeface="Cambria" panose="02040503050406030204" pitchFamily="18" charset="0"/>
            </a:endParaRPr>
          </a:p>
        </p:txBody>
      </p:sp>
    </p:spTree>
    <p:extLst>
      <p:ext uri="{BB962C8B-B14F-4D97-AF65-F5344CB8AC3E}">
        <p14:creationId xmlns:p14="http://schemas.microsoft.com/office/powerpoint/2010/main" val="221903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4" name="Rectangle: Rounded Corners 8">
            <a:extLst>
              <a:ext uri="{FF2B5EF4-FFF2-40B4-BE49-F238E27FC236}">
                <a16:creationId xmlns:a16="http://schemas.microsoft.com/office/drawing/2014/main" id="{6AA24DE7-C336-4994-8C52-D9B3F3D0FA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983" y="953311"/>
            <a:ext cx="7952362" cy="5263867"/>
          </a:xfrm>
          <a:prstGeom prst="roundRect">
            <a:avLst>
              <a:gd name="adj" fmla="val 1566"/>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0060" y="640080"/>
            <a:ext cx="2064265" cy="2709275"/>
          </a:xfrm>
          <a:prstGeom prst="rect">
            <a:avLst/>
          </a:prstGeom>
          <a:solidFill>
            <a:srgbClr val="353350"/>
          </a:solidFill>
          <a:ln>
            <a:solidFill>
              <a:srgbClr val="353350"/>
            </a:solidFill>
          </a:ln>
        </p:spPr>
        <p:txBody>
          <a:bodyPr vert="horz" lIns="91440" tIns="45720" rIns="91440" bIns="45720" rtlCol="0" anchor="ctr">
            <a:normAutofit/>
          </a:bodyPr>
          <a:lstStyle/>
          <a:p>
            <a:pPr algn="ctr" defTabSz="914400"/>
            <a:r>
              <a:rPr lang="en-US" sz="2400" kern="1200">
                <a:solidFill>
                  <a:srgbClr val="FFFFFF"/>
                </a:solidFill>
                <a:latin typeface="+mj-lt"/>
                <a:ea typeface="+mj-ea"/>
                <a:cs typeface="+mj-cs"/>
              </a:rPr>
              <a:t>Latest chronotypes: at age 18</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4704" y="1455508"/>
            <a:ext cx="5914679" cy="4436009"/>
          </a:xfrm>
          <a:prstGeom prst="rect">
            <a:avLst/>
          </a:prstGeom>
        </p:spPr>
      </p:pic>
    </p:spTree>
    <p:extLst>
      <p:ext uri="{BB962C8B-B14F-4D97-AF65-F5344CB8AC3E}">
        <p14:creationId xmlns:p14="http://schemas.microsoft.com/office/powerpoint/2010/main" val="1015324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436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132" y="643467"/>
            <a:ext cx="7211735" cy="557106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52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707059-4B6B-4497-8531-B30ADF2AF623}"/>
              </a:ext>
            </a:extLst>
          </p:cNvPr>
          <p:cNvSpPr>
            <a:spLocks noGrp="1"/>
          </p:cNvSpPr>
          <p:nvPr>
            <p:ph type="title"/>
          </p:nvPr>
        </p:nvSpPr>
        <p:spPr>
          <a:xfrm>
            <a:off x="628650" y="631825"/>
            <a:ext cx="7886700" cy="1325563"/>
          </a:xfrm>
        </p:spPr>
        <p:txBody>
          <a:bodyPr>
            <a:normAutofit/>
          </a:bodyPr>
          <a:lstStyle/>
          <a:p>
            <a:r>
              <a:rPr lang="en-GB" dirty="0"/>
              <a:t>What you need to know</a:t>
            </a:r>
          </a:p>
        </p:txBody>
      </p:sp>
      <p:sp>
        <p:nvSpPr>
          <p:cNvPr id="3" name="Content Placeholder 2">
            <a:extLst>
              <a:ext uri="{FF2B5EF4-FFF2-40B4-BE49-F238E27FC236}">
                <a16:creationId xmlns:a16="http://schemas.microsoft.com/office/drawing/2014/main" id="{95C6640A-2697-4936-A297-F471CC8E1CD4}"/>
              </a:ext>
            </a:extLst>
          </p:cNvPr>
          <p:cNvSpPr>
            <a:spLocks noGrp="1"/>
          </p:cNvSpPr>
          <p:nvPr>
            <p:ph idx="1"/>
          </p:nvPr>
        </p:nvSpPr>
        <p:spPr>
          <a:xfrm>
            <a:off x="467544" y="1772816"/>
            <a:ext cx="8280920" cy="4608512"/>
          </a:xfrm>
        </p:spPr>
        <p:txBody>
          <a:bodyPr>
            <a:normAutofit/>
          </a:bodyPr>
          <a:lstStyle/>
          <a:p>
            <a:r>
              <a:rPr lang="en-GB" sz="1500" dirty="0"/>
              <a:t>Biological processes relating to sleep and dreams, which must include: </a:t>
            </a:r>
          </a:p>
          <a:p>
            <a:pPr lvl="1"/>
            <a:r>
              <a:rPr lang="en-GB" sz="1500" dirty="0"/>
              <a:t> The role of the brain in sleep </a:t>
            </a:r>
          </a:p>
          <a:p>
            <a:pPr lvl="1"/>
            <a:r>
              <a:rPr lang="en-GB" sz="1500" dirty="0"/>
              <a:t> Circadian rhythms </a:t>
            </a:r>
          </a:p>
          <a:p>
            <a:pPr lvl="1"/>
            <a:r>
              <a:rPr lang="en-GB" sz="1500" dirty="0"/>
              <a:t>Non-REM and REM sleep and dreaming </a:t>
            </a:r>
          </a:p>
          <a:p>
            <a:pPr lvl="1"/>
            <a:r>
              <a:rPr lang="en-GB" sz="1500" dirty="0"/>
              <a:t>Oswald’s (1966) Restoration theory of sleep </a:t>
            </a:r>
          </a:p>
          <a:p>
            <a:pPr lvl="1"/>
            <a:r>
              <a:rPr lang="en-GB" sz="1500" dirty="0"/>
              <a:t>The aims, methods, results and conclusions of Dement, W. and </a:t>
            </a:r>
            <a:r>
              <a:rPr lang="en-GB" sz="1500" dirty="0" err="1"/>
              <a:t>Kleitman</a:t>
            </a:r>
            <a:r>
              <a:rPr lang="en-GB" sz="1500" dirty="0"/>
              <a:t>, N. (1957</a:t>
            </a:r>
          </a:p>
          <a:p>
            <a:r>
              <a:rPr lang="en-GB" sz="1500" dirty="0"/>
              <a:t>Cognitive processes relating to sleep and dreams, which must include: </a:t>
            </a:r>
          </a:p>
          <a:p>
            <a:pPr lvl="1"/>
            <a:r>
              <a:rPr lang="en-GB" sz="1500" dirty="0"/>
              <a:t>Sleep to facilitate information processing </a:t>
            </a:r>
          </a:p>
          <a:p>
            <a:pPr lvl="1"/>
            <a:r>
              <a:rPr lang="en-GB" sz="1500" dirty="0"/>
              <a:t>Crick and </a:t>
            </a:r>
            <a:r>
              <a:rPr lang="en-GB" sz="1500" dirty="0" err="1"/>
              <a:t>Mitchison’s</a:t>
            </a:r>
            <a:r>
              <a:rPr lang="en-GB" sz="1500" dirty="0"/>
              <a:t> (1986) Reorganisational theory of dreaming</a:t>
            </a:r>
          </a:p>
          <a:p>
            <a:pPr lvl="1"/>
            <a:r>
              <a:rPr lang="en-GB" sz="1500" dirty="0"/>
              <a:t>The aims, methods, results and conclusions of </a:t>
            </a:r>
            <a:r>
              <a:rPr lang="en-GB" sz="1500" dirty="0" err="1"/>
              <a:t>Czeisler</a:t>
            </a:r>
            <a:r>
              <a:rPr lang="en-GB" sz="1500" dirty="0"/>
              <a:t>, et al. (1990). </a:t>
            </a:r>
          </a:p>
          <a:p>
            <a:r>
              <a:rPr lang="en-GB" sz="1500" dirty="0"/>
              <a:t>Psychodynamic processes relating to sleep and dreams, which must include:</a:t>
            </a:r>
          </a:p>
          <a:p>
            <a:pPr lvl="1"/>
            <a:r>
              <a:rPr lang="en-GB" sz="1500" dirty="0"/>
              <a:t>Conscious and unconscious processes </a:t>
            </a:r>
          </a:p>
          <a:p>
            <a:pPr lvl="1"/>
            <a:r>
              <a:rPr lang="en-GB" sz="1500" dirty="0"/>
              <a:t>Manifest and latent content of dreams </a:t>
            </a:r>
          </a:p>
          <a:p>
            <a:pPr lvl="1"/>
            <a:r>
              <a:rPr lang="en-GB" sz="1500" dirty="0"/>
              <a:t>Defence mechanisms </a:t>
            </a:r>
          </a:p>
          <a:p>
            <a:r>
              <a:rPr lang="en-GB" sz="1500" dirty="0"/>
              <a:t>Factors affecting sleep, which must include:</a:t>
            </a:r>
          </a:p>
          <a:p>
            <a:pPr lvl="1"/>
            <a:r>
              <a:rPr lang="en-GB" sz="1500" dirty="0"/>
              <a:t>Impact of drugs </a:t>
            </a:r>
          </a:p>
          <a:p>
            <a:pPr lvl="1"/>
            <a:r>
              <a:rPr lang="en-GB" sz="1500" dirty="0"/>
              <a:t>Impact of light </a:t>
            </a:r>
          </a:p>
        </p:txBody>
      </p:sp>
    </p:spTree>
    <p:extLst>
      <p:ext uri="{BB962C8B-B14F-4D97-AF65-F5344CB8AC3E}">
        <p14:creationId xmlns:p14="http://schemas.microsoft.com/office/powerpoint/2010/main" val="1817939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latin typeface="Cambria" panose="02040503050406030204" pitchFamily="18" charset="0"/>
              </a:rPr>
              <a:t>Too simple?</a:t>
            </a:r>
          </a:p>
        </p:txBody>
      </p:sp>
      <p:sp>
        <p:nvSpPr>
          <p:cNvPr id="3" name="Content Placeholder 2"/>
          <p:cNvSpPr>
            <a:spLocks noGrp="1"/>
          </p:cNvSpPr>
          <p:nvPr>
            <p:ph idx="1"/>
          </p:nvPr>
        </p:nvSpPr>
        <p:spPr>
          <a:xfrm>
            <a:off x="628650" y="2057400"/>
            <a:ext cx="7886700" cy="3871762"/>
          </a:xfrm>
        </p:spPr>
        <p:txBody>
          <a:bodyPr>
            <a:normAutofit/>
          </a:bodyPr>
          <a:lstStyle/>
          <a:p>
            <a:pPr marL="0" indent="0">
              <a:buNone/>
            </a:pPr>
            <a:r>
              <a:rPr lang="en-GB" sz="2400" dirty="0"/>
              <a:t>Hummingbirds are in the middle and they may be ready for action both early in the morning and late at night. Some hummingbirds are more larkish, and others, more owlish. For instance, a hummingbird could wake up at dawn for camping or other occasions and stay up later than usual bedtime to complete an assignment.</a:t>
            </a:r>
            <a:endParaRPr lang="en-GB" sz="2400" b="1" dirty="0">
              <a:latin typeface="Cambria" panose="02040503050406030204" pitchFamily="18" charset="0"/>
            </a:endParaRPr>
          </a:p>
        </p:txBody>
      </p:sp>
    </p:spTree>
    <p:extLst>
      <p:ext uri="{BB962C8B-B14F-4D97-AF65-F5344CB8AC3E}">
        <p14:creationId xmlns:p14="http://schemas.microsoft.com/office/powerpoint/2010/main" val="236743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latin typeface="Cambria" panose="02040503050406030204" pitchFamily="18" charset="0"/>
              </a:rPr>
              <a:t>In your own words</a:t>
            </a:r>
          </a:p>
        </p:txBody>
      </p:sp>
      <p:sp>
        <p:nvSpPr>
          <p:cNvPr id="3" name="Content Placeholder 2"/>
          <p:cNvSpPr>
            <a:spLocks noGrp="1"/>
          </p:cNvSpPr>
          <p:nvPr>
            <p:ph idx="1"/>
          </p:nvPr>
        </p:nvSpPr>
        <p:spPr>
          <a:xfrm>
            <a:off x="628650" y="2057400"/>
            <a:ext cx="7886700" cy="3871762"/>
          </a:xfrm>
        </p:spPr>
        <p:txBody>
          <a:bodyPr>
            <a:normAutofit lnSpcReduction="10000"/>
          </a:bodyPr>
          <a:lstStyle/>
          <a:p>
            <a:pPr marL="0" indent="0">
              <a:buNone/>
            </a:pPr>
            <a:r>
              <a:rPr lang="en-GB" sz="2400" dirty="0"/>
              <a:t>“The difference in our circadian rhythms dictates whether we would be classed as a morning lark or a night owl. </a:t>
            </a:r>
          </a:p>
          <a:p>
            <a:pPr marL="0" indent="0">
              <a:buNone/>
            </a:pPr>
            <a:endParaRPr lang="en-GB" sz="2400" dirty="0">
              <a:latin typeface="Cambria" panose="02040503050406030204" pitchFamily="18" charset="0"/>
            </a:endParaRPr>
          </a:p>
          <a:p>
            <a:pPr marL="0" indent="0">
              <a:buNone/>
            </a:pPr>
            <a:r>
              <a:rPr lang="en-GB" sz="2400" dirty="0">
                <a:latin typeface="Cambria" panose="02040503050406030204" pitchFamily="18" charset="0"/>
              </a:rPr>
              <a:t>A night owl can be described as…. </a:t>
            </a:r>
          </a:p>
          <a:p>
            <a:pPr marL="0" indent="0">
              <a:buNone/>
            </a:pPr>
            <a:endParaRPr lang="en-GB" sz="2400" dirty="0">
              <a:latin typeface="Cambria" panose="02040503050406030204" pitchFamily="18" charset="0"/>
            </a:endParaRPr>
          </a:p>
          <a:p>
            <a:pPr marL="0" indent="0">
              <a:buNone/>
            </a:pPr>
            <a:r>
              <a:rPr lang="en-GB" sz="2400" dirty="0">
                <a:latin typeface="Cambria" panose="02040503050406030204" pitchFamily="18" charset="0"/>
              </a:rPr>
              <a:t>A morning lark can be described as… </a:t>
            </a:r>
          </a:p>
          <a:p>
            <a:pPr marL="0" indent="0">
              <a:buNone/>
            </a:pPr>
            <a:endParaRPr lang="en-GB" sz="2400" dirty="0">
              <a:latin typeface="Cambria" panose="02040503050406030204" pitchFamily="18" charset="0"/>
            </a:endParaRPr>
          </a:p>
          <a:p>
            <a:pPr marL="0" indent="0">
              <a:buNone/>
            </a:pPr>
            <a:r>
              <a:rPr lang="en-GB" sz="2400" dirty="0">
                <a:latin typeface="Cambria" panose="02040503050406030204" pitchFamily="18" charset="0"/>
              </a:rPr>
              <a:t>However, some people may feel they are neither a morning lark or a night owl. These people may be described as hummingbirds. This means…”</a:t>
            </a:r>
          </a:p>
        </p:txBody>
      </p:sp>
    </p:spTree>
    <p:extLst>
      <p:ext uri="{BB962C8B-B14F-4D97-AF65-F5344CB8AC3E}">
        <p14:creationId xmlns:p14="http://schemas.microsoft.com/office/powerpoint/2010/main" val="239028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latin typeface="Cambria" panose="02040503050406030204" pitchFamily="18" charset="0"/>
              </a:rPr>
              <a:t>Circadian Rhythms</a:t>
            </a:r>
          </a:p>
        </p:txBody>
      </p:sp>
      <p:sp>
        <p:nvSpPr>
          <p:cNvPr id="3" name="Content Placeholder 2"/>
          <p:cNvSpPr>
            <a:spLocks noGrp="1"/>
          </p:cNvSpPr>
          <p:nvPr>
            <p:ph idx="1"/>
          </p:nvPr>
        </p:nvSpPr>
        <p:spPr>
          <a:xfrm>
            <a:off x="628650" y="2057400"/>
            <a:ext cx="7886700" cy="3871762"/>
          </a:xfrm>
        </p:spPr>
        <p:txBody>
          <a:bodyPr>
            <a:normAutofit/>
          </a:bodyPr>
          <a:lstStyle/>
          <a:p>
            <a:pPr marL="0" indent="0">
              <a:buNone/>
            </a:pPr>
            <a:r>
              <a:rPr lang="en-GB" sz="2400" dirty="0"/>
              <a:t>A circadian rhythm is a body cycle that lasts 24 hours (or, literally translated, about a day). The sleep-wake cycle is an example of a circadian rhythm, although it only lasts 24 hours because it is reset by exogenous zeitgebers (such as day light, meal times, and the clock).</a:t>
            </a:r>
          </a:p>
          <a:p>
            <a:pPr marL="0" indent="0">
              <a:buNone/>
            </a:pPr>
            <a:endParaRPr lang="en-GB" sz="2400" dirty="0">
              <a:latin typeface="Cambria" panose="02040503050406030204" pitchFamily="18" charset="0"/>
            </a:endParaRPr>
          </a:p>
        </p:txBody>
      </p:sp>
    </p:spTree>
    <p:extLst>
      <p:ext uri="{BB962C8B-B14F-4D97-AF65-F5344CB8AC3E}">
        <p14:creationId xmlns:p14="http://schemas.microsoft.com/office/powerpoint/2010/main" val="5042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31825"/>
            <a:ext cx="7886700" cy="1325563"/>
          </a:xfrm>
        </p:spPr>
        <p:txBody>
          <a:bodyPr>
            <a:normAutofit/>
          </a:bodyPr>
          <a:lstStyle/>
          <a:p>
            <a:r>
              <a:rPr lang="en-GB" dirty="0">
                <a:latin typeface="Cambria" panose="02040503050406030204" pitchFamily="18" charset="0"/>
              </a:rPr>
              <a:t>Michel Siffre</a:t>
            </a:r>
          </a:p>
        </p:txBody>
      </p:sp>
      <p:sp>
        <p:nvSpPr>
          <p:cNvPr id="3" name="Content Placeholder 2"/>
          <p:cNvSpPr>
            <a:spLocks noGrp="1"/>
          </p:cNvSpPr>
          <p:nvPr>
            <p:ph idx="1"/>
          </p:nvPr>
        </p:nvSpPr>
        <p:spPr>
          <a:xfrm>
            <a:off x="628650" y="2057400"/>
            <a:ext cx="7886700" cy="3871762"/>
          </a:xfrm>
        </p:spPr>
        <p:txBody>
          <a:bodyPr>
            <a:normAutofit/>
          </a:bodyPr>
          <a:lstStyle/>
          <a:p>
            <a:pPr marL="0" indent="0">
              <a:buNone/>
            </a:pPr>
            <a:r>
              <a:rPr lang="en-GB" sz="2400" dirty="0">
                <a:latin typeface="Cambria" panose="02040503050406030204" pitchFamily="18" charset="0"/>
              </a:rPr>
              <a:t>Siffre conducted a study which involved him going into a cave for 63 days with only a torch for light and no access to time. He found that when given the opportunity his body naturally fell into a 24-25 hour sleep-wake cycle. However, when this was repeated with other participants some of them feel into a 48 hour sleep-wake cycle showing that exogenous zeitgebers may be different roles for different individuals</a:t>
            </a:r>
          </a:p>
        </p:txBody>
      </p:sp>
    </p:spTree>
    <p:extLst>
      <p:ext uri="{BB962C8B-B14F-4D97-AF65-F5344CB8AC3E}">
        <p14:creationId xmlns:p14="http://schemas.microsoft.com/office/powerpoint/2010/main" val="358401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426941-27B5-4F43-A331-6F9E3D8474BD}"/>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N-REM and REM sleep </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C17629A6-91FE-4B7A-81EE-1B6CF7B5F664}"/>
              </a:ext>
            </a:extLst>
          </p:cNvPr>
          <p:cNvPicPr>
            <a:picLocks noGrp="1" noChangeAspect="1"/>
          </p:cNvPicPr>
          <p:nvPr>
            <p:ph idx="1"/>
          </p:nvPr>
        </p:nvPicPr>
        <p:blipFill>
          <a:blip r:embed="rId2"/>
          <a:stretch>
            <a:fillRect/>
          </a:stretch>
        </p:blipFill>
        <p:spPr>
          <a:xfrm>
            <a:off x="272141" y="2310834"/>
            <a:ext cx="8209894" cy="4392294"/>
          </a:xfrm>
          <a:prstGeom prst="rect">
            <a:avLst/>
          </a:prstGeom>
        </p:spPr>
      </p:pic>
    </p:spTree>
    <p:extLst>
      <p:ext uri="{BB962C8B-B14F-4D97-AF65-F5344CB8AC3E}">
        <p14:creationId xmlns:p14="http://schemas.microsoft.com/office/powerpoint/2010/main" val="3178898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85148B5-9D83-480B-ABEC-110C690FA583}"/>
              </a:ext>
            </a:extLst>
          </p:cNvPr>
          <p:cNvSpPr>
            <a:spLocks noGrp="1"/>
          </p:cNvSpPr>
          <p:nvPr>
            <p:ph type="title"/>
          </p:nvPr>
        </p:nvSpPr>
        <p:spPr>
          <a:xfrm>
            <a:off x="884419" y="826680"/>
            <a:ext cx="7375161" cy="1325563"/>
          </a:xfrm>
        </p:spPr>
        <p:txBody>
          <a:bodyPr>
            <a:normAutofit/>
          </a:bodyPr>
          <a:lstStyle/>
          <a:p>
            <a:pPr algn="ctr"/>
            <a:r>
              <a:rPr lang="en-GB" sz="5400" dirty="0">
                <a:solidFill>
                  <a:srgbClr val="FFFFFF"/>
                </a:solidFill>
              </a:rPr>
              <a:t>REM and NREM sleep</a:t>
            </a:r>
          </a:p>
        </p:txBody>
      </p:sp>
      <p:sp>
        <p:nvSpPr>
          <p:cNvPr id="3" name="Content Placeholder 2">
            <a:extLst>
              <a:ext uri="{FF2B5EF4-FFF2-40B4-BE49-F238E27FC236}">
                <a16:creationId xmlns:a16="http://schemas.microsoft.com/office/drawing/2014/main" id="{B1DF22C3-F3BD-4162-8C94-065015A02F15}"/>
              </a:ext>
            </a:extLst>
          </p:cNvPr>
          <p:cNvSpPr>
            <a:spLocks noGrp="1"/>
          </p:cNvSpPr>
          <p:nvPr>
            <p:ph idx="1"/>
          </p:nvPr>
        </p:nvSpPr>
        <p:spPr>
          <a:xfrm>
            <a:off x="884419" y="3092970"/>
            <a:ext cx="7375161" cy="3765030"/>
          </a:xfrm>
        </p:spPr>
        <p:txBody>
          <a:bodyPr>
            <a:normAutofit/>
          </a:bodyPr>
          <a:lstStyle/>
          <a:p>
            <a:r>
              <a:rPr lang="en-GB" sz="2400" dirty="0"/>
              <a:t>The cycle starts at light sleep, progressing to deep sleep and then REM sleep, where brain waves speed up and dreaming occurs. This repeats itself about every 90 minutes throughout the night.</a:t>
            </a:r>
          </a:p>
          <a:p>
            <a:endParaRPr lang="en-GB" sz="2400" dirty="0"/>
          </a:p>
          <a:p>
            <a:r>
              <a:rPr lang="en-GB" sz="2400" dirty="0"/>
              <a:t>A complete sleep cycle goes through the four stages of NREM sleep before entering REM (Stage 5) and then repeating. Research using EEG has highlighted distinct brain waves patterns during the different stages of sleep.</a:t>
            </a:r>
            <a:endParaRPr lang="en-GB" sz="1800" dirty="0">
              <a:solidFill>
                <a:srgbClr val="000000"/>
              </a:solidFill>
            </a:endParaRPr>
          </a:p>
          <a:p>
            <a:endParaRPr lang="en-GB" sz="1800" dirty="0">
              <a:solidFill>
                <a:srgbClr val="000000"/>
              </a:solidFill>
            </a:endParaRPr>
          </a:p>
        </p:txBody>
      </p:sp>
    </p:spTree>
    <p:extLst>
      <p:ext uri="{BB962C8B-B14F-4D97-AF65-F5344CB8AC3E}">
        <p14:creationId xmlns:p14="http://schemas.microsoft.com/office/powerpoint/2010/main" val="3962175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B5CD555-FD17-4BDE-B7DB-B3959C835629}"/>
              </a:ext>
            </a:extLst>
          </p:cNvPr>
          <p:cNvSpPr>
            <a:spLocks noGrp="1"/>
          </p:cNvSpPr>
          <p:nvPr>
            <p:ph type="title"/>
          </p:nvPr>
        </p:nvSpPr>
        <p:spPr>
          <a:xfrm>
            <a:off x="884419" y="826680"/>
            <a:ext cx="7375161" cy="1325563"/>
          </a:xfrm>
        </p:spPr>
        <p:txBody>
          <a:bodyPr>
            <a:normAutofit/>
          </a:bodyPr>
          <a:lstStyle/>
          <a:p>
            <a:pPr algn="ctr"/>
            <a:r>
              <a:rPr lang="en-GB" sz="3500" dirty="0">
                <a:solidFill>
                  <a:srgbClr val="FFFFFF"/>
                </a:solidFill>
              </a:rPr>
              <a:t>What do the brain waves mean?</a:t>
            </a:r>
          </a:p>
        </p:txBody>
      </p:sp>
      <p:sp>
        <p:nvSpPr>
          <p:cNvPr id="3" name="Content Placeholder 2">
            <a:extLst>
              <a:ext uri="{FF2B5EF4-FFF2-40B4-BE49-F238E27FC236}">
                <a16:creationId xmlns:a16="http://schemas.microsoft.com/office/drawing/2014/main" id="{06521E67-EB32-4079-903D-637F7B5357E1}"/>
              </a:ext>
            </a:extLst>
          </p:cNvPr>
          <p:cNvSpPr>
            <a:spLocks noGrp="1"/>
          </p:cNvSpPr>
          <p:nvPr>
            <p:ph idx="1"/>
          </p:nvPr>
        </p:nvSpPr>
        <p:spPr>
          <a:xfrm>
            <a:off x="884419" y="3092970"/>
            <a:ext cx="7375161" cy="3648398"/>
          </a:xfrm>
        </p:spPr>
        <p:txBody>
          <a:bodyPr>
            <a:normAutofit lnSpcReduction="10000"/>
          </a:bodyPr>
          <a:lstStyle/>
          <a:p>
            <a:r>
              <a:rPr lang="en-GB" sz="2400" dirty="0"/>
              <a:t>If our physiology, diet or environment causes an overproduction or underproduction of a certain brainwave, it can alter the balance of our bodies and induce many negative effects such as insomnia, anger, stress, learning difficulties or anxiety.</a:t>
            </a:r>
          </a:p>
          <a:p>
            <a:endParaRPr lang="en-GB" sz="2400" dirty="0"/>
          </a:p>
          <a:p>
            <a:endParaRPr lang="en-GB" sz="2400" dirty="0"/>
          </a:p>
          <a:p>
            <a:r>
              <a:rPr lang="en-GB" sz="2400" dirty="0"/>
              <a:t>In sleep and dreams we are interested in alpha waves, theta waves and delta waves</a:t>
            </a:r>
          </a:p>
          <a:p>
            <a:endParaRPr lang="en-GB" sz="1700" dirty="0">
              <a:solidFill>
                <a:srgbClr val="000000"/>
              </a:solidFill>
            </a:endParaRPr>
          </a:p>
          <a:p>
            <a:pPr marL="0" indent="0">
              <a:buNone/>
            </a:pPr>
            <a:r>
              <a:rPr lang="en-GB" sz="1700" dirty="0">
                <a:solidFill>
                  <a:srgbClr val="000000"/>
                </a:solidFill>
              </a:rPr>
              <a:t> </a:t>
            </a:r>
          </a:p>
          <a:p>
            <a:pPr lvl="1"/>
            <a:endParaRPr lang="en-GB" sz="1500" dirty="0">
              <a:solidFill>
                <a:srgbClr val="000000"/>
              </a:solidFill>
            </a:endParaRPr>
          </a:p>
        </p:txBody>
      </p:sp>
    </p:spTree>
    <p:extLst>
      <p:ext uri="{BB962C8B-B14F-4D97-AF65-F5344CB8AC3E}">
        <p14:creationId xmlns:p14="http://schemas.microsoft.com/office/powerpoint/2010/main" val="282341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B5CD555-FD17-4BDE-B7DB-B3959C835629}"/>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Alpha and Theta waves</a:t>
            </a:r>
          </a:p>
        </p:txBody>
      </p:sp>
      <p:sp>
        <p:nvSpPr>
          <p:cNvPr id="3" name="Content Placeholder 2">
            <a:extLst>
              <a:ext uri="{FF2B5EF4-FFF2-40B4-BE49-F238E27FC236}">
                <a16:creationId xmlns:a16="http://schemas.microsoft.com/office/drawing/2014/main" id="{06521E67-EB32-4079-903D-637F7B5357E1}"/>
              </a:ext>
            </a:extLst>
          </p:cNvPr>
          <p:cNvSpPr>
            <a:spLocks noGrp="1"/>
          </p:cNvSpPr>
          <p:nvPr>
            <p:ph idx="1"/>
          </p:nvPr>
        </p:nvSpPr>
        <p:spPr>
          <a:xfrm>
            <a:off x="863509" y="2770704"/>
            <a:ext cx="7375161" cy="3538616"/>
          </a:xfrm>
        </p:spPr>
        <p:txBody>
          <a:bodyPr>
            <a:normAutofit/>
          </a:bodyPr>
          <a:lstStyle/>
          <a:p>
            <a:r>
              <a:rPr lang="en-GB" sz="2400" dirty="0">
                <a:solidFill>
                  <a:srgbClr val="000000"/>
                </a:solidFill>
              </a:rPr>
              <a:t>Both alpha and theta brainwaves are found in stages 1 and 2. Starting with alpha brainwaves as we fall asleep and progressing into theta waves. </a:t>
            </a:r>
          </a:p>
          <a:p>
            <a:endParaRPr lang="en-GB" sz="2400" dirty="0">
              <a:solidFill>
                <a:srgbClr val="000000"/>
              </a:solidFill>
            </a:endParaRPr>
          </a:p>
          <a:p>
            <a:r>
              <a:rPr lang="en-GB" sz="2400" dirty="0">
                <a:solidFill>
                  <a:srgbClr val="000000"/>
                </a:solidFill>
              </a:rPr>
              <a:t>Alpha waves </a:t>
            </a:r>
            <a:r>
              <a:rPr lang="en-GB" sz="2400" dirty="0"/>
              <a:t>are known to help calm you down and promote feelings of deeper relaxation and content. However, high levels of alpha waves can result in daydreaming. </a:t>
            </a:r>
          </a:p>
          <a:p>
            <a:endParaRPr lang="en-GB" sz="2400" dirty="0">
              <a:solidFill>
                <a:srgbClr val="000000"/>
              </a:solidFill>
            </a:endParaRPr>
          </a:p>
        </p:txBody>
      </p:sp>
    </p:spTree>
    <p:extLst>
      <p:ext uri="{BB962C8B-B14F-4D97-AF65-F5344CB8AC3E}">
        <p14:creationId xmlns:p14="http://schemas.microsoft.com/office/powerpoint/2010/main" val="858425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B5CD555-FD17-4BDE-B7DB-B3959C835629}"/>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Alpha and Theta waves</a:t>
            </a:r>
          </a:p>
        </p:txBody>
      </p:sp>
      <p:sp>
        <p:nvSpPr>
          <p:cNvPr id="3" name="Content Placeholder 2">
            <a:extLst>
              <a:ext uri="{FF2B5EF4-FFF2-40B4-BE49-F238E27FC236}">
                <a16:creationId xmlns:a16="http://schemas.microsoft.com/office/drawing/2014/main" id="{06521E67-EB32-4079-903D-637F7B5357E1}"/>
              </a:ext>
            </a:extLst>
          </p:cNvPr>
          <p:cNvSpPr>
            <a:spLocks noGrp="1"/>
          </p:cNvSpPr>
          <p:nvPr>
            <p:ph idx="1"/>
          </p:nvPr>
        </p:nvSpPr>
        <p:spPr>
          <a:xfrm>
            <a:off x="863509" y="2770704"/>
            <a:ext cx="7375161" cy="3538616"/>
          </a:xfrm>
        </p:spPr>
        <p:txBody>
          <a:bodyPr>
            <a:normAutofit/>
          </a:bodyPr>
          <a:lstStyle/>
          <a:p>
            <a:endParaRPr lang="en-GB" sz="2400" dirty="0">
              <a:solidFill>
                <a:srgbClr val="000000"/>
              </a:solidFill>
            </a:endParaRPr>
          </a:p>
          <a:p>
            <a:r>
              <a:rPr lang="en-GB" sz="2400" dirty="0">
                <a:solidFill>
                  <a:srgbClr val="000000"/>
                </a:solidFill>
              </a:rPr>
              <a:t>Theta waves are </a:t>
            </a:r>
            <a:r>
              <a:rPr lang="en-GB" sz="2400" dirty="0"/>
              <a:t>involved in restorative sleep. They are often classed as the ‘suggestible waves’ because they are the waves which are seen when someone is being hypnotised. If an excess of theta waves are produced during the day the individual might be prone to bouts of depression, as </a:t>
            </a:r>
            <a:r>
              <a:rPr lang="en-GB" sz="2800" dirty="0"/>
              <a:t>t</a:t>
            </a:r>
            <a:r>
              <a:rPr lang="en-GB" sz="2400" dirty="0"/>
              <a:t>heta waves are also linked to us experiencing and feeling deep and raw emotions</a:t>
            </a:r>
            <a:endParaRPr lang="en-GB" sz="2400" dirty="0">
              <a:solidFill>
                <a:srgbClr val="000000"/>
              </a:solidFill>
            </a:endParaRPr>
          </a:p>
        </p:txBody>
      </p:sp>
    </p:spTree>
    <p:extLst>
      <p:ext uri="{BB962C8B-B14F-4D97-AF65-F5344CB8AC3E}">
        <p14:creationId xmlns:p14="http://schemas.microsoft.com/office/powerpoint/2010/main" val="419567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B5CD555-FD17-4BDE-B7DB-B3959C835629}"/>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Delta waves</a:t>
            </a:r>
          </a:p>
        </p:txBody>
      </p:sp>
      <p:sp>
        <p:nvSpPr>
          <p:cNvPr id="3" name="Content Placeholder 2">
            <a:extLst>
              <a:ext uri="{FF2B5EF4-FFF2-40B4-BE49-F238E27FC236}">
                <a16:creationId xmlns:a16="http://schemas.microsoft.com/office/drawing/2014/main" id="{06521E67-EB32-4079-903D-637F7B5357E1}"/>
              </a:ext>
            </a:extLst>
          </p:cNvPr>
          <p:cNvSpPr>
            <a:spLocks noGrp="1"/>
          </p:cNvSpPr>
          <p:nvPr>
            <p:ph idx="1"/>
          </p:nvPr>
        </p:nvSpPr>
        <p:spPr>
          <a:xfrm>
            <a:off x="863509" y="2770704"/>
            <a:ext cx="7375161" cy="3538616"/>
          </a:xfrm>
        </p:spPr>
        <p:txBody>
          <a:bodyPr>
            <a:normAutofit/>
          </a:bodyPr>
          <a:lstStyle/>
          <a:p>
            <a:r>
              <a:rPr lang="en-GB" dirty="0"/>
              <a:t>Delta waves are associated with deep levels of relaxation and restorative sleep, to remember this simply think of ‘Delta’ for ‘Deep’.</a:t>
            </a:r>
          </a:p>
          <a:p>
            <a:r>
              <a:rPr lang="en-GB" dirty="0"/>
              <a:t>Healthy levels of Delta waves can contribute to a more restful sleep, allowing us to wake up refreshed.</a:t>
            </a:r>
          </a:p>
          <a:p>
            <a:endParaRPr lang="en-GB" sz="1800" dirty="0">
              <a:solidFill>
                <a:srgbClr val="000000"/>
              </a:solidFill>
            </a:endParaRPr>
          </a:p>
          <a:p>
            <a:pPr marL="0" indent="0">
              <a:buNone/>
            </a:pPr>
            <a:r>
              <a:rPr lang="en-GB" sz="2000" dirty="0">
                <a:solidFill>
                  <a:srgbClr val="000000"/>
                </a:solidFill>
              </a:rPr>
              <a:t>These brainwaves are thought to occur in stages 3&amp;4 as this is the deepest of our Non REM sleep. It is suggested that the delta waves help with the restoration of any minor injuries and help to remove waste chemicals from our muscles. </a:t>
            </a:r>
          </a:p>
        </p:txBody>
      </p:sp>
    </p:spTree>
    <p:extLst>
      <p:ext uri="{BB962C8B-B14F-4D97-AF65-F5344CB8AC3E}">
        <p14:creationId xmlns:p14="http://schemas.microsoft.com/office/powerpoint/2010/main" val="157246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5DDD5DD-64E1-4376-A42F-F6C26AE23146}"/>
              </a:ext>
            </a:extLst>
          </p:cNvPr>
          <p:cNvSpPr>
            <a:spLocks noGrp="1"/>
          </p:cNvSpPr>
          <p:nvPr>
            <p:ph type="ctrTitle"/>
          </p:nvPr>
        </p:nvSpPr>
        <p:spPr>
          <a:xfrm>
            <a:off x="2044824" y="1741337"/>
            <a:ext cx="5054352" cy="2387918"/>
          </a:xfrm>
        </p:spPr>
        <p:txBody>
          <a:bodyPr anchor="b">
            <a:normAutofit/>
          </a:bodyPr>
          <a:lstStyle/>
          <a:p>
            <a:r>
              <a:rPr lang="en-GB" sz="5700" dirty="0">
                <a:solidFill>
                  <a:srgbClr val="FFFFFF"/>
                </a:solidFill>
              </a:rPr>
              <a:t>Introduction to sleep</a:t>
            </a:r>
          </a:p>
        </p:txBody>
      </p:sp>
      <p:sp>
        <p:nvSpPr>
          <p:cNvPr id="3" name="Subtitle 2">
            <a:extLst>
              <a:ext uri="{FF2B5EF4-FFF2-40B4-BE49-F238E27FC236}">
                <a16:creationId xmlns:a16="http://schemas.microsoft.com/office/drawing/2014/main" id="{6451183A-5324-49F2-B84F-A4AA908002EB}"/>
              </a:ext>
            </a:extLst>
          </p:cNvPr>
          <p:cNvSpPr>
            <a:spLocks noGrp="1"/>
          </p:cNvSpPr>
          <p:nvPr>
            <p:ph type="subTitle" idx="1"/>
          </p:nvPr>
        </p:nvSpPr>
        <p:spPr>
          <a:xfrm>
            <a:off x="2047169" y="4200522"/>
            <a:ext cx="5055514" cy="682079"/>
          </a:xfrm>
        </p:spPr>
        <p:txBody>
          <a:bodyPr>
            <a:normAutofit/>
          </a:bodyPr>
          <a:lstStyle/>
          <a:p>
            <a:endParaRPr lang="en-GB">
              <a:solidFill>
                <a:srgbClr val="FFFFFF"/>
              </a:solidFill>
            </a:endParaRPr>
          </a:p>
        </p:txBody>
      </p:sp>
    </p:spTree>
    <p:extLst>
      <p:ext uri="{BB962C8B-B14F-4D97-AF65-F5344CB8AC3E}">
        <p14:creationId xmlns:p14="http://schemas.microsoft.com/office/powerpoint/2010/main" val="428962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6B5CD555-FD17-4BDE-B7DB-B3959C835629}"/>
              </a:ext>
            </a:extLst>
          </p:cNvPr>
          <p:cNvSpPr>
            <a:spLocks noGrp="1"/>
          </p:cNvSpPr>
          <p:nvPr>
            <p:ph type="title"/>
          </p:nvPr>
        </p:nvSpPr>
        <p:spPr>
          <a:xfrm>
            <a:off x="884419" y="826680"/>
            <a:ext cx="7375161" cy="1325563"/>
          </a:xfrm>
        </p:spPr>
        <p:txBody>
          <a:bodyPr>
            <a:normAutofit/>
          </a:bodyPr>
          <a:lstStyle/>
          <a:p>
            <a:pPr algn="ctr"/>
            <a:r>
              <a:rPr lang="en-GB" sz="4800" dirty="0">
                <a:solidFill>
                  <a:srgbClr val="FFFFFF"/>
                </a:solidFill>
              </a:rPr>
              <a:t>Sleep cycle</a:t>
            </a:r>
          </a:p>
        </p:txBody>
      </p:sp>
      <p:sp>
        <p:nvSpPr>
          <p:cNvPr id="3" name="Content Placeholder 2">
            <a:extLst>
              <a:ext uri="{FF2B5EF4-FFF2-40B4-BE49-F238E27FC236}">
                <a16:creationId xmlns:a16="http://schemas.microsoft.com/office/drawing/2014/main" id="{06521E67-EB32-4079-903D-637F7B5357E1}"/>
              </a:ext>
            </a:extLst>
          </p:cNvPr>
          <p:cNvSpPr>
            <a:spLocks noGrp="1"/>
          </p:cNvSpPr>
          <p:nvPr>
            <p:ph idx="1"/>
          </p:nvPr>
        </p:nvSpPr>
        <p:spPr>
          <a:xfrm>
            <a:off x="611561" y="2770704"/>
            <a:ext cx="8265510" cy="3898656"/>
          </a:xfrm>
        </p:spPr>
        <p:txBody>
          <a:bodyPr>
            <a:normAutofit/>
          </a:bodyPr>
          <a:lstStyle/>
          <a:p>
            <a:r>
              <a:rPr lang="en-GB" dirty="0"/>
              <a:t>Stages 1 and 2 are ‘light sleep’ stages. During these stages brainwave patterns become slower and more rhythmic, starting with </a:t>
            </a:r>
            <a:r>
              <a:rPr lang="en-GB" b="1" dirty="0"/>
              <a:t>alpha</a:t>
            </a:r>
            <a:r>
              <a:rPr lang="en-GB" dirty="0"/>
              <a:t> waves progress to </a:t>
            </a:r>
            <a:r>
              <a:rPr lang="en-GB" b="1" dirty="0"/>
              <a:t>theta</a:t>
            </a:r>
            <a:r>
              <a:rPr lang="en-GB" dirty="0"/>
              <a:t> waves.</a:t>
            </a:r>
          </a:p>
          <a:p>
            <a:r>
              <a:rPr lang="en-GB" dirty="0"/>
              <a:t>Stages 3 and 4 are ‘deep sleep’ or slow wave sleep stages, where it is difficult to wake someone up. This stage is associated with slower </a:t>
            </a:r>
            <a:r>
              <a:rPr lang="en-GB" b="1" dirty="0"/>
              <a:t>delta</a:t>
            </a:r>
            <a:r>
              <a:rPr lang="en-GB" dirty="0"/>
              <a:t> waves.</a:t>
            </a:r>
          </a:p>
          <a:p>
            <a:r>
              <a:rPr lang="en-GB" dirty="0"/>
              <a:t>Finally, Stage 5 is REM (or dream) sleep. Here is the body is paralysed (to stop the person acting out their dream) and brain activity resembles that of an awake person.</a:t>
            </a:r>
          </a:p>
          <a:p>
            <a:pPr marL="0" indent="0">
              <a:buNone/>
            </a:pPr>
            <a:r>
              <a:rPr lang="en-GB" dirty="0"/>
              <a:t>On average, the entire cycle repeats every 90 minutes and a person can experience up to five full cycles in a night.</a:t>
            </a:r>
          </a:p>
        </p:txBody>
      </p:sp>
      <p:pic>
        <p:nvPicPr>
          <p:cNvPr id="6" name="Picture 5">
            <a:extLst>
              <a:ext uri="{FF2B5EF4-FFF2-40B4-BE49-F238E27FC236}">
                <a16:creationId xmlns:a16="http://schemas.microsoft.com/office/drawing/2014/main" id="{77E25C8E-C588-4271-9B84-10DEB6AAA8B7}"/>
              </a:ext>
            </a:extLst>
          </p:cNvPr>
          <p:cNvPicPr>
            <a:picLocks noChangeAspect="1"/>
          </p:cNvPicPr>
          <p:nvPr/>
        </p:nvPicPr>
        <p:blipFill>
          <a:blip r:embed="rId3"/>
          <a:stretch>
            <a:fillRect/>
          </a:stretch>
        </p:blipFill>
        <p:spPr>
          <a:xfrm>
            <a:off x="7656218" y="80207"/>
            <a:ext cx="1487553" cy="1115665"/>
          </a:xfrm>
          <a:prstGeom prst="rect">
            <a:avLst/>
          </a:prstGeom>
        </p:spPr>
      </p:pic>
    </p:spTree>
    <p:extLst>
      <p:ext uri="{BB962C8B-B14F-4D97-AF65-F5344CB8AC3E}">
        <p14:creationId xmlns:p14="http://schemas.microsoft.com/office/powerpoint/2010/main" val="2448875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B688DE80-0D16-4CAA-B0D9-60AFBEFE7012}"/>
              </a:ext>
            </a:extLst>
          </p:cNvPr>
          <p:cNvPicPr>
            <a:picLocks noGrp="1" noChangeAspect="1"/>
          </p:cNvPicPr>
          <p:nvPr>
            <p:ph idx="1"/>
          </p:nvPr>
        </p:nvPicPr>
        <p:blipFill>
          <a:blip r:embed="rId2"/>
          <a:stretch>
            <a:fillRect/>
          </a:stretch>
        </p:blipFill>
        <p:spPr>
          <a:xfrm>
            <a:off x="482600" y="1823910"/>
            <a:ext cx="8178799" cy="3210179"/>
          </a:xfrm>
          <a:prstGeom prst="rect">
            <a:avLst/>
          </a:prstGeom>
        </p:spPr>
      </p:pic>
    </p:spTree>
    <p:extLst>
      <p:ext uri="{BB962C8B-B14F-4D97-AF65-F5344CB8AC3E}">
        <p14:creationId xmlns:p14="http://schemas.microsoft.com/office/powerpoint/2010/main" val="2229433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Role of the brain in sleep – Important words</a:t>
            </a:r>
          </a:p>
        </p:txBody>
      </p:sp>
      <p:graphicFrame>
        <p:nvGraphicFramePr>
          <p:cNvPr id="5" name="Content Placeholder 2">
            <a:extLst>
              <a:ext uri="{FF2B5EF4-FFF2-40B4-BE49-F238E27FC236}">
                <a16:creationId xmlns:a16="http://schemas.microsoft.com/office/drawing/2014/main" id="{EFD72095-1352-4832-B835-B1CACDD0E208}"/>
              </a:ext>
            </a:extLst>
          </p:cNvPr>
          <p:cNvGraphicFramePr>
            <a:graphicFrameLocks noGrp="1"/>
          </p:cNvGraphicFramePr>
          <p:nvPr>
            <p:ph idx="1"/>
          </p:nvPr>
        </p:nvGraphicFramePr>
        <p:xfrm>
          <a:off x="0" y="2753936"/>
          <a:ext cx="9144000" cy="4104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9808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a:solidFill>
                  <a:srgbClr val="FFFFFF"/>
                </a:solidFill>
              </a:rPr>
              <a:t>Role of the brain in sleep – Homeostatic process. </a:t>
            </a:r>
          </a:p>
        </p:txBody>
      </p:sp>
      <p:sp>
        <p:nvSpPr>
          <p:cNvPr id="3" name="Content Placeholder 2"/>
          <p:cNvSpPr>
            <a:spLocks noGrp="1"/>
          </p:cNvSpPr>
          <p:nvPr>
            <p:ph idx="1"/>
          </p:nvPr>
        </p:nvSpPr>
        <p:spPr>
          <a:xfrm>
            <a:off x="4211960" y="801866"/>
            <a:ext cx="4536504" cy="5579462"/>
          </a:xfrm>
        </p:spPr>
        <p:txBody>
          <a:bodyPr anchor="ctr">
            <a:normAutofit/>
          </a:bodyPr>
          <a:lstStyle/>
          <a:p>
            <a:pPr marL="0" indent="0">
              <a:buNone/>
            </a:pPr>
            <a:r>
              <a:rPr lang="en-GB" dirty="0">
                <a:solidFill>
                  <a:srgbClr val="000000"/>
                </a:solidFill>
              </a:rPr>
              <a:t>Our body goes through </a:t>
            </a:r>
            <a:r>
              <a:rPr lang="en-GB" b="1" dirty="0">
                <a:solidFill>
                  <a:srgbClr val="000000"/>
                </a:solidFill>
              </a:rPr>
              <a:t>homeostatic processes </a:t>
            </a:r>
            <a:r>
              <a:rPr lang="en-GB" dirty="0">
                <a:solidFill>
                  <a:srgbClr val="000000"/>
                </a:solidFill>
              </a:rPr>
              <a:t>– this is basically a self regulating process which the body does to maintain balance.</a:t>
            </a:r>
          </a:p>
          <a:p>
            <a:pPr marL="0" indent="0">
              <a:buNone/>
            </a:pPr>
            <a:endParaRPr lang="en-GB" dirty="0">
              <a:solidFill>
                <a:srgbClr val="000000"/>
              </a:solidFill>
            </a:endParaRPr>
          </a:p>
          <a:p>
            <a:pPr marL="0" indent="0">
              <a:buNone/>
            </a:pPr>
            <a:r>
              <a:rPr lang="en-GB" dirty="0">
                <a:solidFill>
                  <a:srgbClr val="000000"/>
                </a:solidFill>
              </a:rPr>
              <a:t>The hypothalamus is responsible for the homeostatic process. </a:t>
            </a:r>
          </a:p>
          <a:p>
            <a:pPr marL="0" indent="0">
              <a:buNone/>
            </a:pPr>
            <a:endParaRPr lang="en-GB" dirty="0">
              <a:solidFill>
                <a:srgbClr val="000000"/>
              </a:solidFill>
            </a:endParaRPr>
          </a:p>
          <a:p>
            <a:pPr marL="0" indent="0">
              <a:buNone/>
            </a:pPr>
            <a:r>
              <a:rPr lang="en-GB" dirty="0">
                <a:solidFill>
                  <a:srgbClr val="000000"/>
                </a:solidFill>
              </a:rPr>
              <a:t>An example of a homeostatic process is the body shivering when we are cold or sweating when we are warm. It does this to try and regulate our body temperature. </a:t>
            </a:r>
          </a:p>
          <a:p>
            <a:pPr marL="0" indent="0">
              <a:buNone/>
            </a:pPr>
            <a:endParaRPr lang="en-GB" dirty="0">
              <a:solidFill>
                <a:srgbClr val="000000"/>
              </a:solidFill>
            </a:endParaRPr>
          </a:p>
          <a:p>
            <a:pPr marL="0" indent="0">
              <a:buNone/>
            </a:pPr>
            <a:r>
              <a:rPr lang="en-GB" dirty="0">
                <a:solidFill>
                  <a:srgbClr val="000000"/>
                </a:solidFill>
              </a:rPr>
              <a:t>It also happens in relation to sleep and this is how the above process occurs </a:t>
            </a:r>
          </a:p>
          <a:p>
            <a:pPr marL="0" indent="0">
              <a:buNone/>
            </a:pPr>
            <a:endParaRPr lang="en-GB" dirty="0">
              <a:solidFill>
                <a:srgbClr val="000000"/>
              </a:solidFill>
            </a:endParaRPr>
          </a:p>
        </p:txBody>
      </p:sp>
    </p:spTree>
    <p:extLst>
      <p:ext uri="{BB962C8B-B14F-4D97-AF65-F5344CB8AC3E}">
        <p14:creationId xmlns:p14="http://schemas.microsoft.com/office/powerpoint/2010/main" val="806832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map, text, drawing&#10;&#10;Description automatically generated">
            <a:extLst>
              <a:ext uri="{FF2B5EF4-FFF2-40B4-BE49-F238E27FC236}">
                <a16:creationId xmlns:a16="http://schemas.microsoft.com/office/drawing/2014/main" id="{C5039EED-60BD-4E11-82C4-433021ACA95B}"/>
              </a:ext>
            </a:extLst>
          </p:cNvPr>
          <p:cNvPicPr>
            <a:picLocks noGrp="1" noChangeAspect="1"/>
          </p:cNvPicPr>
          <p:nvPr>
            <p:ph idx="1"/>
          </p:nvPr>
        </p:nvPicPr>
        <p:blipFill rotWithShape="1">
          <a:blip r:embed="rId3"/>
          <a:srcRect l="4333" r="-2" b="-2"/>
          <a:stretch/>
        </p:blipFill>
        <p:spPr>
          <a:xfrm>
            <a:off x="20" y="68992"/>
            <a:ext cx="9143980" cy="6857990"/>
          </a:xfrm>
          <a:prstGeom prst="rect">
            <a:avLst/>
          </a:prstGeom>
        </p:spPr>
      </p:pic>
      <p:sp>
        <p:nvSpPr>
          <p:cNvPr id="5" name="Rectangle 4">
            <a:extLst>
              <a:ext uri="{FF2B5EF4-FFF2-40B4-BE49-F238E27FC236}">
                <a16:creationId xmlns:a16="http://schemas.microsoft.com/office/drawing/2014/main" id="{CA59772E-3394-47DC-83B6-1D55C2E613EE}"/>
              </a:ext>
            </a:extLst>
          </p:cNvPr>
          <p:cNvSpPr/>
          <p:nvPr/>
        </p:nvSpPr>
        <p:spPr>
          <a:xfrm>
            <a:off x="6948264" y="1556792"/>
            <a:ext cx="172819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DC76ED29-3B2E-4799-AB31-D2793AD1C485}"/>
              </a:ext>
            </a:extLst>
          </p:cNvPr>
          <p:cNvCxnSpPr/>
          <p:nvPr/>
        </p:nvCxnSpPr>
        <p:spPr>
          <a:xfrm flipH="1" flipV="1">
            <a:off x="899592" y="1916832"/>
            <a:ext cx="2664296" cy="15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9D7F28-05BE-40FE-8E05-BFC673E7181C}"/>
              </a:ext>
            </a:extLst>
          </p:cNvPr>
          <p:cNvSpPr txBox="1"/>
          <p:nvPr/>
        </p:nvSpPr>
        <p:spPr>
          <a:xfrm>
            <a:off x="0" y="1593666"/>
            <a:ext cx="1296144" cy="646331"/>
          </a:xfrm>
          <a:prstGeom prst="rect">
            <a:avLst/>
          </a:prstGeom>
          <a:noFill/>
        </p:spPr>
        <p:txBody>
          <a:bodyPr wrap="square" rtlCol="0">
            <a:spAutoFit/>
          </a:bodyPr>
          <a:lstStyle/>
          <a:p>
            <a:r>
              <a:rPr lang="en-GB" dirty="0"/>
              <a:t>Basal forebrain</a:t>
            </a:r>
          </a:p>
        </p:txBody>
      </p:sp>
      <p:sp>
        <p:nvSpPr>
          <p:cNvPr id="9" name="Oval 8">
            <a:extLst>
              <a:ext uri="{FF2B5EF4-FFF2-40B4-BE49-F238E27FC236}">
                <a16:creationId xmlns:a16="http://schemas.microsoft.com/office/drawing/2014/main" id="{82EE52B7-F361-408A-AC42-F7C02DC211FE}"/>
              </a:ext>
            </a:extLst>
          </p:cNvPr>
          <p:cNvSpPr/>
          <p:nvPr/>
        </p:nvSpPr>
        <p:spPr>
          <a:xfrm>
            <a:off x="4139952" y="3645024"/>
            <a:ext cx="144016" cy="144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824B9D5B-0CA4-405F-AA14-4E70C27DA7BE}"/>
              </a:ext>
            </a:extLst>
          </p:cNvPr>
          <p:cNvCxnSpPr>
            <a:stCxn id="9" idx="5"/>
          </p:cNvCxnSpPr>
          <p:nvPr/>
        </p:nvCxnSpPr>
        <p:spPr>
          <a:xfrm>
            <a:off x="4262877" y="3767949"/>
            <a:ext cx="165107" cy="2181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1B4DB4-6AEF-4814-A616-94573B821793}"/>
              </a:ext>
            </a:extLst>
          </p:cNvPr>
          <p:cNvSpPr txBox="1"/>
          <p:nvPr/>
        </p:nvSpPr>
        <p:spPr>
          <a:xfrm>
            <a:off x="3923928" y="5949280"/>
            <a:ext cx="1296144" cy="369332"/>
          </a:xfrm>
          <a:prstGeom prst="rect">
            <a:avLst/>
          </a:prstGeom>
          <a:noFill/>
        </p:spPr>
        <p:txBody>
          <a:bodyPr wrap="square" rtlCol="0">
            <a:spAutoFit/>
          </a:bodyPr>
          <a:lstStyle/>
          <a:p>
            <a:r>
              <a:rPr lang="en-GB" dirty="0"/>
              <a:t>Amygdala</a:t>
            </a:r>
          </a:p>
        </p:txBody>
      </p:sp>
      <p:sp>
        <p:nvSpPr>
          <p:cNvPr id="13" name="Rectangle 12">
            <a:extLst>
              <a:ext uri="{FF2B5EF4-FFF2-40B4-BE49-F238E27FC236}">
                <a16:creationId xmlns:a16="http://schemas.microsoft.com/office/drawing/2014/main" id="{2EBC7A29-429F-4D64-B1E6-1F48A90FCB32}"/>
              </a:ext>
            </a:extLst>
          </p:cNvPr>
          <p:cNvSpPr/>
          <p:nvPr/>
        </p:nvSpPr>
        <p:spPr>
          <a:xfrm>
            <a:off x="6749987" y="5620598"/>
            <a:ext cx="1296143" cy="657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Brain stem</a:t>
            </a:r>
          </a:p>
        </p:txBody>
      </p:sp>
      <p:cxnSp>
        <p:nvCxnSpPr>
          <p:cNvPr id="15" name="Straight Connector 14">
            <a:extLst>
              <a:ext uri="{FF2B5EF4-FFF2-40B4-BE49-F238E27FC236}">
                <a16:creationId xmlns:a16="http://schemas.microsoft.com/office/drawing/2014/main" id="{FEA768A2-670C-420D-8E10-A4781D071F42}"/>
              </a:ext>
            </a:extLst>
          </p:cNvPr>
          <p:cNvCxnSpPr>
            <a:cxnSpLocks/>
          </p:cNvCxnSpPr>
          <p:nvPr/>
        </p:nvCxnSpPr>
        <p:spPr>
          <a:xfrm flipH="1" flipV="1">
            <a:off x="4788019" y="764704"/>
            <a:ext cx="1152133"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706501-8B45-442C-8667-A9FD7697FCAF}"/>
              </a:ext>
            </a:extLst>
          </p:cNvPr>
          <p:cNvCxnSpPr>
            <a:cxnSpLocks/>
          </p:cNvCxnSpPr>
          <p:nvPr/>
        </p:nvCxnSpPr>
        <p:spPr>
          <a:xfrm flipH="1" flipV="1">
            <a:off x="4345430" y="764704"/>
            <a:ext cx="226570"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25AFB8-727C-4133-86AE-934C9B112ADA}"/>
              </a:ext>
            </a:extLst>
          </p:cNvPr>
          <p:cNvCxnSpPr>
            <a:cxnSpLocks/>
          </p:cNvCxnSpPr>
          <p:nvPr/>
        </p:nvCxnSpPr>
        <p:spPr>
          <a:xfrm flipV="1">
            <a:off x="2987824" y="764704"/>
            <a:ext cx="1008102" cy="1475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896865-FD4E-4168-884F-30908E9C5332}"/>
              </a:ext>
            </a:extLst>
          </p:cNvPr>
          <p:cNvSpPr txBox="1"/>
          <p:nvPr/>
        </p:nvSpPr>
        <p:spPr>
          <a:xfrm>
            <a:off x="3563888" y="476672"/>
            <a:ext cx="1656184" cy="369332"/>
          </a:xfrm>
          <a:prstGeom prst="rect">
            <a:avLst/>
          </a:prstGeom>
          <a:noFill/>
        </p:spPr>
        <p:txBody>
          <a:bodyPr wrap="square" rtlCol="0">
            <a:spAutoFit/>
          </a:bodyPr>
          <a:lstStyle/>
          <a:p>
            <a:r>
              <a:rPr lang="en-GB" dirty="0"/>
              <a:t>Cerebral cortex</a:t>
            </a:r>
          </a:p>
        </p:txBody>
      </p:sp>
    </p:spTree>
    <p:extLst>
      <p:ext uri="{BB962C8B-B14F-4D97-AF65-F5344CB8AC3E}">
        <p14:creationId xmlns:p14="http://schemas.microsoft.com/office/powerpoint/2010/main" val="3741760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a:solidFill>
                  <a:srgbClr val="FFFFFF"/>
                </a:solidFill>
              </a:rPr>
              <a:t>Role of the brain in sleep – Homeostatic process. </a:t>
            </a:r>
          </a:p>
        </p:txBody>
      </p:sp>
      <p:sp>
        <p:nvSpPr>
          <p:cNvPr id="3" name="Content Placeholder 2"/>
          <p:cNvSpPr>
            <a:spLocks noGrp="1"/>
          </p:cNvSpPr>
          <p:nvPr>
            <p:ph idx="1"/>
          </p:nvPr>
        </p:nvSpPr>
        <p:spPr>
          <a:xfrm>
            <a:off x="683569" y="2978923"/>
            <a:ext cx="7848872" cy="3402405"/>
          </a:xfrm>
        </p:spPr>
        <p:txBody>
          <a:bodyPr>
            <a:normAutofit/>
          </a:bodyPr>
          <a:lstStyle/>
          <a:p>
            <a:pPr marL="0" indent="0">
              <a:buNone/>
            </a:pPr>
            <a:endParaRPr lang="en-GB" sz="2000" dirty="0">
              <a:solidFill>
                <a:srgbClr val="000000"/>
              </a:solidFill>
            </a:endParaRPr>
          </a:p>
          <a:p>
            <a:pPr marL="0" indent="0">
              <a:buNone/>
            </a:pPr>
            <a:r>
              <a:rPr lang="en-GB" sz="2000" b="1" dirty="0">
                <a:solidFill>
                  <a:srgbClr val="000000"/>
                </a:solidFill>
              </a:rPr>
              <a:t>Adenosine</a:t>
            </a:r>
            <a:r>
              <a:rPr lang="en-GB" sz="2000" dirty="0">
                <a:solidFill>
                  <a:srgbClr val="000000"/>
                </a:solidFill>
              </a:rPr>
              <a:t> builds up in the cells of the </a:t>
            </a:r>
            <a:r>
              <a:rPr lang="en-GB" sz="2000" b="1" dirty="0">
                <a:solidFill>
                  <a:srgbClr val="000000"/>
                </a:solidFill>
              </a:rPr>
              <a:t>basal forebrain </a:t>
            </a:r>
            <a:r>
              <a:rPr lang="en-GB" sz="2000" dirty="0">
                <a:solidFill>
                  <a:srgbClr val="000000"/>
                </a:solidFill>
              </a:rPr>
              <a:t>as a natural by product of being awake. This </a:t>
            </a:r>
            <a:r>
              <a:rPr lang="en-GB" sz="2000" b="1" dirty="0">
                <a:solidFill>
                  <a:srgbClr val="000000"/>
                </a:solidFill>
              </a:rPr>
              <a:t>adenosine</a:t>
            </a:r>
            <a:r>
              <a:rPr lang="en-GB" sz="2000" dirty="0">
                <a:solidFill>
                  <a:srgbClr val="000000"/>
                </a:solidFill>
              </a:rPr>
              <a:t> build up is thought to play a role in making us sleepy. When we sleep this is cleared and is replaced with </a:t>
            </a:r>
            <a:r>
              <a:rPr lang="en-GB" sz="2000" b="1" dirty="0">
                <a:solidFill>
                  <a:srgbClr val="000000"/>
                </a:solidFill>
              </a:rPr>
              <a:t>glycogen</a:t>
            </a:r>
            <a:r>
              <a:rPr lang="en-GB" sz="2000" dirty="0">
                <a:solidFill>
                  <a:srgbClr val="000000"/>
                </a:solidFill>
              </a:rPr>
              <a:t> which is used as our energy for the next day. </a:t>
            </a:r>
          </a:p>
          <a:p>
            <a:pPr marL="0" indent="0">
              <a:buNone/>
            </a:pPr>
            <a:endParaRPr lang="en-GB" sz="2000" dirty="0">
              <a:solidFill>
                <a:srgbClr val="000000"/>
              </a:solidFill>
            </a:endParaRPr>
          </a:p>
          <a:p>
            <a:pPr marL="0" indent="0">
              <a:buNone/>
            </a:pPr>
            <a:r>
              <a:rPr lang="en-GB" sz="2000" dirty="0">
                <a:solidFill>
                  <a:srgbClr val="000000"/>
                </a:solidFill>
              </a:rPr>
              <a:t>We know this to be true as it has been discovered that caffeine blocks </a:t>
            </a:r>
            <a:r>
              <a:rPr lang="en-GB" sz="2000" b="1" dirty="0">
                <a:solidFill>
                  <a:srgbClr val="000000"/>
                </a:solidFill>
              </a:rPr>
              <a:t>adenosine</a:t>
            </a:r>
            <a:r>
              <a:rPr lang="en-GB" sz="2000" dirty="0">
                <a:solidFill>
                  <a:srgbClr val="000000"/>
                </a:solidFill>
              </a:rPr>
              <a:t> – stopping the feeling of sleepiness. </a:t>
            </a:r>
          </a:p>
        </p:txBody>
      </p:sp>
    </p:spTree>
    <p:extLst>
      <p:ext uri="{BB962C8B-B14F-4D97-AF65-F5344CB8AC3E}">
        <p14:creationId xmlns:p14="http://schemas.microsoft.com/office/powerpoint/2010/main" val="3041297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a:solidFill>
                  <a:srgbClr val="FFFFFF"/>
                </a:solidFill>
              </a:rPr>
              <a:t>Role of the brain in sleep – What happens when we are awake</a:t>
            </a:r>
          </a:p>
        </p:txBody>
      </p:sp>
      <p:sp>
        <p:nvSpPr>
          <p:cNvPr id="3" name="Content Placeholder 2"/>
          <p:cNvSpPr>
            <a:spLocks noGrp="1"/>
          </p:cNvSpPr>
          <p:nvPr>
            <p:ph idx="1"/>
          </p:nvPr>
        </p:nvSpPr>
        <p:spPr>
          <a:xfrm>
            <a:off x="683569" y="2753936"/>
            <a:ext cx="7776864" cy="3771408"/>
          </a:xfrm>
        </p:spPr>
        <p:txBody>
          <a:bodyPr>
            <a:normAutofit lnSpcReduction="10000"/>
          </a:bodyPr>
          <a:lstStyle/>
          <a:p>
            <a:pPr marL="0" indent="0">
              <a:buNone/>
            </a:pPr>
            <a:r>
              <a:rPr lang="en-GB" sz="2000" dirty="0">
                <a:solidFill>
                  <a:srgbClr val="000000"/>
                </a:solidFill>
              </a:rPr>
              <a:t>The </a:t>
            </a:r>
            <a:r>
              <a:rPr lang="en-GB" sz="2000" b="1" dirty="0">
                <a:solidFill>
                  <a:srgbClr val="000000"/>
                </a:solidFill>
              </a:rPr>
              <a:t>hypothalamus</a:t>
            </a:r>
            <a:r>
              <a:rPr lang="en-GB" sz="2000" dirty="0">
                <a:solidFill>
                  <a:srgbClr val="000000"/>
                </a:solidFill>
              </a:rPr>
              <a:t> is responsible for the homeostasis. </a:t>
            </a:r>
          </a:p>
          <a:p>
            <a:pPr marL="0" indent="0">
              <a:buNone/>
            </a:pPr>
            <a:endParaRPr lang="en-GB" sz="2000" dirty="0">
              <a:solidFill>
                <a:srgbClr val="000000"/>
              </a:solidFill>
            </a:endParaRPr>
          </a:p>
          <a:p>
            <a:pPr marL="0" indent="0">
              <a:buNone/>
            </a:pPr>
            <a:r>
              <a:rPr lang="en-GB" sz="2000" dirty="0">
                <a:solidFill>
                  <a:srgbClr val="000000"/>
                </a:solidFill>
              </a:rPr>
              <a:t>Within the </a:t>
            </a:r>
            <a:r>
              <a:rPr lang="en-GB" sz="2000" b="1" dirty="0">
                <a:solidFill>
                  <a:srgbClr val="000000"/>
                </a:solidFill>
              </a:rPr>
              <a:t>hypothalamus</a:t>
            </a:r>
            <a:r>
              <a:rPr lang="en-GB" sz="2000" dirty="0">
                <a:solidFill>
                  <a:srgbClr val="000000"/>
                </a:solidFill>
              </a:rPr>
              <a:t> the </a:t>
            </a:r>
            <a:r>
              <a:rPr lang="en-GB" sz="2000" b="1" dirty="0">
                <a:solidFill>
                  <a:srgbClr val="000000"/>
                </a:solidFill>
              </a:rPr>
              <a:t>SCN</a:t>
            </a:r>
            <a:r>
              <a:rPr lang="en-GB" sz="2000" dirty="0">
                <a:solidFill>
                  <a:srgbClr val="000000"/>
                </a:solidFill>
              </a:rPr>
              <a:t> is found. This controls our circadian rhythms, which in turn plays a role in the homeostatic process. </a:t>
            </a:r>
          </a:p>
          <a:p>
            <a:pPr marL="0" indent="0">
              <a:buNone/>
            </a:pPr>
            <a:endParaRPr lang="en-GB" sz="2000" dirty="0">
              <a:solidFill>
                <a:srgbClr val="000000"/>
              </a:solidFill>
            </a:endParaRPr>
          </a:p>
          <a:p>
            <a:pPr marL="0" indent="0">
              <a:buNone/>
            </a:pPr>
            <a:r>
              <a:rPr lang="en-GB" sz="2000" dirty="0">
                <a:solidFill>
                  <a:srgbClr val="000000"/>
                </a:solidFill>
              </a:rPr>
              <a:t>The </a:t>
            </a:r>
            <a:r>
              <a:rPr lang="en-GB" sz="2000" b="1" dirty="0">
                <a:solidFill>
                  <a:srgbClr val="000000"/>
                </a:solidFill>
              </a:rPr>
              <a:t>SCN</a:t>
            </a:r>
            <a:r>
              <a:rPr lang="en-GB" sz="2000" dirty="0">
                <a:solidFill>
                  <a:srgbClr val="000000"/>
                </a:solidFill>
              </a:rPr>
              <a:t> gets info from the nerve cells in the eyes which tells them whether its light or dark. If the cells indicate that it is dark then the SCN will send this information to the </a:t>
            </a:r>
            <a:r>
              <a:rPr lang="en-GB" sz="2000" b="1" dirty="0">
                <a:solidFill>
                  <a:srgbClr val="000000"/>
                </a:solidFill>
              </a:rPr>
              <a:t>pineal gland </a:t>
            </a:r>
            <a:r>
              <a:rPr lang="en-GB" sz="2000" dirty="0">
                <a:solidFill>
                  <a:srgbClr val="000000"/>
                </a:solidFill>
              </a:rPr>
              <a:t>which will then produce </a:t>
            </a:r>
            <a:r>
              <a:rPr lang="en-GB" sz="2000" b="1" dirty="0">
                <a:solidFill>
                  <a:srgbClr val="000000"/>
                </a:solidFill>
              </a:rPr>
              <a:t>melatonin</a:t>
            </a:r>
            <a:r>
              <a:rPr lang="en-GB" sz="2000" dirty="0">
                <a:solidFill>
                  <a:srgbClr val="000000"/>
                </a:solidFill>
              </a:rPr>
              <a:t>. </a:t>
            </a:r>
          </a:p>
          <a:p>
            <a:pPr marL="0" indent="0">
              <a:buNone/>
            </a:pPr>
            <a:endParaRPr lang="en-GB" sz="2000" dirty="0">
              <a:solidFill>
                <a:srgbClr val="000000"/>
              </a:solidFill>
            </a:endParaRPr>
          </a:p>
          <a:p>
            <a:pPr marL="0" indent="0">
              <a:buNone/>
            </a:pPr>
            <a:r>
              <a:rPr lang="en-GB" sz="2000" dirty="0">
                <a:solidFill>
                  <a:srgbClr val="000000"/>
                </a:solidFill>
              </a:rPr>
              <a:t>Side fact – Blind people some times take melatonin tablets at the same time each night to regulate sleep.</a:t>
            </a:r>
          </a:p>
        </p:txBody>
      </p:sp>
    </p:spTree>
    <p:extLst>
      <p:ext uri="{BB962C8B-B14F-4D97-AF65-F5344CB8AC3E}">
        <p14:creationId xmlns:p14="http://schemas.microsoft.com/office/powerpoint/2010/main" val="1124545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a:solidFill>
                  <a:srgbClr val="FFFFFF"/>
                </a:solidFill>
              </a:rPr>
              <a:t>Role of the brain in sleep – What happens when we are asleep</a:t>
            </a:r>
          </a:p>
        </p:txBody>
      </p:sp>
      <p:sp>
        <p:nvSpPr>
          <p:cNvPr id="3" name="Content Placeholder 2"/>
          <p:cNvSpPr>
            <a:spLocks noGrp="1"/>
          </p:cNvSpPr>
          <p:nvPr>
            <p:ph idx="1"/>
          </p:nvPr>
        </p:nvSpPr>
        <p:spPr>
          <a:xfrm>
            <a:off x="611561" y="2753937"/>
            <a:ext cx="7992888" cy="3771408"/>
          </a:xfrm>
        </p:spPr>
        <p:txBody>
          <a:bodyPr>
            <a:normAutofit lnSpcReduction="10000"/>
          </a:bodyPr>
          <a:lstStyle/>
          <a:p>
            <a:pPr marL="0" indent="0">
              <a:buNone/>
            </a:pPr>
            <a:r>
              <a:rPr lang="en-GB" sz="2000" dirty="0">
                <a:solidFill>
                  <a:srgbClr val="000000"/>
                </a:solidFill>
              </a:rPr>
              <a:t>Different areas of the brain play different roles when we are actually asleep. </a:t>
            </a:r>
          </a:p>
          <a:p>
            <a:pPr marL="0" indent="0">
              <a:buNone/>
            </a:pPr>
            <a:endParaRPr lang="en-GB" sz="2000" dirty="0">
              <a:solidFill>
                <a:srgbClr val="000000"/>
              </a:solidFill>
            </a:endParaRPr>
          </a:p>
          <a:p>
            <a:pPr marL="0" indent="0">
              <a:buNone/>
            </a:pPr>
            <a:r>
              <a:rPr lang="en-GB" sz="2000" b="1" dirty="0">
                <a:solidFill>
                  <a:srgbClr val="000000"/>
                </a:solidFill>
              </a:rPr>
              <a:t>The brain stem </a:t>
            </a:r>
            <a:r>
              <a:rPr lang="en-GB" sz="2000" dirty="0">
                <a:solidFill>
                  <a:srgbClr val="000000"/>
                </a:solidFill>
              </a:rPr>
              <a:t>helps to produce a chemical called </a:t>
            </a:r>
            <a:r>
              <a:rPr lang="en-GB" sz="2000" b="1" dirty="0">
                <a:solidFill>
                  <a:srgbClr val="000000"/>
                </a:solidFill>
              </a:rPr>
              <a:t>GABA. GABA </a:t>
            </a:r>
            <a:r>
              <a:rPr lang="en-GB" sz="2000" dirty="0">
                <a:solidFill>
                  <a:srgbClr val="000000"/>
                </a:solidFill>
              </a:rPr>
              <a:t>enables the body to relax and fall asleep. When we are asleep it allows us to sleep soundly throughout the night. </a:t>
            </a:r>
          </a:p>
          <a:p>
            <a:pPr marL="0" indent="0">
              <a:buNone/>
            </a:pPr>
            <a:endParaRPr lang="en-GB" sz="2000" dirty="0">
              <a:solidFill>
                <a:srgbClr val="000000"/>
              </a:solidFill>
            </a:endParaRPr>
          </a:p>
          <a:p>
            <a:pPr marL="0" indent="0">
              <a:buNone/>
            </a:pPr>
            <a:r>
              <a:rPr lang="en-GB" sz="2000" dirty="0">
                <a:solidFill>
                  <a:srgbClr val="000000"/>
                </a:solidFill>
              </a:rPr>
              <a:t>Low</a:t>
            </a:r>
            <a:r>
              <a:rPr lang="en-GB" sz="2000" b="1" dirty="0">
                <a:solidFill>
                  <a:srgbClr val="000000"/>
                </a:solidFill>
              </a:rPr>
              <a:t> GABA </a:t>
            </a:r>
            <a:r>
              <a:rPr lang="en-GB" sz="2000" dirty="0">
                <a:solidFill>
                  <a:srgbClr val="000000"/>
                </a:solidFill>
              </a:rPr>
              <a:t>levels are linking to insomnia – one study showed people with insomnia had GABA levels 30% lower than those without the disorder. </a:t>
            </a:r>
          </a:p>
          <a:p>
            <a:pPr marL="0" indent="0">
              <a:buNone/>
            </a:pPr>
            <a:endParaRPr lang="en-GB" sz="2000" dirty="0">
              <a:solidFill>
                <a:srgbClr val="000000"/>
              </a:solidFill>
            </a:endParaRPr>
          </a:p>
          <a:p>
            <a:pPr marL="0" indent="0">
              <a:buNone/>
            </a:pPr>
            <a:r>
              <a:rPr lang="en-GB" sz="2000" b="1" dirty="0">
                <a:solidFill>
                  <a:srgbClr val="000000"/>
                </a:solidFill>
              </a:rPr>
              <a:t>GABA</a:t>
            </a:r>
            <a:r>
              <a:rPr lang="en-GB" sz="2000" dirty="0">
                <a:solidFill>
                  <a:srgbClr val="000000"/>
                </a:solidFill>
              </a:rPr>
              <a:t> also plays a role in REM sleep as it makes sure muscles are relaxed and limbs aren’t moving. </a:t>
            </a:r>
          </a:p>
        </p:txBody>
      </p:sp>
    </p:spTree>
    <p:extLst>
      <p:ext uri="{BB962C8B-B14F-4D97-AF65-F5344CB8AC3E}">
        <p14:creationId xmlns:p14="http://schemas.microsoft.com/office/powerpoint/2010/main" val="2939299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3500">
                <a:solidFill>
                  <a:srgbClr val="FFFFFF"/>
                </a:solidFill>
              </a:rPr>
              <a:t>Role of the brain in sleep – What happens when we are asleep</a:t>
            </a:r>
          </a:p>
        </p:txBody>
      </p:sp>
      <p:sp>
        <p:nvSpPr>
          <p:cNvPr id="3" name="Content Placeholder 2"/>
          <p:cNvSpPr>
            <a:spLocks noGrp="1"/>
          </p:cNvSpPr>
          <p:nvPr>
            <p:ph idx="1"/>
          </p:nvPr>
        </p:nvSpPr>
        <p:spPr>
          <a:xfrm>
            <a:off x="467545" y="2753936"/>
            <a:ext cx="8064896" cy="3843416"/>
          </a:xfrm>
        </p:spPr>
        <p:txBody>
          <a:bodyPr>
            <a:normAutofit lnSpcReduction="10000"/>
          </a:bodyPr>
          <a:lstStyle/>
          <a:p>
            <a:pPr marL="0" indent="0">
              <a:buNone/>
            </a:pPr>
            <a:r>
              <a:rPr lang="en-GB" sz="2000" b="1" dirty="0">
                <a:solidFill>
                  <a:srgbClr val="000000"/>
                </a:solidFill>
              </a:rPr>
              <a:t>The thalamus </a:t>
            </a:r>
            <a:r>
              <a:rPr lang="en-GB" sz="2000" dirty="0">
                <a:solidFill>
                  <a:srgbClr val="000000"/>
                </a:solidFill>
              </a:rPr>
              <a:t>acts as a messenger between the senses in the brain and the </a:t>
            </a:r>
            <a:r>
              <a:rPr lang="en-GB" sz="2000" b="1" dirty="0">
                <a:solidFill>
                  <a:srgbClr val="000000"/>
                </a:solidFill>
              </a:rPr>
              <a:t>cerebral cortex. </a:t>
            </a:r>
            <a:r>
              <a:rPr lang="en-GB" sz="2000" dirty="0">
                <a:solidFill>
                  <a:srgbClr val="000000"/>
                </a:solidFill>
              </a:rPr>
              <a:t>This allows the cerebral cortex to be aware of things we are seeing, hearing, smelling, feeling or tasting. </a:t>
            </a:r>
          </a:p>
          <a:p>
            <a:pPr marL="0" indent="0">
              <a:buNone/>
            </a:pPr>
            <a:endParaRPr lang="en-GB" sz="2000" b="1" dirty="0">
              <a:solidFill>
                <a:srgbClr val="000000"/>
              </a:solidFill>
            </a:endParaRPr>
          </a:p>
          <a:p>
            <a:pPr marL="0" indent="0">
              <a:buNone/>
            </a:pPr>
            <a:r>
              <a:rPr lang="en-GB" sz="2000" b="1" dirty="0">
                <a:solidFill>
                  <a:srgbClr val="000000"/>
                </a:solidFill>
              </a:rPr>
              <a:t>The cerebral cortex </a:t>
            </a:r>
            <a:r>
              <a:rPr lang="en-GB" sz="2000" dirty="0">
                <a:solidFill>
                  <a:srgbClr val="000000"/>
                </a:solidFill>
              </a:rPr>
              <a:t>processes information from the short-to-long term memory. During most stages of sleep </a:t>
            </a:r>
            <a:r>
              <a:rPr lang="en-GB" sz="2000" b="1" dirty="0">
                <a:solidFill>
                  <a:srgbClr val="000000"/>
                </a:solidFill>
              </a:rPr>
              <a:t>the thalamus </a:t>
            </a:r>
            <a:r>
              <a:rPr lang="en-GB" sz="2000" dirty="0">
                <a:solidFill>
                  <a:srgbClr val="000000"/>
                </a:solidFill>
              </a:rPr>
              <a:t>stays quiet meaning we can tune out the world. However during REM sleep </a:t>
            </a:r>
            <a:r>
              <a:rPr lang="en-GB" sz="2000" b="1" dirty="0">
                <a:solidFill>
                  <a:srgbClr val="000000"/>
                </a:solidFill>
              </a:rPr>
              <a:t>the thalamus </a:t>
            </a:r>
            <a:r>
              <a:rPr lang="en-GB" sz="2000" dirty="0">
                <a:solidFill>
                  <a:srgbClr val="000000"/>
                </a:solidFill>
              </a:rPr>
              <a:t>is very active! It sends the cortex images, sounds and other sensations which fill up our dreams. </a:t>
            </a:r>
          </a:p>
          <a:p>
            <a:pPr marL="0" indent="0">
              <a:buNone/>
            </a:pPr>
            <a:endParaRPr lang="en-GB" sz="2000" dirty="0">
              <a:solidFill>
                <a:srgbClr val="000000"/>
              </a:solidFill>
            </a:endParaRPr>
          </a:p>
          <a:p>
            <a:pPr marL="0" indent="0">
              <a:buNone/>
            </a:pPr>
            <a:r>
              <a:rPr lang="en-GB" sz="2000" b="1" dirty="0">
                <a:solidFill>
                  <a:srgbClr val="000000"/>
                </a:solidFill>
              </a:rPr>
              <a:t>The amygdala </a:t>
            </a:r>
            <a:r>
              <a:rPr lang="en-GB" sz="2000" dirty="0">
                <a:solidFill>
                  <a:srgbClr val="000000"/>
                </a:solidFill>
              </a:rPr>
              <a:t>is also very active during REM. This area of our brain is responsible for processing emotions – This could explain why we sometimes wake up feeling scared after a nightmare. </a:t>
            </a:r>
            <a:endParaRPr lang="en-GB" sz="2000" b="1" dirty="0">
              <a:solidFill>
                <a:srgbClr val="000000"/>
              </a:solidFill>
            </a:endParaRPr>
          </a:p>
          <a:p>
            <a:pPr marL="0" indent="0">
              <a:buNone/>
            </a:pPr>
            <a:endParaRPr lang="en-GB" sz="1400" dirty="0">
              <a:solidFill>
                <a:srgbClr val="000000"/>
              </a:solidFill>
            </a:endParaRPr>
          </a:p>
        </p:txBody>
      </p:sp>
    </p:spTree>
    <p:extLst>
      <p:ext uri="{BB962C8B-B14F-4D97-AF65-F5344CB8AC3E}">
        <p14:creationId xmlns:p14="http://schemas.microsoft.com/office/powerpoint/2010/main" val="499689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map, text, drawing&#10;&#10;Description automatically generated">
            <a:extLst>
              <a:ext uri="{FF2B5EF4-FFF2-40B4-BE49-F238E27FC236}">
                <a16:creationId xmlns:a16="http://schemas.microsoft.com/office/drawing/2014/main" id="{C5039EED-60BD-4E11-82C4-433021ACA95B}"/>
              </a:ext>
            </a:extLst>
          </p:cNvPr>
          <p:cNvPicPr>
            <a:picLocks noGrp="1" noChangeAspect="1"/>
          </p:cNvPicPr>
          <p:nvPr>
            <p:ph idx="1"/>
          </p:nvPr>
        </p:nvPicPr>
        <p:blipFill rotWithShape="1">
          <a:blip r:embed="rId2"/>
          <a:srcRect l="4333" r="-2" b="-2"/>
          <a:stretch/>
        </p:blipFill>
        <p:spPr>
          <a:xfrm>
            <a:off x="20" y="68992"/>
            <a:ext cx="9143980" cy="6857990"/>
          </a:xfrm>
          <a:prstGeom prst="rect">
            <a:avLst/>
          </a:prstGeom>
        </p:spPr>
      </p:pic>
      <p:sp>
        <p:nvSpPr>
          <p:cNvPr id="5" name="Rectangle 4">
            <a:extLst>
              <a:ext uri="{FF2B5EF4-FFF2-40B4-BE49-F238E27FC236}">
                <a16:creationId xmlns:a16="http://schemas.microsoft.com/office/drawing/2014/main" id="{CA59772E-3394-47DC-83B6-1D55C2E613EE}"/>
              </a:ext>
            </a:extLst>
          </p:cNvPr>
          <p:cNvSpPr/>
          <p:nvPr/>
        </p:nvSpPr>
        <p:spPr>
          <a:xfrm>
            <a:off x="6948264" y="1556792"/>
            <a:ext cx="172819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a:extLst>
              <a:ext uri="{FF2B5EF4-FFF2-40B4-BE49-F238E27FC236}">
                <a16:creationId xmlns:a16="http://schemas.microsoft.com/office/drawing/2014/main" id="{DC76ED29-3B2E-4799-AB31-D2793AD1C485}"/>
              </a:ext>
            </a:extLst>
          </p:cNvPr>
          <p:cNvCxnSpPr/>
          <p:nvPr/>
        </p:nvCxnSpPr>
        <p:spPr>
          <a:xfrm flipH="1" flipV="1">
            <a:off x="899592" y="1916832"/>
            <a:ext cx="2664296" cy="15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59D7F28-05BE-40FE-8E05-BFC673E7181C}"/>
              </a:ext>
            </a:extLst>
          </p:cNvPr>
          <p:cNvSpPr txBox="1"/>
          <p:nvPr/>
        </p:nvSpPr>
        <p:spPr>
          <a:xfrm>
            <a:off x="0" y="1593666"/>
            <a:ext cx="1296144" cy="646331"/>
          </a:xfrm>
          <a:prstGeom prst="rect">
            <a:avLst/>
          </a:prstGeom>
          <a:noFill/>
        </p:spPr>
        <p:txBody>
          <a:bodyPr wrap="square" rtlCol="0">
            <a:spAutoFit/>
          </a:bodyPr>
          <a:lstStyle/>
          <a:p>
            <a:r>
              <a:rPr lang="en-GB" dirty="0"/>
              <a:t>Basal forebrain</a:t>
            </a:r>
          </a:p>
        </p:txBody>
      </p:sp>
      <p:sp>
        <p:nvSpPr>
          <p:cNvPr id="9" name="Oval 8">
            <a:extLst>
              <a:ext uri="{FF2B5EF4-FFF2-40B4-BE49-F238E27FC236}">
                <a16:creationId xmlns:a16="http://schemas.microsoft.com/office/drawing/2014/main" id="{82EE52B7-F361-408A-AC42-F7C02DC211FE}"/>
              </a:ext>
            </a:extLst>
          </p:cNvPr>
          <p:cNvSpPr/>
          <p:nvPr/>
        </p:nvSpPr>
        <p:spPr>
          <a:xfrm>
            <a:off x="4139952" y="3645024"/>
            <a:ext cx="144016" cy="14401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824B9D5B-0CA4-405F-AA14-4E70C27DA7BE}"/>
              </a:ext>
            </a:extLst>
          </p:cNvPr>
          <p:cNvCxnSpPr>
            <a:stCxn id="9" idx="5"/>
          </p:cNvCxnSpPr>
          <p:nvPr/>
        </p:nvCxnSpPr>
        <p:spPr>
          <a:xfrm>
            <a:off x="4262877" y="3767949"/>
            <a:ext cx="165107" cy="21813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B1B4DB4-6AEF-4814-A616-94573B821793}"/>
              </a:ext>
            </a:extLst>
          </p:cNvPr>
          <p:cNvSpPr txBox="1"/>
          <p:nvPr/>
        </p:nvSpPr>
        <p:spPr>
          <a:xfrm>
            <a:off x="3923928" y="5949280"/>
            <a:ext cx="1296144" cy="369332"/>
          </a:xfrm>
          <a:prstGeom prst="rect">
            <a:avLst/>
          </a:prstGeom>
          <a:noFill/>
        </p:spPr>
        <p:txBody>
          <a:bodyPr wrap="square" rtlCol="0">
            <a:spAutoFit/>
          </a:bodyPr>
          <a:lstStyle/>
          <a:p>
            <a:r>
              <a:rPr lang="en-GB" dirty="0"/>
              <a:t>Amygdala</a:t>
            </a:r>
          </a:p>
        </p:txBody>
      </p:sp>
      <p:sp>
        <p:nvSpPr>
          <p:cNvPr id="13" name="Rectangle 12">
            <a:extLst>
              <a:ext uri="{FF2B5EF4-FFF2-40B4-BE49-F238E27FC236}">
                <a16:creationId xmlns:a16="http://schemas.microsoft.com/office/drawing/2014/main" id="{2EBC7A29-429F-4D64-B1E6-1F48A90FCB32}"/>
              </a:ext>
            </a:extLst>
          </p:cNvPr>
          <p:cNvSpPr/>
          <p:nvPr/>
        </p:nvSpPr>
        <p:spPr>
          <a:xfrm>
            <a:off x="6749987" y="5620598"/>
            <a:ext cx="1296143" cy="6573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Brain stem</a:t>
            </a:r>
          </a:p>
        </p:txBody>
      </p:sp>
      <p:cxnSp>
        <p:nvCxnSpPr>
          <p:cNvPr id="15" name="Straight Connector 14">
            <a:extLst>
              <a:ext uri="{FF2B5EF4-FFF2-40B4-BE49-F238E27FC236}">
                <a16:creationId xmlns:a16="http://schemas.microsoft.com/office/drawing/2014/main" id="{FEA768A2-670C-420D-8E10-A4781D071F42}"/>
              </a:ext>
            </a:extLst>
          </p:cNvPr>
          <p:cNvCxnSpPr>
            <a:cxnSpLocks/>
          </p:cNvCxnSpPr>
          <p:nvPr/>
        </p:nvCxnSpPr>
        <p:spPr>
          <a:xfrm flipH="1" flipV="1">
            <a:off x="4788019" y="764704"/>
            <a:ext cx="1152133"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4706501-8B45-442C-8667-A9FD7697FCAF}"/>
              </a:ext>
            </a:extLst>
          </p:cNvPr>
          <p:cNvCxnSpPr>
            <a:cxnSpLocks/>
          </p:cNvCxnSpPr>
          <p:nvPr/>
        </p:nvCxnSpPr>
        <p:spPr>
          <a:xfrm flipH="1" flipV="1">
            <a:off x="4345430" y="764704"/>
            <a:ext cx="226570" cy="11521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25AFB8-727C-4133-86AE-934C9B112ADA}"/>
              </a:ext>
            </a:extLst>
          </p:cNvPr>
          <p:cNvCxnSpPr>
            <a:cxnSpLocks/>
          </p:cNvCxnSpPr>
          <p:nvPr/>
        </p:nvCxnSpPr>
        <p:spPr>
          <a:xfrm flipV="1">
            <a:off x="2987824" y="764704"/>
            <a:ext cx="1008102" cy="14752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1896865-FD4E-4168-884F-30908E9C5332}"/>
              </a:ext>
            </a:extLst>
          </p:cNvPr>
          <p:cNvSpPr txBox="1"/>
          <p:nvPr/>
        </p:nvSpPr>
        <p:spPr>
          <a:xfrm>
            <a:off x="3563888" y="476672"/>
            <a:ext cx="1656184" cy="369332"/>
          </a:xfrm>
          <a:prstGeom prst="rect">
            <a:avLst/>
          </a:prstGeom>
          <a:noFill/>
        </p:spPr>
        <p:txBody>
          <a:bodyPr wrap="square" rtlCol="0">
            <a:spAutoFit/>
          </a:bodyPr>
          <a:lstStyle/>
          <a:p>
            <a:r>
              <a:rPr lang="en-GB" dirty="0"/>
              <a:t>Cerebral cortex</a:t>
            </a:r>
          </a:p>
        </p:txBody>
      </p:sp>
    </p:spTree>
    <p:extLst>
      <p:ext uri="{BB962C8B-B14F-4D97-AF65-F5344CB8AC3E}">
        <p14:creationId xmlns:p14="http://schemas.microsoft.com/office/powerpoint/2010/main" val="128366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480059" y="2053641"/>
            <a:ext cx="2751871" cy="2760098"/>
          </a:xfrm>
        </p:spPr>
        <p:txBody>
          <a:bodyPr vert="horz" lIns="91440" tIns="45720" rIns="91440" bIns="45720" rtlCol="0" anchor="ctr">
            <a:normAutofit/>
          </a:bodyPr>
          <a:lstStyle/>
          <a:p>
            <a:pPr defTabSz="914400"/>
            <a:r>
              <a:rPr lang="en-US" altLang="en-US" sz="4400" kern="1200">
                <a:solidFill>
                  <a:srgbClr val="FFFFFF"/>
                </a:solidFill>
                <a:latin typeface="+mj-lt"/>
                <a:ea typeface="+mj-ea"/>
                <a:cs typeface="+mj-cs"/>
              </a:rPr>
              <a:t>True or False?</a:t>
            </a:r>
          </a:p>
        </p:txBody>
      </p:sp>
      <p:sp>
        <p:nvSpPr>
          <p:cNvPr id="3" name="Content Placeholder 2"/>
          <p:cNvSpPr>
            <a:spLocks noGrp="1"/>
          </p:cNvSpPr>
          <p:nvPr>
            <p:ph sz="quarter" idx="4294967295"/>
          </p:nvPr>
        </p:nvSpPr>
        <p:spPr>
          <a:xfrm>
            <a:off x="4567930" y="801866"/>
            <a:ext cx="3979563" cy="5230634"/>
          </a:xfrm>
        </p:spPr>
        <p:txBody>
          <a:bodyPr vert="horz" lIns="91440" tIns="45720" rIns="91440" bIns="45720" rtlCol="0" anchor="ctr">
            <a:normAutofit/>
          </a:bodyPr>
          <a:lstStyle/>
          <a:p>
            <a:pPr marL="95250" indent="-228600" defTabSz="914400"/>
            <a:r>
              <a:rPr lang="en-US" altLang="en-US" sz="1800">
                <a:solidFill>
                  <a:srgbClr val="000000"/>
                </a:solidFill>
              </a:rPr>
              <a:t>People who become blind after birth can see images in their dreams</a:t>
            </a:r>
          </a:p>
          <a:p>
            <a:pPr marL="95250" indent="-228600" defTabSz="914400"/>
            <a:r>
              <a:rPr lang="en-US" altLang="en-US" sz="1800">
                <a:solidFill>
                  <a:srgbClr val="000000"/>
                </a:solidFill>
              </a:rPr>
              <a:t>True</a:t>
            </a:r>
          </a:p>
          <a:p>
            <a:pPr marL="95250" indent="-228600" defTabSz="914400"/>
            <a:r>
              <a:rPr lang="en-US" altLang="en-US" sz="1800">
                <a:solidFill>
                  <a:srgbClr val="000000"/>
                </a:solidFill>
              </a:rPr>
              <a:t>Naps can help you catch up with sleep </a:t>
            </a:r>
          </a:p>
          <a:p>
            <a:pPr marL="95250" indent="-228600" defTabSz="914400"/>
            <a:r>
              <a:rPr lang="en-US" altLang="en-US" sz="1800">
                <a:solidFill>
                  <a:srgbClr val="000000"/>
                </a:solidFill>
              </a:rPr>
              <a:t>True</a:t>
            </a:r>
          </a:p>
          <a:p>
            <a:pPr marL="95250" indent="-228600" defTabSz="914400"/>
            <a:r>
              <a:rPr lang="en-US" altLang="en-US" sz="1800">
                <a:solidFill>
                  <a:srgbClr val="000000"/>
                </a:solidFill>
              </a:rPr>
              <a:t>Ants do not sleep  </a:t>
            </a:r>
          </a:p>
          <a:p>
            <a:pPr marL="95250" indent="-228600" defTabSz="914400"/>
            <a:r>
              <a:rPr lang="en-US" altLang="en-US" sz="1800">
                <a:solidFill>
                  <a:srgbClr val="000000"/>
                </a:solidFill>
              </a:rPr>
              <a:t>False</a:t>
            </a:r>
          </a:p>
          <a:p>
            <a:pPr marL="95250" indent="-228600" defTabSz="914400"/>
            <a:r>
              <a:rPr lang="en-US" altLang="en-US" sz="1800">
                <a:solidFill>
                  <a:srgbClr val="000000"/>
                </a:solidFill>
              </a:rPr>
              <a:t>If you die in your dreams, you will die in real life </a:t>
            </a:r>
          </a:p>
          <a:p>
            <a:pPr marL="95250" indent="-228600" defTabSz="914400"/>
            <a:r>
              <a:rPr lang="en-US" altLang="en-US" sz="1800">
                <a:solidFill>
                  <a:srgbClr val="000000"/>
                </a:solidFill>
              </a:rPr>
              <a:t>False</a:t>
            </a:r>
          </a:p>
          <a:p>
            <a:pPr marL="95250" indent="-228600" defTabSz="914400"/>
            <a:r>
              <a:rPr lang="en-US" altLang="en-US" sz="1800">
                <a:solidFill>
                  <a:srgbClr val="000000"/>
                </a:solidFill>
              </a:rPr>
              <a:t>The elderly need more sleep </a:t>
            </a:r>
          </a:p>
          <a:p>
            <a:pPr marL="95250" indent="-228600" defTabSz="914400"/>
            <a:r>
              <a:rPr lang="en-US" altLang="en-US" sz="1800">
                <a:solidFill>
                  <a:srgbClr val="000000"/>
                </a:solidFill>
              </a:rPr>
              <a:t>False</a:t>
            </a:r>
          </a:p>
          <a:p>
            <a:pPr marL="95250" indent="-228600" defTabSz="914400"/>
            <a:r>
              <a:rPr lang="en-US" altLang="en-US" sz="1800">
                <a:solidFill>
                  <a:srgbClr val="000000"/>
                </a:solidFill>
              </a:rPr>
              <a:t>Teens need more sleep than older adults</a:t>
            </a:r>
          </a:p>
          <a:p>
            <a:pPr marL="95250" indent="-228600" defTabSz="914400"/>
            <a:r>
              <a:rPr lang="en-US" altLang="en-US" sz="1800">
                <a:solidFill>
                  <a:srgbClr val="000000"/>
                </a:solidFill>
              </a:rPr>
              <a:t>True</a:t>
            </a:r>
          </a:p>
          <a:p>
            <a:pPr marL="95250" indent="-228600" defTabSz="914400"/>
            <a:endParaRPr lang="en-US" altLang="en-US" sz="1800">
              <a:solidFill>
                <a:srgbClr val="000000"/>
              </a:solidFill>
            </a:endParaRPr>
          </a:p>
        </p:txBody>
      </p:sp>
    </p:spTree>
    <p:extLst>
      <p:ext uri="{BB962C8B-B14F-4D97-AF65-F5344CB8AC3E}">
        <p14:creationId xmlns:p14="http://schemas.microsoft.com/office/powerpoint/2010/main" val="64464472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Role of the brain in sleep – Important words</a:t>
            </a:r>
          </a:p>
        </p:txBody>
      </p:sp>
      <p:graphicFrame>
        <p:nvGraphicFramePr>
          <p:cNvPr id="5" name="Content Placeholder 2">
            <a:extLst>
              <a:ext uri="{FF2B5EF4-FFF2-40B4-BE49-F238E27FC236}">
                <a16:creationId xmlns:a16="http://schemas.microsoft.com/office/drawing/2014/main" id="{EFD72095-1352-4832-B835-B1CACDD0E208}"/>
              </a:ext>
            </a:extLst>
          </p:cNvPr>
          <p:cNvGraphicFramePr>
            <a:graphicFrameLocks noGrp="1"/>
          </p:cNvGraphicFramePr>
          <p:nvPr>
            <p:ph idx="1"/>
            <p:extLst>
              <p:ext uri="{D42A27DB-BD31-4B8C-83A1-F6EECF244321}">
                <p14:modId xmlns:p14="http://schemas.microsoft.com/office/powerpoint/2010/main" val="2506225055"/>
              </p:ext>
            </p:extLst>
          </p:nvPr>
        </p:nvGraphicFramePr>
        <p:xfrm>
          <a:off x="0" y="2753936"/>
          <a:ext cx="9144000" cy="41040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561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423027"/>
          </a:xfrm>
        </p:spPr>
        <p:txBody>
          <a:bodyPr/>
          <a:lstStyle/>
          <a:p>
            <a:pPr marL="0" lvl="0" indent="0" defTabSz="914400">
              <a:spcBef>
                <a:spcPts val="1000"/>
              </a:spcBef>
              <a:buNone/>
            </a:pPr>
            <a:r>
              <a:rPr lang="en-GB" sz="2800" dirty="0">
                <a:solidFill>
                  <a:prstClr val="black"/>
                </a:solidFill>
              </a:rPr>
              <a:t>There must be some benefits or why would we sleep at all?</a:t>
            </a:r>
          </a:p>
          <a:p>
            <a:pPr marL="0" lvl="0" indent="0" defTabSz="914400">
              <a:spcBef>
                <a:spcPts val="1000"/>
              </a:spcBef>
              <a:buNone/>
            </a:pPr>
            <a:r>
              <a:rPr lang="en-GB" sz="2800" dirty="0">
                <a:solidFill>
                  <a:prstClr val="black"/>
                </a:solidFill>
              </a:rPr>
              <a:t>It is found in virtually ALL animals so must be adaptive, and different species have different patterns.</a:t>
            </a:r>
          </a:p>
          <a:p>
            <a:endParaRPr lang="en-GB" dirty="0"/>
          </a:p>
        </p:txBody>
      </p:sp>
    </p:spTree>
    <p:extLst>
      <p:ext uri="{BB962C8B-B14F-4D97-AF65-F5344CB8AC3E}">
        <p14:creationId xmlns:p14="http://schemas.microsoft.com/office/powerpoint/2010/main" val="1251361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423027"/>
          </a:xfrm>
        </p:spPr>
        <p:txBody>
          <a:bodyPr/>
          <a:lstStyle/>
          <a:p>
            <a:r>
              <a:rPr lang="en-GB" sz="2800" b="1" dirty="0"/>
              <a:t>Oswald (1966) </a:t>
            </a:r>
            <a:r>
              <a:rPr lang="en-GB" sz="2800" dirty="0"/>
              <a:t>proposed that sleep is the period of inactivity necessary for the body and brain to replenish (heal) themselves, to repair any deterioration and damage sustained during the day. </a:t>
            </a:r>
          </a:p>
          <a:p>
            <a:r>
              <a:rPr lang="en-GB" sz="2800" dirty="0"/>
              <a:t>Oswald said that short-wave sleep (SWS) is for restoring the body in terms of physical activity, whilst REM sleep is for resting the brain functions.</a:t>
            </a:r>
          </a:p>
          <a:p>
            <a:endParaRPr lang="en-GB" sz="2800" dirty="0">
              <a:latin typeface="Cambria" panose="02040503050406030204" pitchFamily="18" charset="0"/>
            </a:endParaRPr>
          </a:p>
        </p:txBody>
      </p:sp>
      <p:pic>
        <p:nvPicPr>
          <p:cNvPr id="6" name="Picture 5">
            <a:extLst>
              <a:ext uri="{FF2B5EF4-FFF2-40B4-BE49-F238E27FC236}">
                <a16:creationId xmlns:a16="http://schemas.microsoft.com/office/drawing/2014/main" id="{79589D29-F96C-4F5D-986F-D7CFD753BB4D}"/>
              </a:ext>
            </a:extLst>
          </p:cNvPr>
          <p:cNvPicPr>
            <a:picLocks noChangeAspect="1"/>
          </p:cNvPicPr>
          <p:nvPr/>
        </p:nvPicPr>
        <p:blipFill>
          <a:blip r:embed="rId4"/>
          <a:stretch>
            <a:fillRect/>
          </a:stretch>
        </p:blipFill>
        <p:spPr>
          <a:xfrm>
            <a:off x="7515803" y="5619129"/>
            <a:ext cx="1487553" cy="1115665"/>
          </a:xfrm>
          <a:prstGeom prst="rect">
            <a:avLst/>
          </a:prstGeom>
        </p:spPr>
      </p:pic>
    </p:spTree>
    <p:extLst>
      <p:ext uri="{BB962C8B-B14F-4D97-AF65-F5344CB8AC3E}">
        <p14:creationId xmlns:p14="http://schemas.microsoft.com/office/powerpoint/2010/main" val="921192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423027"/>
          </a:xfrm>
        </p:spPr>
        <p:txBody>
          <a:bodyPr/>
          <a:lstStyle/>
          <a:p>
            <a:pPr marL="0" indent="0">
              <a:buNone/>
            </a:pPr>
            <a:r>
              <a:rPr lang="en-GB" sz="2800" dirty="0">
                <a:latin typeface="Cambria" panose="02040503050406030204" pitchFamily="18" charset="0"/>
              </a:rPr>
              <a:t>You are going to watch a video describing the restoration theory. </a:t>
            </a:r>
          </a:p>
          <a:p>
            <a:pPr marL="0" indent="0">
              <a:buNone/>
            </a:pPr>
            <a:endParaRPr lang="en-GB" sz="2800" dirty="0">
              <a:latin typeface="Cambria" panose="02040503050406030204" pitchFamily="18" charset="0"/>
            </a:endParaRPr>
          </a:p>
          <a:p>
            <a:pPr marL="0" indent="0">
              <a:buNone/>
            </a:pPr>
            <a:r>
              <a:rPr lang="en-GB" sz="2800" dirty="0">
                <a:latin typeface="Cambria" panose="02040503050406030204" pitchFamily="18" charset="0"/>
              </a:rPr>
              <a:t>It is 10 minutes long, to make sure you are listening through out you will answer questions as you go. </a:t>
            </a:r>
          </a:p>
        </p:txBody>
      </p:sp>
    </p:spTree>
    <p:extLst>
      <p:ext uri="{BB962C8B-B14F-4D97-AF65-F5344CB8AC3E}">
        <p14:creationId xmlns:p14="http://schemas.microsoft.com/office/powerpoint/2010/main" val="2662204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423027"/>
          </a:xfrm>
        </p:spPr>
        <p:txBody>
          <a:bodyPr/>
          <a:lstStyle/>
          <a:p>
            <a:pPr marL="0" indent="0">
              <a:buNone/>
            </a:pPr>
            <a:r>
              <a:rPr lang="en-GB" sz="2800" dirty="0">
                <a:latin typeface="Cambria" panose="02040503050406030204" pitchFamily="18" charset="0"/>
              </a:rPr>
              <a:t>The video briefly mentioned Peter Tripp, he is important as he can provide both evidence for and against the restoration theory. </a:t>
            </a:r>
          </a:p>
        </p:txBody>
      </p:sp>
    </p:spTree>
    <p:extLst>
      <p:ext uri="{BB962C8B-B14F-4D97-AF65-F5344CB8AC3E}">
        <p14:creationId xmlns:p14="http://schemas.microsoft.com/office/powerpoint/2010/main" val="633042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E367-1345-41EA-AA7A-C574167DDBA2}"/>
              </a:ext>
            </a:extLst>
          </p:cNvPr>
          <p:cNvSpPr>
            <a:spLocks noGrp="1"/>
          </p:cNvSpPr>
          <p:nvPr>
            <p:ph type="title"/>
          </p:nvPr>
        </p:nvSpPr>
        <p:spPr>
          <a:xfrm>
            <a:off x="491490" y="365124"/>
            <a:ext cx="3840085" cy="1951353"/>
          </a:xfrm>
        </p:spPr>
        <p:txBody>
          <a:bodyPr>
            <a:normAutofit/>
          </a:bodyPr>
          <a:lstStyle/>
          <a:p>
            <a:r>
              <a:rPr lang="en-GB" sz="4000" dirty="0"/>
              <a:t>Case of Peter Tripp</a:t>
            </a:r>
            <a:br>
              <a:rPr lang="en-GB" sz="4000" dirty="0"/>
            </a:br>
            <a:endParaRPr lang="en-GB" sz="4000" dirty="0"/>
          </a:p>
        </p:txBody>
      </p:sp>
      <p:cxnSp>
        <p:nvCxnSpPr>
          <p:cNvPr id="74" name="Straight Arrow Connector 73">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0355" name="Rectangle 3"/>
          <p:cNvSpPr>
            <a:spLocks noGrp="1" noChangeArrowheads="1"/>
          </p:cNvSpPr>
          <p:nvPr>
            <p:ph idx="1"/>
          </p:nvPr>
        </p:nvSpPr>
        <p:spPr>
          <a:xfrm>
            <a:off x="35496" y="2316477"/>
            <a:ext cx="4536504" cy="4280857"/>
          </a:xfrm>
        </p:spPr>
        <p:txBody>
          <a:bodyPr>
            <a:normAutofit fontScale="92500"/>
          </a:bodyPr>
          <a:lstStyle/>
          <a:p>
            <a:pPr>
              <a:buFont typeface="Wingdings" pitchFamily="2" charset="2"/>
              <a:buNone/>
            </a:pPr>
            <a:endParaRPr lang="en-US" altLang="en-US" sz="2400" dirty="0"/>
          </a:p>
          <a:p>
            <a:pPr>
              <a:buFont typeface="Wingdings" pitchFamily="2" charset="2"/>
              <a:buNone/>
            </a:pPr>
            <a:r>
              <a:rPr lang="en-US" altLang="en-US" sz="2400" dirty="0"/>
              <a:t>	New York DJ, Peter Tripp, set a world record for sleep deprivation in 1959. </a:t>
            </a:r>
          </a:p>
          <a:p>
            <a:pPr>
              <a:buFont typeface="Wingdings" pitchFamily="2" charset="2"/>
              <a:buNone/>
            </a:pPr>
            <a:endParaRPr lang="en-US" altLang="en-US" sz="2400" dirty="0"/>
          </a:p>
          <a:p>
            <a:pPr>
              <a:buFont typeface="Wingdings" pitchFamily="2" charset="2"/>
              <a:buNone/>
            </a:pPr>
            <a:r>
              <a:rPr lang="en-US" altLang="en-US" sz="2400" dirty="0"/>
              <a:t>	He went for 201 hours  (8.4 days) without sleep. </a:t>
            </a:r>
          </a:p>
          <a:p>
            <a:pPr>
              <a:buFont typeface="Wingdings" pitchFamily="2" charset="2"/>
              <a:buNone/>
            </a:pPr>
            <a:endParaRPr lang="en-US" altLang="en-US" sz="2400" dirty="0"/>
          </a:p>
          <a:p>
            <a:pPr>
              <a:buNone/>
            </a:pPr>
            <a:r>
              <a:rPr lang="en-US" altLang="en-US" sz="2400" dirty="0"/>
              <a:t>His </a:t>
            </a:r>
            <a:r>
              <a:rPr lang="en-US" altLang="en-US" sz="2400" dirty="0" err="1"/>
              <a:t>behaviour</a:t>
            </a:r>
            <a:r>
              <a:rPr lang="en-US" altLang="en-US" sz="2400" dirty="0"/>
              <a:t> became psychotic: he hallucinated that he could see spiders, became paranoid, and finally claimed he was not Peter Tripp but an imposter. </a:t>
            </a:r>
          </a:p>
          <a:p>
            <a:pPr>
              <a:buFont typeface="Wingdings" pitchFamily="2" charset="2"/>
              <a:buNone/>
            </a:pPr>
            <a:endParaRPr lang="en-US" altLang="en-US" sz="1800" dirty="0">
              <a:latin typeface="Cambria" panose="02040503050406030204" pitchFamily="18" charset="0"/>
            </a:endParaRPr>
          </a:p>
        </p:txBody>
      </p:sp>
      <p:pic>
        <p:nvPicPr>
          <p:cNvPr id="100357" name="Picture 4" descr="Peter Tripp at WMGM New York (www.manfrommars.com)"/>
          <p:cNvPicPr>
            <a:picLocks noChangeAspect="1" noChangeArrowheads="1"/>
          </p:cNvPicPr>
          <p:nvPr/>
        </p:nvPicPr>
        <p:blipFill rotWithShape="1">
          <a:blip r:embed="rId2">
            <a:extLst>
              <a:ext uri="{28A0092B-C50C-407E-A947-70E740481C1C}">
                <a14:useLocalDpi xmlns:a14="http://schemas.microsoft.com/office/drawing/2010/main" val="0"/>
              </a:ext>
            </a:extLst>
          </a:blip>
          <a:srcRect l="3024" r="30524"/>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BDD9019-297D-47B6-99D0-A8A6CF923E91}"/>
              </a:ext>
            </a:extLst>
          </p:cNvPr>
          <p:cNvPicPr>
            <a:picLocks noChangeAspect="1"/>
          </p:cNvPicPr>
          <p:nvPr/>
        </p:nvPicPr>
        <p:blipFill>
          <a:blip r:embed="rId3"/>
          <a:stretch>
            <a:fillRect/>
          </a:stretch>
        </p:blipFill>
        <p:spPr>
          <a:xfrm>
            <a:off x="4139952" y="5709915"/>
            <a:ext cx="1487553" cy="1115665"/>
          </a:xfrm>
          <a:prstGeom prst="rect">
            <a:avLst/>
          </a:prstGeom>
        </p:spPr>
      </p:pic>
    </p:spTree>
    <p:extLst>
      <p:ext uri="{BB962C8B-B14F-4D97-AF65-F5344CB8AC3E}">
        <p14:creationId xmlns:p14="http://schemas.microsoft.com/office/powerpoint/2010/main" val="2872156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800" dirty="0">
                <a:solidFill>
                  <a:srgbClr val="FFFFFF"/>
                </a:solidFill>
                <a:latin typeface="+mn-lt"/>
              </a:rPr>
              <a:t>Peter Tripp</a:t>
            </a:r>
          </a:p>
        </p:txBody>
      </p:sp>
      <p:sp>
        <p:nvSpPr>
          <p:cNvPr id="3" name="Content Placeholder 2"/>
          <p:cNvSpPr>
            <a:spLocks noGrp="1"/>
          </p:cNvSpPr>
          <p:nvPr>
            <p:ph idx="1"/>
          </p:nvPr>
        </p:nvSpPr>
        <p:spPr>
          <a:xfrm>
            <a:off x="367121" y="2492896"/>
            <a:ext cx="8409527" cy="4104064"/>
          </a:xfrm>
        </p:spPr>
        <p:txBody>
          <a:bodyPr>
            <a:noAutofit/>
          </a:bodyPr>
          <a:lstStyle/>
          <a:p>
            <a:r>
              <a:rPr lang="en-GB" sz="2400" dirty="0">
                <a:solidFill>
                  <a:srgbClr val="000000"/>
                </a:solidFill>
              </a:rPr>
              <a:t>By 100 hours, he could only perform one or two of the daily battery tests,.</a:t>
            </a:r>
          </a:p>
          <a:p>
            <a:r>
              <a:rPr lang="en-GB" sz="2400" dirty="0">
                <a:solidFill>
                  <a:srgbClr val="000000"/>
                </a:solidFill>
                <a:latin typeface="Cambria" panose="02040503050406030204" pitchFamily="18" charset="0"/>
              </a:rPr>
              <a:t>By 110 hours there were signs of delirium. A doctor walked into the booth in a tweed suit that Tripp saw as a suit of furry worms. </a:t>
            </a:r>
          </a:p>
          <a:p>
            <a:r>
              <a:rPr lang="en-GB" sz="2400" dirty="0">
                <a:solidFill>
                  <a:srgbClr val="000000"/>
                </a:solidFill>
                <a:latin typeface="Cambria" panose="02040503050406030204" pitchFamily="18" charset="0"/>
              </a:rPr>
              <a:t>Around 120 hours, he opened a drawer and rushed out calling for help as it appeared to be spurting flames. Tripp grew angry at these points believing it was a masquerade or a set up to test him. </a:t>
            </a:r>
            <a:endParaRPr lang="en-GB" sz="2400" dirty="0">
              <a:solidFill>
                <a:srgbClr val="000000"/>
              </a:solidFill>
            </a:endParaRPr>
          </a:p>
          <a:p>
            <a:r>
              <a:rPr lang="en-GB" sz="2400" dirty="0">
                <a:solidFill>
                  <a:srgbClr val="000000"/>
                </a:solidFill>
              </a:rPr>
              <a:t> By 170 hours the tests were torture, a simple algebraic problem that Tripp had earlier solved with ease took such superhuman effort </a:t>
            </a:r>
          </a:p>
        </p:txBody>
      </p:sp>
    </p:spTree>
    <p:extLst>
      <p:ext uri="{BB962C8B-B14F-4D97-AF65-F5344CB8AC3E}">
        <p14:creationId xmlns:p14="http://schemas.microsoft.com/office/powerpoint/2010/main" val="242416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800" dirty="0">
                <a:solidFill>
                  <a:srgbClr val="FFFFFF"/>
                </a:solidFill>
                <a:latin typeface="+mn-lt"/>
              </a:rPr>
              <a:t>Peter Tripp</a:t>
            </a:r>
          </a:p>
        </p:txBody>
      </p:sp>
      <p:sp>
        <p:nvSpPr>
          <p:cNvPr id="3" name="Content Placeholder 2"/>
          <p:cNvSpPr>
            <a:spLocks noGrp="1"/>
          </p:cNvSpPr>
          <p:nvPr>
            <p:ph idx="1"/>
          </p:nvPr>
        </p:nvSpPr>
        <p:spPr>
          <a:xfrm>
            <a:off x="576536" y="2978923"/>
            <a:ext cx="7848872" cy="3618037"/>
          </a:xfrm>
        </p:spPr>
        <p:txBody>
          <a:bodyPr>
            <a:noAutofit/>
          </a:bodyPr>
          <a:lstStyle/>
          <a:p>
            <a:r>
              <a:rPr lang="en-GB" sz="2400" b="1" dirty="0">
                <a:solidFill>
                  <a:srgbClr val="000000"/>
                </a:solidFill>
              </a:rPr>
              <a:t>How does this case study provide evidence for the restoration theory?</a:t>
            </a:r>
          </a:p>
          <a:p>
            <a:endParaRPr lang="en-GB" sz="2400" b="1" dirty="0">
              <a:solidFill>
                <a:srgbClr val="000000"/>
              </a:solidFill>
            </a:endParaRPr>
          </a:p>
          <a:p>
            <a:pPr marL="0" indent="0">
              <a:buNone/>
            </a:pPr>
            <a:endParaRPr lang="en-GB" sz="2400" b="1" dirty="0">
              <a:solidFill>
                <a:srgbClr val="000000"/>
              </a:solidFill>
            </a:endParaRPr>
          </a:p>
          <a:p>
            <a:r>
              <a:rPr lang="en-GB" sz="2400" b="1" dirty="0">
                <a:solidFill>
                  <a:srgbClr val="000000"/>
                </a:solidFill>
              </a:rPr>
              <a:t>How does it produce evidence against the restoration theory?</a:t>
            </a:r>
          </a:p>
        </p:txBody>
      </p:sp>
      <p:sp>
        <p:nvSpPr>
          <p:cNvPr id="6" name="Content Placeholder 2">
            <a:extLst>
              <a:ext uri="{FF2B5EF4-FFF2-40B4-BE49-F238E27FC236}">
                <a16:creationId xmlns:a16="http://schemas.microsoft.com/office/drawing/2014/main" id="{B3FA5BA7-A6B2-4176-AB61-7087A494D8AE}"/>
              </a:ext>
            </a:extLst>
          </p:cNvPr>
          <p:cNvSpPr txBox="1">
            <a:spLocks/>
          </p:cNvSpPr>
          <p:nvPr/>
        </p:nvSpPr>
        <p:spPr>
          <a:xfrm>
            <a:off x="718592" y="3580616"/>
            <a:ext cx="7848872" cy="3618037"/>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a:solidFill>
                  <a:srgbClr val="000000"/>
                </a:solidFill>
              </a:rPr>
              <a:t>The increase in difficulty completing the tasks could be because his neurotransmitters were not being replenished</a:t>
            </a:r>
          </a:p>
          <a:p>
            <a:endParaRPr lang="en-GB" sz="2400" dirty="0">
              <a:solidFill>
                <a:srgbClr val="000000"/>
              </a:solidFill>
            </a:endParaRPr>
          </a:p>
          <a:p>
            <a:endParaRPr lang="en-GB" sz="2400" dirty="0">
              <a:solidFill>
                <a:srgbClr val="000000"/>
              </a:solidFill>
            </a:endParaRPr>
          </a:p>
          <a:p>
            <a:pPr marL="0" indent="0">
              <a:buNone/>
            </a:pPr>
            <a:r>
              <a:rPr lang="en-GB" sz="2400" dirty="0">
                <a:solidFill>
                  <a:srgbClr val="000000"/>
                </a:solidFill>
              </a:rPr>
              <a:t>If we need sleep to restore our body then Peter Tripp’s body should have started to deteriorate but this did not happen.</a:t>
            </a:r>
          </a:p>
        </p:txBody>
      </p:sp>
      <p:pic>
        <p:nvPicPr>
          <p:cNvPr id="7" name="Picture 6">
            <a:extLst>
              <a:ext uri="{FF2B5EF4-FFF2-40B4-BE49-F238E27FC236}">
                <a16:creationId xmlns:a16="http://schemas.microsoft.com/office/drawing/2014/main" id="{70275761-84DB-4C6F-9E34-DF12BEA1A2B4}"/>
              </a:ext>
            </a:extLst>
          </p:cNvPr>
          <p:cNvPicPr>
            <a:picLocks noChangeAspect="1"/>
          </p:cNvPicPr>
          <p:nvPr/>
        </p:nvPicPr>
        <p:blipFill>
          <a:blip r:embed="rId4"/>
          <a:stretch>
            <a:fillRect/>
          </a:stretch>
        </p:blipFill>
        <p:spPr>
          <a:xfrm>
            <a:off x="7460546" y="2530064"/>
            <a:ext cx="1487553" cy="1115665"/>
          </a:xfrm>
          <a:prstGeom prst="rect">
            <a:avLst/>
          </a:prstGeom>
        </p:spPr>
      </p:pic>
    </p:spTree>
    <p:extLst>
      <p:ext uri="{BB962C8B-B14F-4D97-AF65-F5344CB8AC3E}">
        <p14:creationId xmlns:p14="http://schemas.microsoft.com/office/powerpoint/2010/main" val="298222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998945"/>
          </a:xfrm>
        </p:spPr>
        <p:txBody>
          <a:bodyPr>
            <a:normAutofit/>
          </a:bodyPr>
          <a:lstStyle/>
          <a:p>
            <a:pPr algn="ctr"/>
            <a:r>
              <a:rPr lang="en-GB" sz="4800" dirty="0" err="1">
                <a:solidFill>
                  <a:srgbClr val="FFFFFF"/>
                </a:solidFill>
                <a:latin typeface="+mn-lt"/>
              </a:rPr>
              <a:t>Lavie</a:t>
            </a:r>
            <a:r>
              <a:rPr lang="en-GB" sz="4800" dirty="0">
                <a:solidFill>
                  <a:srgbClr val="FFFFFF"/>
                </a:solidFill>
                <a:latin typeface="+mn-lt"/>
              </a:rPr>
              <a:t> et al (1984)</a:t>
            </a:r>
          </a:p>
        </p:txBody>
      </p:sp>
      <p:sp>
        <p:nvSpPr>
          <p:cNvPr id="6" name="Content Placeholder 2">
            <a:extLst>
              <a:ext uri="{FF2B5EF4-FFF2-40B4-BE49-F238E27FC236}">
                <a16:creationId xmlns:a16="http://schemas.microsoft.com/office/drawing/2014/main" id="{B3FA5BA7-A6B2-4176-AB61-7087A494D8AE}"/>
              </a:ext>
            </a:extLst>
          </p:cNvPr>
          <p:cNvSpPr txBox="1">
            <a:spLocks/>
          </p:cNvSpPr>
          <p:nvPr/>
        </p:nvSpPr>
        <p:spPr>
          <a:xfrm>
            <a:off x="647449" y="2779085"/>
            <a:ext cx="7848872" cy="389027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400" dirty="0">
                <a:solidFill>
                  <a:srgbClr val="000000"/>
                </a:solidFill>
              </a:rPr>
              <a:t>Another study which wasn’t mentioned in the video was </a:t>
            </a:r>
            <a:r>
              <a:rPr lang="en-GB" sz="2400" dirty="0" err="1">
                <a:solidFill>
                  <a:srgbClr val="000000"/>
                </a:solidFill>
              </a:rPr>
              <a:t>Lavie</a:t>
            </a:r>
            <a:r>
              <a:rPr lang="en-GB" sz="2400" dirty="0">
                <a:solidFill>
                  <a:srgbClr val="000000"/>
                </a:solidFill>
              </a:rPr>
              <a:t> et al (1984) </a:t>
            </a:r>
          </a:p>
          <a:p>
            <a:pPr marL="0" indent="0">
              <a:buNone/>
            </a:pPr>
            <a:endParaRPr lang="en-GB" sz="2400" dirty="0">
              <a:solidFill>
                <a:srgbClr val="000000"/>
              </a:solidFill>
            </a:endParaRPr>
          </a:p>
          <a:p>
            <a:pPr marL="0" indent="0">
              <a:buNone/>
            </a:pPr>
            <a:r>
              <a:rPr lang="en-GB" sz="2400" dirty="0">
                <a:solidFill>
                  <a:srgbClr val="000000"/>
                </a:solidFill>
              </a:rPr>
              <a:t>They conducted a study on a young 20 year old man who got hit in the head with a bit of shrapnel. His injuries resulted in him not being able to enter REM sleep – This should essentially stop him being able to replenish his neurotransmitters and result in him having poorer cognitive performance. </a:t>
            </a:r>
          </a:p>
          <a:p>
            <a:pPr marL="0" indent="0">
              <a:buNone/>
            </a:pPr>
            <a:r>
              <a:rPr lang="en-GB" sz="2400" dirty="0">
                <a:solidFill>
                  <a:srgbClr val="000000"/>
                </a:solidFill>
              </a:rPr>
              <a:t>He went on to study law with no issues at all.</a:t>
            </a:r>
          </a:p>
        </p:txBody>
      </p:sp>
      <p:pic>
        <p:nvPicPr>
          <p:cNvPr id="7" name="Picture 6">
            <a:extLst>
              <a:ext uri="{FF2B5EF4-FFF2-40B4-BE49-F238E27FC236}">
                <a16:creationId xmlns:a16="http://schemas.microsoft.com/office/drawing/2014/main" id="{E53AFD94-3FEF-48E9-A02E-4E5ABBADA734}"/>
              </a:ext>
            </a:extLst>
          </p:cNvPr>
          <p:cNvPicPr>
            <a:picLocks noChangeAspect="1"/>
          </p:cNvPicPr>
          <p:nvPr/>
        </p:nvPicPr>
        <p:blipFill>
          <a:blip r:embed="rId4"/>
          <a:stretch>
            <a:fillRect/>
          </a:stretch>
        </p:blipFill>
        <p:spPr>
          <a:xfrm>
            <a:off x="7515803" y="5619129"/>
            <a:ext cx="1487553" cy="1115665"/>
          </a:xfrm>
          <a:prstGeom prst="rect">
            <a:avLst/>
          </a:prstGeom>
        </p:spPr>
      </p:pic>
    </p:spTree>
    <p:extLst>
      <p:ext uri="{BB962C8B-B14F-4D97-AF65-F5344CB8AC3E}">
        <p14:creationId xmlns:p14="http://schemas.microsoft.com/office/powerpoint/2010/main" val="68292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lnSpcReduction="10000"/>
          </a:bodyPr>
          <a:lstStyle/>
          <a:p>
            <a:pPr marL="0" indent="0">
              <a:buNone/>
            </a:pPr>
            <a:r>
              <a:rPr lang="en-GB" sz="2800" dirty="0">
                <a:latin typeface="Cambria" panose="02040503050406030204" pitchFamily="18" charset="0"/>
              </a:rPr>
              <a:t>In </a:t>
            </a:r>
            <a:r>
              <a:rPr lang="en-GB" sz="2800" b="1" dirty="0">
                <a:latin typeface="Cambria" panose="02040503050406030204" pitchFamily="18" charset="0"/>
              </a:rPr>
              <a:t>summary</a:t>
            </a:r>
            <a:r>
              <a:rPr lang="en-GB" sz="2800" dirty="0">
                <a:latin typeface="Cambria" panose="02040503050406030204" pitchFamily="18" charset="0"/>
              </a:rPr>
              <a:t> this theory suggests that the function of sleep is for: </a:t>
            </a:r>
          </a:p>
          <a:p>
            <a:pPr marL="0" indent="0">
              <a:buNone/>
            </a:pPr>
            <a:r>
              <a:rPr lang="en-GB" sz="2800" b="1" u="sng" dirty="0">
                <a:latin typeface="Cambria" panose="02040503050406030204" pitchFamily="18" charset="0"/>
              </a:rPr>
              <a:t>N-REM SLEEP</a:t>
            </a:r>
          </a:p>
          <a:p>
            <a:pPr marL="0" indent="0">
              <a:buNone/>
            </a:pPr>
            <a:r>
              <a:rPr lang="en-GB" sz="2800" dirty="0">
                <a:latin typeface="Cambria" panose="02040503050406030204" pitchFamily="18" charset="0"/>
              </a:rPr>
              <a:t>New tissue growth </a:t>
            </a:r>
          </a:p>
          <a:p>
            <a:pPr marL="0" indent="0">
              <a:buNone/>
            </a:pPr>
            <a:r>
              <a:rPr lang="en-GB" sz="2800" dirty="0">
                <a:latin typeface="Cambria" panose="02040503050406030204" pitchFamily="18" charset="0"/>
              </a:rPr>
              <a:t>Muscle repair</a:t>
            </a:r>
          </a:p>
          <a:p>
            <a:pPr marL="0" indent="0">
              <a:buNone/>
            </a:pPr>
            <a:r>
              <a:rPr lang="en-GB" sz="2800" dirty="0">
                <a:latin typeface="Cambria" panose="02040503050406030204" pitchFamily="18" charset="0"/>
              </a:rPr>
              <a:t>Remove waste chemicals</a:t>
            </a:r>
          </a:p>
          <a:p>
            <a:pPr marL="0" indent="0">
              <a:buNone/>
            </a:pPr>
            <a:r>
              <a:rPr lang="en-GB" sz="2800" b="1" u="sng" dirty="0">
                <a:latin typeface="Cambria" panose="02040503050406030204" pitchFamily="18" charset="0"/>
              </a:rPr>
              <a:t>REM SLEEP</a:t>
            </a:r>
          </a:p>
          <a:p>
            <a:pPr marL="0" indent="0">
              <a:buNone/>
            </a:pPr>
            <a:r>
              <a:rPr lang="en-GB" sz="2800" dirty="0">
                <a:latin typeface="Cambria" panose="02040503050406030204" pitchFamily="18" charset="0"/>
              </a:rPr>
              <a:t>Replenish neurotransmitters – which keeps us alert</a:t>
            </a:r>
          </a:p>
        </p:txBody>
      </p:sp>
      <p:pic>
        <p:nvPicPr>
          <p:cNvPr id="6" name="Picture 5">
            <a:extLst>
              <a:ext uri="{FF2B5EF4-FFF2-40B4-BE49-F238E27FC236}">
                <a16:creationId xmlns:a16="http://schemas.microsoft.com/office/drawing/2014/main" id="{8A95C2C6-2D18-4568-8A6E-536C8C5A379C}"/>
              </a:ext>
            </a:extLst>
          </p:cNvPr>
          <p:cNvPicPr>
            <a:picLocks noChangeAspect="1"/>
          </p:cNvPicPr>
          <p:nvPr/>
        </p:nvPicPr>
        <p:blipFill>
          <a:blip r:embed="rId4"/>
          <a:stretch>
            <a:fillRect/>
          </a:stretch>
        </p:blipFill>
        <p:spPr>
          <a:xfrm>
            <a:off x="6568580" y="3861048"/>
            <a:ext cx="1487553" cy="1115665"/>
          </a:xfrm>
          <a:prstGeom prst="rect">
            <a:avLst/>
          </a:prstGeom>
        </p:spPr>
      </p:pic>
    </p:spTree>
    <p:extLst>
      <p:ext uri="{BB962C8B-B14F-4D97-AF65-F5344CB8AC3E}">
        <p14:creationId xmlns:p14="http://schemas.microsoft.com/office/powerpoint/2010/main" val="276022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idx="4294967295"/>
          </p:nvPr>
        </p:nvSpPr>
        <p:spPr>
          <a:xfrm>
            <a:off x="480059" y="2053641"/>
            <a:ext cx="2751871" cy="2760098"/>
          </a:xfrm>
        </p:spPr>
        <p:txBody>
          <a:bodyPr vert="horz" lIns="91440" tIns="45720" rIns="91440" bIns="45720" rtlCol="0" anchor="ctr">
            <a:normAutofit/>
          </a:bodyPr>
          <a:lstStyle/>
          <a:p>
            <a:pPr defTabSz="914400"/>
            <a:r>
              <a:rPr lang="en-US" altLang="en-US" sz="4400" kern="1200">
                <a:solidFill>
                  <a:srgbClr val="FFFFFF"/>
                </a:solidFill>
                <a:latin typeface="+mj-lt"/>
                <a:ea typeface="+mj-ea"/>
                <a:cs typeface="+mj-cs"/>
              </a:rPr>
              <a:t>True or False?</a:t>
            </a:r>
          </a:p>
        </p:txBody>
      </p:sp>
      <p:sp>
        <p:nvSpPr>
          <p:cNvPr id="3" name="Content Placeholder 2"/>
          <p:cNvSpPr>
            <a:spLocks noGrp="1"/>
          </p:cNvSpPr>
          <p:nvPr>
            <p:ph sz="quarter" idx="4294967295"/>
          </p:nvPr>
        </p:nvSpPr>
        <p:spPr>
          <a:xfrm>
            <a:off x="4567930" y="801866"/>
            <a:ext cx="3979563" cy="5230634"/>
          </a:xfrm>
        </p:spPr>
        <p:txBody>
          <a:bodyPr vert="horz" lIns="91440" tIns="45720" rIns="91440" bIns="45720" rtlCol="0" anchor="ctr">
            <a:normAutofit/>
          </a:bodyPr>
          <a:lstStyle/>
          <a:p>
            <a:pPr marL="177800" indent="-228600" defTabSz="914400"/>
            <a:r>
              <a:rPr lang="en-US" altLang="en-US" sz="1900">
                <a:solidFill>
                  <a:srgbClr val="000000"/>
                </a:solidFill>
              </a:rPr>
              <a:t>Everyone needs eight hours of sleep</a:t>
            </a:r>
          </a:p>
          <a:p>
            <a:pPr marL="177800" indent="-228600" defTabSz="914400"/>
            <a:r>
              <a:rPr lang="en-US" altLang="en-US" sz="1900">
                <a:solidFill>
                  <a:srgbClr val="000000"/>
                </a:solidFill>
              </a:rPr>
              <a:t>False</a:t>
            </a:r>
          </a:p>
          <a:p>
            <a:pPr marL="177800" indent="-228600" defTabSz="914400"/>
            <a:r>
              <a:rPr lang="en-US" altLang="en-US" sz="1900">
                <a:solidFill>
                  <a:srgbClr val="000000"/>
                </a:solidFill>
              </a:rPr>
              <a:t>A big meal before bed will trigger nightmares</a:t>
            </a:r>
          </a:p>
          <a:p>
            <a:pPr marL="177800" indent="-228600" defTabSz="914400"/>
            <a:r>
              <a:rPr lang="en-US" altLang="en-US" sz="1900">
                <a:solidFill>
                  <a:srgbClr val="000000"/>
                </a:solidFill>
              </a:rPr>
              <a:t>False</a:t>
            </a:r>
          </a:p>
          <a:p>
            <a:pPr marL="177800" indent="-228600" defTabSz="914400"/>
            <a:r>
              <a:rPr lang="en-US" altLang="en-US" sz="1900">
                <a:solidFill>
                  <a:srgbClr val="000000"/>
                </a:solidFill>
              </a:rPr>
              <a:t>Some people do not dream </a:t>
            </a:r>
          </a:p>
          <a:p>
            <a:pPr marL="177800" indent="-228600" defTabSz="914400"/>
            <a:r>
              <a:rPr lang="en-US" altLang="en-US" sz="1900">
                <a:solidFill>
                  <a:srgbClr val="000000"/>
                </a:solidFill>
              </a:rPr>
              <a:t>False</a:t>
            </a:r>
          </a:p>
          <a:p>
            <a:pPr marL="177800" indent="-228600" defTabSz="914400"/>
            <a:r>
              <a:rPr lang="en-US" altLang="en-US" sz="1900">
                <a:solidFill>
                  <a:srgbClr val="000000"/>
                </a:solidFill>
              </a:rPr>
              <a:t>We become paralysed during sleep</a:t>
            </a:r>
          </a:p>
          <a:p>
            <a:pPr marL="177800" indent="-228600" defTabSz="914400"/>
            <a:r>
              <a:rPr lang="en-US" altLang="en-US" sz="1900">
                <a:solidFill>
                  <a:srgbClr val="000000"/>
                </a:solidFill>
              </a:rPr>
              <a:t>True</a:t>
            </a:r>
          </a:p>
          <a:p>
            <a:pPr marL="177800" indent="-228600" defTabSz="914400"/>
            <a:r>
              <a:rPr lang="en-US" altLang="en-US" sz="1900">
                <a:solidFill>
                  <a:srgbClr val="000000"/>
                </a:solidFill>
              </a:rPr>
              <a:t>Elephants lie down at night to sleep </a:t>
            </a:r>
          </a:p>
          <a:p>
            <a:pPr marL="177800" indent="-228600" defTabSz="914400"/>
            <a:r>
              <a:rPr lang="en-US" altLang="en-US" sz="1900">
                <a:solidFill>
                  <a:srgbClr val="000000"/>
                </a:solidFill>
              </a:rPr>
              <a:t>True</a:t>
            </a:r>
          </a:p>
          <a:p>
            <a:pPr marL="177800" indent="-228600" defTabSz="914400"/>
            <a:r>
              <a:rPr lang="en-US" altLang="en-US" sz="1900">
                <a:solidFill>
                  <a:srgbClr val="000000"/>
                </a:solidFill>
              </a:rPr>
              <a:t>On average, we spend about 30% of our lives asleep </a:t>
            </a:r>
          </a:p>
          <a:p>
            <a:pPr marL="177800" indent="-228600" defTabSz="914400"/>
            <a:r>
              <a:rPr lang="en-US" altLang="en-US" sz="1900">
                <a:solidFill>
                  <a:srgbClr val="000000"/>
                </a:solidFill>
              </a:rPr>
              <a:t>True</a:t>
            </a:r>
          </a:p>
          <a:p>
            <a:pPr marL="177800" indent="-228600" defTabSz="914400"/>
            <a:endParaRPr lang="en-US" altLang="en-US" sz="1900">
              <a:solidFill>
                <a:srgbClr val="000000"/>
              </a:solidFill>
            </a:endParaRPr>
          </a:p>
        </p:txBody>
      </p:sp>
    </p:spTree>
    <p:extLst>
      <p:ext uri="{BB962C8B-B14F-4D97-AF65-F5344CB8AC3E}">
        <p14:creationId xmlns:p14="http://schemas.microsoft.com/office/powerpoint/2010/main" val="3433725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1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800" dirty="0">
                <a:latin typeface="Cambria" panose="02040503050406030204" pitchFamily="18" charset="0"/>
              </a:rPr>
              <a:t>It can be </a:t>
            </a:r>
            <a:r>
              <a:rPr lang="en-GB" sz="2800" b="1" dirty="0">
                <a:latin typeface="Cambria" panose="02040503050406030204" pitchFamily="18" charset="0"/>
              </a:rPr>
              <a:t>linked </a:t>
            </a:r>
            <a:r>
              <a:rPr lang="en-GB" sz="2800" dirty="0">
                <a:latin typeface="Cambria" panose="02040503050406030204" pitchFamily="18" charset="0"/>
              </a:rPr>
              <a:t>with different studies which either provide evidence for the theory or dispute it. </a:t>
            </a:r>
          </a:p>
          <a:p>
            <a:pPr marL="0" indent="0">
              <a:buNone/>
            </a:pPr>
            <a:r>
              <a:rPr lang="en-GB" sz="2800" dirty="0">
                <a:latin typeface="Cambria" panose="02040503050406030204" pitchFamily="18" charset="0"/>
              </a:rPr>
              <a:t>Shapiro et al (1981) – Ultramarathon runners</a:t>
            </a:r>
          </a:p>
          <a:p>
            <a:pPr marL="0" indent="0">
              <a:buNone/>
            </a:pPr>
            <a:r>
              <a:rPr lang="en-GB" sz="2800" dirty="0">
                <a:latin typeface="Cambria" panose="02040503050406030204" pitchFamily="18" charset="0"/>
              </a:rPr>
              <a:t>Rat study – Healing process</a:t>
            </a:r>
          </a:p>
          <a:p>
            <a:pPr marL="0" indent="0">
              <a:buNone/>
            </a:pPr>
            <a:r>
              <a:rPr lang="en-GB" sz="2800" dirty="0">
                <a:latin typeface="Cambria" panose="02040503050406030204" pitchFamily="18" charset="0"/>
              </a:rPr>
              <a:t>Horne &amp; Harley (1988) – Hair dryer method </a:t>
            </a:r>
          </a:p>
          <a:p>
            <a:pPr marL="0" indent="0">
              <a:buNone/>
            </a:pPr>
            <a:r>
              <a:rPr lang="en-GB" sz="2800" dirty="0" err="1">
                <a:latin typeface="Cambria" panose="02040503050406030204" pitchFamily="18" charset="0"/>
              </a:rPr>
              <a:t>Lavie</a:t>
            </a:r>
            <a:r>
              <a:rPr lang="en-GB" sz="2800" dirty="0">
                <a:latin typeface="Cambria" panose="02040503050406030204" pitchFamily="18" charset="0"/>
              </a:rPr>
              <a:t> et al (1984) – Law student</a:t>
            </a:r>
          </a:p>
          <a:p>
            <a:pPr marL="0" indent="0">
              <a:buNone/>
            </a:pPr>
            <a:r>
              <a:rPr lang="en-GB" sz="2800" dirty="0">
                <a:latin typeface="Cambria" panose="02040503050406030204" pitchFamily="18" charset="0"/>
              </a:rPr>
              <a:t>Peter Tripp – American DJ, 201 hours awake</a:t>
            </a:r>
          </a:p>
        </p:txBody>
      </p:sp>
      <p:pic>
        <p:nvPicPr>
          <p:cNvPr id="6" name="Picture 5">
            <a:extLst>
              <a:ext uri="{FF2B5EF4-FFF2-40B4-BE49-F238E27FC236}">
                <a16:creationId xmlns:a16="http://schemas.microsoft.com/office/drawing/2014/main" id="{8A95C2C6-2D18-4568-8A6E-536C8C5A379C}"/>
              </a:ext>
            </a:extLst>
          </p:cNvPr>
          <p:cNvPicPr>
            <a:picLocks noChangeAspect="1"/>
          </p:cNvPicPr>
          <p:nvPr/>
        </p:nvPicPr>
        <p:blipFill>
          <a:blip r:embed="rId4"/>
          <a:stretch>
            <a:fillRect/>
          </a:stretch>
        </p:blipFill>
        <p:spPr>
          <a:xfrm>
            <a:off x="7642848" y="8199"/>
            <a:ext cx="1487553" cy="1115665"/>
          </a:xfrm>
          <a:prstGeom prst="rect">
            <a:avLst/>
          </a:prstGeom>
        </p:spPr>
      </p:pic>
    </p:spTree>
    <p:extLst>
      <p:ext uri="{BB962C8B-B14F-4D97-AF65-F5344CB8AC3E}">
        <p14:creationId xmlns:p14="http://schemas.microsoft.com/office/powerpoint/2010/main" val="2701010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800" dirty="0">
                <a:latin typeface="Cambria" panose="02040503050406030204" pitchFamily="18" charset="0"/>
              </a:rPr>
              <a:t>Oswald </a:t>
            </a:r>
            <a:r>
              <a:rPr lang="en-GB" sz="2800" b="1" dirty="0">
                <a:latin typeface="Cambria" panose="02040503050406030204" pitchFamily="18" charset="0"/>
              </a:rPr>
              <a:t>implies</a:t>
            </a:r>
            <a:r>
              <a:rPr lang="en-GB" sz="2800" dirty="0">
                <a:latin typeface="Cambria" panose="02040503050406030204" pitchFamily="18" charset="0"/>
              </a:rPr>
              <a:t> predicts that more active species will sleep longer.  However, this may not be applicable in real life. </a:t>
            </a:r>
          </a:p>
          <a:p>
            <a:pPr marL="0" indent="0">
              <a:buNone/>
            </a:pPr>
            <a:endParaRPr lang="en-GB" sz="2800" dirty="0">
              <a:latin typeface="Cambria" panose="02040503050406030204" pitchFamily="18" charset="0"/>
            </a:endParaRPr>
          </a:p>
          <a:p>
            <a:pPr marL="0" indent="0">
              <a:buNone/>
            </a:pPr>
            <a:r>
              <a:rPr lang="en-GB" sz="2800" dirty="0">
                <a:latin typeface="Cambria" panose="02040503050406030204" pitchFamily="18" charset="0"/>
              </a:rPr>
              <a:t>Think about sloths. </a:t>
            </a:r>
            <a:r>
              <a:rPr lang="en-GB" sz="2800" dirty="0" err="1">
                <a:latin typeface="Cambria" panose="02040503050406030204" pitchFamily="18" charset="0"/>
              </a:rPr>
              <a:t>Oone</a:t>
            </a:r>
            <a:r>
              <a:rPr lang="en-GB" sz="2800" dirty="0">
                <a:latin typeface="Cambria" panose="02040503050406030204" pitchFamily="18" charset="0"/>
              </a:rPr>
              <a:t> of the least active creatures, sleeps for about 20 hours a day.  At the other end of the scale, shrews are very active and presumably would need plenty of restoration, but only sleep a couple of hours a day.</a:t>
            </a:r>
          </a:p>
        </p:txBody>
      </p:sp>
      <p:pic>
        <p:nvPicPr>
          <p:cNvPr id="6" name="Picture 5">
            <a:extLst>
              <a:ext uri="{FF2B5EF4-FFF2-40B4-BE49-F238E27FC236}">
                <a16:creationId xmlns:a16="http://schemas.microsoft.com/office/drawing/2014/main" id="{8A95C2C6-2D18-4568-8A6E-536C8C5A379C}"/>
              </a:ext>
            </a:extLst>
          </p:cNvPr>
          <p:cNvPicPr>
            <a:picLocks noChangeAspect="1"/>
          </p:cNvPicPr>
          <p:nvPr/>
        </p:nvPicPr>
        <p:blipFill>
          <a:blip r:embed="rId4"/>
          <a:stretch>
            <a:fillRect/>
          </a:stretch>
        </p:blipFill>
        <p:spPr>
          <a:xfrm>
            <a:off x="7642848" y="8199"/>
            <a:ext cx="1487553" cy="1115665"/>
          </a:xfrm>
          <a:prstGeom prst="rect">
            <a:avLst/>
          </a:prstGeom>
        </p:spPr>
      </p:pic>
    </p:spTree>
    <p:extLst>
      <p:ext uri="{BB962C8B-B14F-4D97-AF65-F5344CB8AC3E}">
        <p14:creationId xmlns:p14="http://schemas.microsoft.com/office/powerpoint/2010/main" val="17914148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800" dirty="0">
                <a:latin typeface="Cambria" panose="02040503050406030204" pitchFamily="18" charset="0"/>
              </a:rPr>
              <a:t>We have all experienced situations where we do not get enough sleep. Oswald </a:t>
            </a:r>
            <a:r>
              <a:rPr lang="en-GB" sz="2800" b="1" dirty="0">
                <a:latin typeface="Cambria" panose="02040503050406030204" pitchFamily="18" charset="0"/>
              </a:rPr>
              <a:t>implies</a:t>
            </a:r>
            <a:r>
              <a:rPr lang="en-GB" sz="2800" dirty="0">
                <a:latin typeface="Cambria" panose="02040503050406030204" pitchFamily="18" charset="0"/>
              </a:rPr>
              <a:t> when this happens we will have memory and attention problems due to the lack of neurotransmitters being replenished. </a:t>
            </a:r>
          </a:p>
          <a:p>
            <a:pPr marL="0" indent="0">
              <a:buNone/>
            </a:pPr>
            <a:endParaRPr lang="en-GB" sz="2800" dirty="0">
              <a:latin typeface="Cambria" panose="02040503050406030204" pitchFamily="18" charset="0"/>
            </a:endParaRPr>
          </a:p>
          <a:p>
            <a:pPr marL="0" indent="0">
              <a:buNone/>
            </a:pPr>
            <a:r>
              <a:rPr lang="en-GB" sz="2800" dirty="0">
                <a:latin typeface="Cambria" panose="02040503050406030204" pitchFamily="18" charset="0"/>
              </a:rPr>
              <a:t>Think about when this might become problematic in real life</a:t>
            </a:r>
            <a:r>
              <a:rPr lang="en-GB" sz="2800" b="1" i="1" dirty="0">
                <a:latin typeface="Cambria" panose="02040503050406030204" pitchFamily="18" charset="0"/>
              </a:rPr>
              <a:t>.</a:t>
            </a:r>
            <a:endParaRPr lang="en-GB" sz="2800" dirty="0">
              <a:latin typeface="Cambria" panose="02040503050406030204" pitchFamily="18" charset="0"/>
            </a:endParaRPr>
          </a:p>
        </p:txBody>
      </p:sp>
      <p:pic>
        <p:nvPicPr>
          <p:cNvPr id="6" name="Picture 5">
            <a:extLst>
              <a:ext uri="{FF2B5EF4-FFF2-40B4-BE49-F238E27FC236}">
                <a16:creationId xmlns:a16="http://schemas.microsoft.com/office/drawing/2014/main" id="{8A95C2C6-2D18-4568-8A6E-536C8C5A379C}"/>
              </a:ext>
            </a:extLst>
          </p:cNvPr>
          <p:cNvPicPr>
            <a:picLocks noChangeAspect="1"/>
          </p:cNvPicPr>
          <p:nvPr/>
        </p:nvPicPr>
        <p:blipFill>
          <a:blip r:embed="rId4"/>
          <a:stretch>
            <a:fillRect/>
          </a:stretch>
        </p:blipFill>
        <p:spPr>
          <a:xfrm>
            <a:off x="7642848" y="8199"/>
            <a:ext cx="1487553" cy="1115665"/>
          </a:xfrm>
          <a:prstGeom prst="rect">
            <a:avLst/>
          </a:prstGeom>
        </p:spPr>
      </p:pic>
    </p:spTree>
    <p:extLst>
      <p:ext uri="{BB962C8B-B14F-4D97-AF65-F5344CB8AC3E}">
        <p14:creationId xmlns:p14="http://schemas.microsoft.com/office/powerpoint/2010/main" val="6277505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800" dirty="0">
                <a:latin typeface="Cambria" panose="02040503050406030204" pitchFamily="18" charset="0"/>
              </a:rPr>
              <a:t>Oswald also </a:t>
            </a:r>
            <a:r>
              <a:rPr lang="en-GB" sz="2800" b="1" dirty="0">
                <a:latin typeface="Cambria" panose="02040503050406030204" pitchFamily="18" charset="0"/>
              </a:rPr>
              <a:t>implies</a:t>
            </a:r>
            <a:r>
              <a:rPr lang="en-GB" sz="2800" dirty="0">
                <a:latin typeface="Cambria" panose="02040503050406030204" pitchFamily="18" charset="0"/>
              </a:rPr>
              <a:t> that growth hormones are secreted during NREM sleep. He states during stage 4 sleep that the production of growth hormones is increased.</a:t>
            </a:r>
          </a:p>
          <a:p>
            <a:pPr marL="0" indent="0">
              <a:buNone/>
            </a:pPr>
            <a:endParaRPr lang="en-GB" sz="2800" dirty="0">
              <a:latin typeface="Cambria" panose="02040503050406030204" pitchFamily="18" charset="0"/>
            </a:endParaRPr>
          </a:p>
          <a:p>
            <a:pPr marL="0" indent="0">
              <a:buNone/>
            </a:pPr>
            <a:r>
              <a:rPr lang="en-GB" sz="2800" dirty="0">
                <a:latin typeface="Cambria" panose="02040503050406030204" pitchFamily="18" charset="0"/>
              </a:rPr>
              <a:t>What could this explain in real life?</a:t>
            </a:r>
          </a:p>
        </p:txBody>
      </p:sp>
      <p:pic>
        <p:nvPicPr>
          <p:cNvPr id="6" name="Picture 5">
            <a:extLst>
              <a:ext uri="{FF2B5EF4-FFF2-40B4-BE49-F238E27FC236}">
                <a16:creationId xmlns:a16="http://schemas.microsoft.com/office/drawing/2014/main" id="{8A95C2C6-2D18-4568-8A6E-536C8C5A379C}"/>
              </a:ext>
            </a:extLst>
          </p:cNvPr>
          <p:cNvPicPr>
            <a:picLocks noChangeAspect="1"/>
          </p:cNvPicPr>
          <p:nvPr/>
        </p:nvPicPr>
        <p:blipFill>
          <a:blip r:embed="rId4"/>
          <a:stretch>
            <a:fillRect/>
          </a:stretch>
        </p:blipFill>
        <p:spPr>
          <a:xfrm>
            <a:off x="7642848" y="8199"/>
            <a:ext cx="1487553" cy="1115665"/>
          </a:xfrm>
          <a:prstGeom prst="rect">
            <a:avLst/>
          </a:prstGeom>
        </p:spPr>
      </p:pic>
    </p:spTree>
    <p:extLst>
      <p:ext uri="{BB962C8B-B14F-4D97-AF65-F5344CB8AC3E}">
        <p14:creationId xmlns:p14="http://schemas.microsoft.com/office/powerpoint/2010/main" val="703382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800" dirty="0">
                <a:latin typeface="Cambria" panose="02040503050406030204" pitchFamily="18" charset="0"/>
              </a:rPr>
              <a:t>The restoration theory could be </a:t>
            </a:r>
            <a:r>
              <a:rPr lang="en-GB" sz="2800" b="1" dirty="0">
                <a:latin typeface="Cambria" panose="02040503050406030204" pitchFamily="18" charset="0"/>
              </a:rPr>
              <a:t>compared </a:t>
            </a:r>
            <a:r>
              <a:rPr lang="en-GB" sz="2800" dirty="0">
                <a:latin typeface="Cambria" panose="02040503050406030204" pitchFamily="18" charset="0"/>
              </a:rPr>
              <a:t>with the reorganisational theory. </a:t>
            </a:r>
          </a:p>
          <a:p>
            <a:pPr marL="0" indent="0">
              <a:buNone/>
            </a:pPr>
            <a:endParaRPr lang="en-GB" sz="2800" dirty="0">
              <a:latin typeface="Cambria" panose="02040503050406030204" pitchFamily="18" charset="0"/>
            </a:endParaRPr>
          </a:p>
          <a:p>
            <a:pPr marL="0" indent="0">
              <a:buNone/>
            </a:pPr>
            <a:r>
              <a:rPr lang="en-GB" sz="2800" dirty="0">
                <a:latin typeface="Cambria" panose="02040503050406030204" pitchFamily="18" charset="0"/>
              </a:rPr>
              <a:t>This theory contradicts the restoration theory and instead believes that we sleep in order to organise our thoughts and strengthen our memories. </a:t>
            </a:r>
          </a:p>
          <a:p>
            <a:pPr marL="0" indent="0">
              <a:buNone/>
            </a:pPr>
            <a:endParaRPr lang="en-GB" sz="2800" dirty="0">
              <a:latin typeface="Cambria" panose="02040503050406030204" pitchFamily="18" charset="0"/>
            </a:endParaRPr>
          </a:p>
          <a:p>
            <a:pPr marL="0" indent="0">
              <a:buNone/>
            </a:pPr>
            <a:r>
              <a:rPr lang="en-GB" sz="2800" dirty="0">
                <a:latin typeface="Cambria" panose="02040503050406030204" pitchFamily="18" charset="0"/>
              </a:rPr>
              <a:t>We will learn more about this later. </a:t>
            </a:r>
          </a:p>
        </p:txBody>
      </p:sp>
      <p:pic>
        <p:nvPicPr>
          <p:cNvPr id="6" name="Picture 5">
            <a:extLst>
              <a:ext uri="{FF2B5EF4-FFF2-40B4-BE49-F238E27FC236}">
                <a16:creationId xmlns:a16="http://schemas.microsoft.com/office/drawing/2014/main" id="{8A95C2C6-2D18-4568-8A6E-536C8C5A379C}"/>
              </a:ext>
            </a:extLst>
          </p:cNvPr>
          <p:cNvPicPr>
            <a:picLocks noChangeAspect="1"/>
          </p:cNvPicPr>
          <p:nvPr/>
        </p:nvPicPr>
        <p:blipFill>
          <a:blip r:embed="rId4"/>
          <a:stretch>
            <a:fillRect/>
          </a:stretch>
        </p:blipFill>
        <p:spPr>
          <a:xfrm>
            <a:off x="7642848" y="8199"/>
            <a:ext cx="1487553" cy="1115665"/>
          </a:xfrm>
          <a:prstGeom prst="rect">
            <a:avLst/>
          </a:prstGeom>
        </p:spPr>
      </p:pic>
    </p:spTree>
    <p:extLst>
      <p:ext uri="{BB962C8B-B14F-4D97-AF65-F5344CB8AC3E}">
        <p14:creationId xmlns:p14="http://schemas.microsoft.com/office/powerpoint/2010/main" val="2163843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400" dirty="0"/>
              <a:t>The restoration theory can be </a:t>
            </a:r>
            <a:r>
              <a:rPr lang="en-GB" sz="2400" b="1" dirty="0"/>
              <a:t>evaluated </a:t>
            </a:r>
            <a:r>
              <a:rPr lang="en-GB" sz="2400" dirty="0"/>
              <a:t>in many different ways. </a:t>
            </a:r>
          </a:p>
          <a:p>
            <a:pPr marL="0" indent="0">
              <a:buNone/>
            </a:pPr>
            <a:r>
              <a:rPr lang="en-GB" sz="2400" dirty="0">
                <a:effectLst>
                  <a:outerShdw blurRad="38100" dist="38100" dir="2700000" algn="tl">
                    <a:srgbClr val="000000">
                      <a:alpha val="43137"/>
                    </a:srgbClr>
                  </a:outerShdw>
                </a:effectLst>
              </a:rPr>
              <a:t>Strengths </a:t>
            </a:r>
          </a:p>
          <a:p>
            <a:pPr marL="0" indent="0">
              <a:buNone/>
            </a:pPr>
            <a:r>
              <a:rPr lang="en-GB" sz="2400" dirty="0"/>
              <a:t>Explains why all mammals sleep</a:t>
            </a:r>
          </a:p>
          <a:p>
            <a:pPr marL="0" indent="0">
              <a:buNone/>
            </a:pPr>
            <a:r>
              <a:rPr lang="en-GB" sz="2400" dirty="0"/>
              <a:t>Explains poorer performance after lack of sleep </a:t>
            </a:r>
          </a:p>
          <a:p>
            <a:pPr marL="0" indent="0">
              <a:buNone/>
            </a:pPr>
            <a:r>
              <a:rPr lang="en-GB" sz="2400" dirty="0"/>
              <a:t>Backed up by evidence from Shapiro et al (1981), rat studies and Peter Tripp</a:t>
            </a:r>
          </a:p>
          <a:p>
            <a:pPr marL="0" indent="0">
              <a:buNone/>
            </a:pPr>
            <a:r>
              <a:rPr lang="en-GB" sz="2400" dirty="0"/>
              <a:t>Backed up by real life – babies sleeping longer</a:t>
            </a:r>
          </a:p>
        </p:txBody>
      </p:sp>
      <p:pic>
        <p:nvPicPr>
          <p:cNvPr id="6" name="Picture 5">
            <a:extLst>
              <a:ext uri="{FF2B5EF4-FFF2-40B4-BE49-F238E27FC236}">
                <a16:creationId xmlns:a16="http://schemas.microsoft.com/office/drawing/2014/main" id="{8A95C2C6-2D18-4568-8A6E-536C8C5A379C}"/>
              </a:ext>
            </a:extLst>
          </p:cNvPr>
          <p:cNvPicPr>
            <a:picLocks noChangeAspect="1"/>
          </p:cNvPicPr>
          <p:nvPr/>
        </p:nvPicPr>
        <p:blipFill>
          <a:blip r:embed="rId4"/>
          <a:stretch>
            <a:fillRect/>
          </a:stretch>
        </p:blipFill>
        <p:spPr>
          <a:xfrm>
            <a:off x="7642848" y="8199"/>
            <a:ext cx="1487553" cy="1115665"/>
          </a:xfrm>
          <a:prstGeom prst="rect">
            <a:avLst/>
          </a:prstGeom>
        </p:spPr>
      </p:pic>
    </p:spTree>
    <p:extLst>
      <p:ext uri="{BB962C8B-B14F-4D97-AF65-F5344CB8AC3E}">
        <p14:creationId xmlns:p14="http://schemas.microsoft.com/office/powerpoint/2010/main" val="3693748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lnSpcReduction="10000"/>
          </a:bodyPr>
          <a:lstStyle/>
          <a:p>
            <a:pPr marL="0" indent="0">
              <a:buNone/>
            </a:pPr>
            <a:r>
              <a:rPr lang="en-GB" sz="2400" dirty="0"/>
              <a:t>The restoration theory can be </a:t>
            </a:r>
            <a:r>
              <a:rPr lang="en-GB" sz="2400" b="1" dirty="0"/>
              <a:t>evaluated </a:t>
            </a:r>
            <a:r>
              <a:rPr lang="en-GB" sz="2400" dirty="0"/>
              <a:t>in many different ways. </a:t>
            </a:r>
          </a:p>
          <a:p>
            <a:pPr marL="0" indent="0">
              <a:buNone/>
            </a:pPr>
            <a:r>
              <a:rPr lang="en-GB" sz="2800" dirty="0">
                <a:effectLst>
                  <a:outerShdw blurRad="38100" dist="38100" dir="2700000" algn="tl">
                    <a:srgbClr val="000000">
                      <a:alpha val="43137"/>
                    </a:srgbClr>
                  </a:outerShdw>
                </a:effectLst>
                <a:latin typeface="Cambria" panose="02040503050406030204" pitchFamily="18" charset="0"/>
              </a:rPr>
              <a:t>Weaknesses </a:t>
            </a:r>
          </a:p>
          <a:p>
            <a:pPr marL="0" indent="0">
              <a:buNone/>
            </a:pPr>
            <a:r>
              <a:rPr lang="en-GB" sz="2400" dirty="0">
                <a:latin typeface="Cambria" panose="02040503050406030204" pitchFamily="18" charset="0"/>
              </a:rPr>
              <a:t>Too simplistic – It doesn’t explain why we need several different stages of sleep. </a:t>
            </a:r>
          </a:p>
          <a:p>
            <a:pPr marL="0" indent="0">
              <a:buNone/>
            </a:pPr>
            <a:r>
              <a:rPr lang="en-GB" sz="2400" dirty="0">
                <a:latin typeface="Cambria" panose="02040503050406030204" pitchFamily="18" charset="0"/>
              </a:rPr>
              <a:t>Resting is believed to be enough to restore the body. </a:t>
            </a:r>
          </a:p>
          <a:p>
            <a:pPr marL="0" indent="0">
              <a:buNone/>
            </a:pPr>
            <a:r>
              <a:rPr lang="en-GB" sz="2400" dirty="0">
                <a:latin typeface="Cambria" panose="02040503050406030204" pitchFamily="18" charset="0"/>
              </a:rPr>
              <a:t>Duration of sleep does not always increase as day time activity increases. </a:t>
            </a:r>
          </a:p>
          <a:p>
            <a:pPr marL="0" indent="0">
              <a:buNone/>
            </a:pPr>
            <a:r>
              <a:rPr lang="en-GB" sz="2400" dirty="0">
                <a:latin typeface="Cambria" panose="02040503050406030204" pitchFamily="18" charset="0"/>
              </a:rPr>
              <a:t>The brain is very active during sleep which may contradict the idea that it is the ideal time for repair. </a:t>
            </a:r>
          </a:p>
        </p:txBody>
      </p:sp>
      <p:pic>
        <p:nvPicPr>
          <p:cNvPr id="6" name="Picture 5">
            <a:extLst>
              <a:ext uri="{FF2B5EF4-FFF2-40B4-BE49-F238E27FC236}">
                <a16:creationId xmlns:a16="http://schemas.microsoft.com/office/drawing/2014/main" id="{8A95C2C6-2D18-4568-8A6E-536C8C5A379C}"/>
              </a:ext>
            </a:extLst>
          </p:cNvPr>
          <p:cNvPicPr>
            <a:picLocks noChangeAspect="1"/>
          </p:cNvPicPr>
          <p:nvPr/>
        </p:nvPicPr>
        <p:blipFill>
          <a:blip r:embed="rId4"/>
          <a:stretch>
            <a:fillRect/>
          </a:stretch>
        </p:blipFill>
        <p:spPr>
          <a:xfrm>
            <a:off x="7642848" y="8199"/>
            <a:ext cx="1487553" cy="1115665"/>
          </a:xfrm>
          <a:prstGeom prst="rect">
            <a:avLst/>
          </a:prstGeom>
        </p:spPr>
      </p:pic>
    </p:spTree>
    <p:extLst>
      <p:ext uri="{BB962C8B-B14F-4D97-AF65-F5344CB8AC3E}">
        <p14:creationId xmlns:p14="http://schemas.microsoft.com/office/powerpoint/2010/main" val="30405176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400" dirty="0">
                <a:latin typeface="Cambria" panose="02040503050406030204" pitchFamily="18" charset="0"/>
              </a:rPr>
              <a:t>Once you have copied all the notes which you need for the restoration theory I want you to attempt the following question. </a:t>
            </a:r>
          </a:p>
          <a:p>
            <a:pPr marL="0" indent="0">
              <a:buNone/>
            </a:pPr>
            <a:endParaRPr lang="en-GB" sz="2400" dirty="0">
              <a:latin typeface="Cambria" panose="02040503050406030204" pitchFamily="18" charset="0"/>
            </a:endParaRPr>
          </a:p>
          <a:p>
            <a:pPr marL="0" indent="0">
              <a:buNone/>
            </a:pPr>
            <a:r>
              <a:rPr lang="en-GB" sz="2400" b="1" dirty="0">
                <a:latin typeface="Cambria" panose="02040503050406030204" pitchFamily="18" charset="0"/>
              </a:rPr>
              <a:t>“Analyse one theory which explains why we sleep” 									(12 marks) </a:t>
            </a:r>
          </a:p>
          <a:p>
            <a:pPr marL="0" indent="0">
              <a:buNone/>
            </a:pPr>
            <a:endParaRPr lang="en-GB" sz="2400" dirty="0">
              <a:latin typeface="Cambria" panose="02040503050406030204" pitchFamily="18" charset="0"/>
            </a:endParaRPr>
          </a:p>
          <a:p>
            <a:pPr marL="0" indent="0">
              <a:buNone/>
            </a:pPr>
            <a:r>
              <a:rPr lang="en-GB" sz="2400" dirty="0">
                <a:latin typeface="Cambria" panose="02040503050406030204" pitchFamily="18" charset="0"/>
              </a:rPr>
              <a:t>You won’t be able to compare to another theory yet, but you should have enough points which you can expand on to gain the 12 marks.  </a:t>
            </a:r>
          </a:p>
        </p:txBody>
      </p:sp>
    </p:spTree>
    <p:extLst>
      <p:ext uri="{BB962C8B-B14F-4D97-AF65-F5344CB8AC3E}">
        <p14:creationId xmlns:p14="http://schemas.microsoft.com/office/powerpoint/2010/main" val="706572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a:solidFill>
                  <a:srgbClr val="FFFFFF"/>
                </a:solidFill>
              </a:rPr>
              <a:t>Activation-Synthesis theory </a:t>
            </a:r>
            <a:endParaRPr lang="en-GB" sz="4000" dirty="0">
              <a:solidFill>
                <a:srgbClr val="FFFFFF"/>
              </a:solidFill>
            </a:endParaRP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lnSpcReduction="10000"/>
          </a:bodyPr>
          <a:lstStyle/>
          <a:p>
            <a:pPr marL="0" indent="0">
              <a:buNone/>
            </a:pPr>
            <a:r>
              <a:rPr lang="en-GB" sz="2400"/>
              <a:t>The Biological process believes the Restoration theory explains why we sleep, but it looks to the Activation-Synthesis theory for an explanation for why we dream. This will be needed later to compare to the Psychoanalytic theory. </a:t>
            </a:r>
          </a:p>
          <a:p>
            <a:pPr marL="0" indent="0">
              <a:buNone/>
            </a:pPr>
            <a:endParaRPr lang="en-GB" sz="2400"/>
          </a:p>
          <a:p>
            <a:r>
              <a:rPr lang="en-GB" sz="2400"/>
              <a:t> </a:t>
            </a:r>
            <a:r>
              <a:rPr lang="en-GB" altLang="en-US" sz="2400"/>
              <a:t>This theory sees dreams as essentially random and meaningless.</a:t>
            </a:r>
          </a:p>
          <a:p>
            <a:endParaRPr lang="en-GB" altLang="en-US" sz="2400"/>
          </a:p>
          <a:p>
            <a:r>
              <a:rPr lang="en-GB" altLang="en-US" sz="2400"/>
              <a:t>During REM, the cerebral cortex is activated. This causes certain memories to be recalled, which we then synthesise into a story (Hobson &amp; McCarley, 1977).</a:t>
            </a:r>
            <a:endParaRPr lang="en-US" altLang="en-US" sz="2400"/>
          </a:p>
          <a:p>
            <a:pPr marL="0" indent="0">
              <a:buNone/>
            </a:pPr>
            <a:endParaRPr lang="en-GB" sz="2400">
              <a:latin typeface="Cambria" panose="02040503050406030204" pitchFamily="18" charset="0"/>
            </a:endParaRPr>
          </a:p>
          <a:p>
            <a:pPr marL="0" indent="0">
              <a:buNone/>
            </a:pPr>
            <a:endParaRPr lang="en-GB" sz="2400">
              <a:latin typeface="Cambria" panose="02040503050406030204" pitchFamily="18" charset="0"/>
            </a:endParaRPr>
          </a:p>
          <a:p>
            <a:pPr marL="0" indent="0">
              <a:buNone/>
            </a:pPr>
            <a:endParaRPr lang="en-GB" sz="2400" dirty="0">
              <a:latin typeface="Cambria" panose="02040503050406030204" pitchFamily="18" charset="0"/>
            </a:endParaRPr>
          </a:p>
        </p:txBody>
      </p:sp>
      <p:pic>
        <p:nvPicPr>
          <p:cNvPr id="6" name="Picture 5">
            <a:extLst>
              <a:ext uri="{FF2B5EF4-FFF2-40B4-BE49-F238E27FC236}">
                <a16:creationId xmlns:a16="http://schemas.microsoft.com/office/drawing/2014/main" id="{2979D0E4-8385-4D53-8EC6-E67D631AAF1D}"/>
              </a:ext>
            </a:extLst>
          </p:cNvPr>
          <p:cNvPicPr>
            <a:picLocks noChangeAspect="1"/>
          </p:cNvPicPr>
          <p:nvPr/>
        </p:nvPicPr>
        <p:blipFill>
          <a:blip r:embed="rId4"/>
          <a:stretch>
            <a:fillRect/>
          </a:stretch>
        </p:blipFill>
        <p:spPr>
          <a:xfrm>
            <a:off x="7465489" y="4021813"/>
            <a:ext cx="1487553" cy="1115665"/>
          </a:xfrm>
          <a:prstGeom prst="rect">
            <a:avLst/>
          </a:prstGeom>
        </p:spPr>
      </p:pic>
    </p:spTree>
    <p:extLst>
      <p:ext uri="{BB962C8B-B14F-4D97-AF65-F5344CB8AC3E}">
        <p14:creationId xmlns:p14="http://schemas.microsoft.com/office/powerpoint/2010/main" val="27807219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a:solidFill>
                  <a:srgbClr val="FFFFFF"/>
                </a:solidFill>
              </a:rPr>
              <a:t>Activation-Synthesis theory </a:t>
            </a:r>
            <a:endParaRPr lang="en-GB" sz="4000" dirty="0">
              <a:solidFill>
                <a:srgbClr val="FFFFFF"/>
              </a:solidFill>
            </a:endParaRP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fontScale="92500" lnSpcReduction="10000"/>
          </a:bodyPr>
          <a:lstStyle/>
          <a:p>
            <a:pPr marL="0" indent="0">
              <a:buNone/>
            </a:pPr>
            <a:r>
              <a:rPr lang="en-GB" sz="2400" dirty="0"/>
              <a:t>Simply put… </a:t>
            </a:r>
          </a:p>
          <a:p>
            <a:pPr marL="0" indent="0">
              <a:buNone/>
            </a:pPr>
            <a:r>
              <a:rPr lang="en-GB" altLang="en-US" sz="2400" dirty="0"/>
              <a:t>Hobson &amp; McCarley (1977) believe that dreams are just randomly activated messages. Which are then synthesised (put together &amp; interpreted) into a story. </a:t>
            </a:r>
            <a:endParaRPr lang="en-US" altLang="en-US" sz="2400" dirty="0"/>
          </a:p>
          <a:p>
            <a:pPr marL="0" indent="0">
              <a:buNone/>
            </a:pPr>
            <a:endParaRPr lang="en-GB" sz="2400" dirty="0">
              <a:latin typeface="Cambria" panose="02040503050406030204" pitchFamily="18" charset="0"/>
            </a:endParaRPr>
          </a:p>
          <a:p>
            <a:pPr marL="0" indent="0">
              <a:buNone/>
            </a:pPr>
            <a:r>
              <a:rPr lang="en-GB" sz="2400" dirty="0">
                <a:latin typeface="Cambria" panose="02040503050406030204" pitchFamily="18" charset="0"/>
              </a:rPr>
              <a:t>Take 3 post-it notes. </a:t>
            </a:r>
          </a:p>
          <a:p>
            <a:pPr marL="0" indent="0">
              <a:buNone/>
            </a:pPr>
            <a:r>
              <a:rPr lang="en-GB" sz="2400" dirty="0">
                <a:latin typeface="Cambria" panose="02040503050406030204" pitchFamily="18" charset="0"/>
              </a:rPr>
              <a:t>Name: </a:t>
            </a:r>
          </a:p>
          <a:p>
            <a:pPr marL="0" indent="0">
              <a:buNone/>
            </a:pPr>
            <a:r>
              <a:rPr lang="en-GB" sz="2400" dirty="0">
                <a:latin typeface="Cambria" panose="02040503050406030204" pitchFamily="18" charset="0"/>
              </a:rPr>
              <a:t>Place: </a:t>
            </a:r>
          </a:p>
          <a:p>
            <a:pPr marL="0" indent="0">
              <a:buNone/>
            </a:pPr>
            <a:r>
              <a:rPr lang="en-GB" sz="2400" dirty="0">
                <a:latin typeface="Cambria" panose="02040503050406030204" pitchFamily="18" charset="0"/>
              </a:rPr>
              <a:t>Verb: </a:t>
            </a:r>
          </a:p>
          <a:p>
            <a:pPr marL="0" indent="0">
              <a:buNone/>
            </a:pPr>
            <a:r>
              <a:rPr lang="en-GB" sz="2400" dirty="0">
                <a:latin typeface="Cambria" panose="02040503050406030204" pitchFamily="18" charset="0"/>
              </a:rPr>
              <a:t>Bring all the post-it notes to the front, we are going to synthesise our memories (post-its) into a dream (story)</a:t>
            </a:r>
          </a:p>
        </p:txBody>
      </p:sp>
    </p:spTree>
    <p:extLst>
      <p:ext uri="{BB962C8B-B14F-4D97-AF65-F5344CB8AC3E}">
        <p14:creationId xmlns:p14="http://schemas.microsoft.com/office/powerpoint/2010/main" val="2544185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p:cNvSpPr>
          <p:nvPr>
            <p:ph type="title" idx="4294967295"/>
          </p:nvPr>
        </p:nvSpPr>
        <p:spPr>
          <a:xfrm>
            <a:off x="491490" y="365125"/>
            <a:ext cx="3840085" cy="1692794"/>
          </a:xfrm>
        </p:spPr>
        <p:txBody>
          <a:bodyPr vert="horz" lIns="91440" tIns="45720" rIns="91440" bIns="45720" rtlCol="0" anchor="ctr">
            <a:normAutofit/>
          </a:bodyPr>
          <a:lstStyle/>
          <a:p>
            <a:pPr defTabSz="914400"/>
            <a:r>
              <a:rPr lang="en-US" altLang="en-US" sz="3700" b="0">
                <a:effectLst/>
              </a:rPr>
              <a:t>Definition: ‘A reduced state of consciousness’…</a:t>
            </a:r>
          </a:p>
        </p:txBody>
      </p:sp>
      <p:cxnSp>
        <p:nvCxnSpPr>
          <p:cNvPr id="135" name="Straight Arrow Connector 134">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67" name="Rectangle 3"/>
          <p:cNvSpPr>
            <a:spLocks noGrp="1"/>
          </p:cNvSpPr>
          <p:nvPr>
            <p:ph type="body" idx="4294967295"/>
          </p:nvPr>
        </p:nvSpPr>
        <p:spPr>
          <a:xfrm>
            <a:off x="491490" y="2575034"/>
            <a:ext cx="4080510" cy="4022318"/>
          </a:xfrm>
        </p:spPr>
        <p:txBody>
          <a:bodyPr vert="horz" lIns="91440" tIns="45720" rIns="91440" bIns="45720" rtlCol="0">
            <a:normAutofit lnSpcReduction="10000"/>
          </a:bodyPr>
          <a:lstStyle/>
          <a:p>
            <a:pPr marL="411163" indent="-228600" defTabSz="914400"/>
            <a:r>
              <a:rPr lang="en-US" altLang="en-US" sz="2400" dirty="0"/>
              <a:t>What is consciousness? </a:t>
            </a:r>
          </a:p>
          <a:p>
            <a:pPr marL="739775" lvl="1" indent="-228600" defTabSz="914400"/>
            <a:r>
              <a:rPr lang="en-US" altLang="en-US" sz="2400" dirty="0"/>
              <a:t>Consciousness is our subjective awareness of thoughts, feelings and sensations. </a:t>
            </a:r>
          </a:p>
          <a:p>
            <a:pPr marL="739775" lvl="1" indent="-228600" defTabSz="914400"/>
            <a:endParaRPr lang="en-US" altLang="en-US" sz="2400" dirty="0"/>
          </a:p>
          <a:p>
            <a:pPr marL="739775" lvl="1" indent="-228600" defTabSz="914400"/>
            <a:r>
              <a:rPr lang="en-US" altLang="en-US" sz="2400" dirty="0"/>
              <a:t>When we sleep, meditate, or are under the influence of psychoactive drugs we are in an </a:t>
            </a:r>
            <a:r>
              <a:rPr lang="en-US" altLang="en-US" sz="2400" b="1" dirty="0"/>
              <a:t>altered state of consciousness </a:t>
            </a:r>
          </a:p>
          <a:p>
            <a:pPr marL="182563" indent="-228600" defTabSz="914400"/>
            <a:endParaRPr lang="en-US" altLang="en-US" sz="1600" dirty="0"/>
          </a:p>
        </p:txBody>
      </p:sp>
      <p:pic>
        <p:nvPicPr>
          <p:cNvPr id="11269" name="Picture 5" descr="karnivool-sound-awake-2009-inside-cover-615"/>
          <p:cNvPicPr>
            <a:picLocks noChangeAspect="1" noChangeArrowheads="1"/>
          </p:cNvPicPr>
          <p:nvPr/>
        </p:nvPicPr>
        <p:blipFill rotWithShape="1">
          <a:blip r:embed="rId3">
            <a:extLst>
              <a:ext uri="{28A0092B-C50C-407E-A947-70E740481C1C}">
                <a14:useLocalDpi xmlns:a14="http://schemas.microsoft.com/office/drawing/2010/main" val="0"/>
              </a:ext>
            </a:extLst>
          </a:blip>
          <a:srcRect l="24865" r="20938"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114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6392" y="2132856"/>
            <a:ext cx="4495608" cy="720080"/>
          </a:xfrm>
          <a:solidFill>
            <a:schemeClr val="accent1">
              <a:lumMod val="75000"/>
            </a:schemeClr>
          </a:solidFill>
        </p:spPr>
        <p:txBody>
          <a:bodyPr>
            <a:normAutofit/>
          </a:bodyPr>
          <a:lstStyle/>
          <a:p>
            <a:r>
              <a:rPr lang="en-GB" sz="2800" b="1" dirty="0">
                <a:solidFill>
                  <a:schemeClr val="accent1">
                    <a:lumMod val="20000"/>
                    <a:lumOff val="80000"/>
                  </a:schemeClr>
                </a:solidFill>
              </a:rPr>
              <a:t>Dement and </a:t>
            </a:r>
            <a:r>
              <a:rPr lang="en-GB" sz="2800" b="1" dirty="0" err="1">
                <a:solidFill>
                  <a:schemeClr val="accent1">
                    <a:lumMod val="20000"/>
                    <a:lumOff val="80000"/>
                  </a:schemeClr>
                </a:solidFill>
              </a:rPr>
              <a:t>Kleitman</a:t>
            </a:r>
            <a:r>
              <a:rPr lang="en-GB" sz="2800" b="1" dirty="0">
                <a:solidFill>
                  <a:schemeClr val="accent1">
                    <a:lumMod val="20000"/>
                    <a:lumOff val="80000"/>
                  </a:schemeClr>
                </a:solidFill>
              </a:rPr>
              <a:t> (1957)</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91144" y="0"/>
            <a:ext cx="4252855" cy="2996952"/>
          </a:xfr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030" t="2629" r="4105" b="2786"/>
          <a:stretch/>
        </p:blipFill>
        <p:spPr>
          <a:xfrm>
            <a:off x="0" y="2915072"/>
            <a:ext cx="3888432" cy="3960440"/>
          </a:xfrm>
          <a:prstGeom prst="rect">
            <a:avLst/>
          </a:prstGeom>
        </p:spPr>
      </p:pic>
      <p:sp>
        <p:nvSpPr>
          <p:cNvPr id="7" name="Rectangle 6"/>
          <p:cNvSpPr/>
          <p:nvPr/>
        </p:nvSpPr>
        <p:spPr>
          <a:xfrm>
            <a:off x="107504" y="61903"/>
            <a:ext cx="4752528" cy="1754326"/>
          </a:xfrm>
          <a:prstGeom prst="rect">
            <a:avLst/>
          </a:prstGeom>
        </p:spPr>
        <p:txBody>
          <a:bodyPr wrap="square">
            <a:spAutoFit/>
          </a:bodyPr>
          <a:lstStyle/>
          <a:p>
            <a:r>
              <a:rPr lang="en-GB" b="1" dirty="0">
                <a:latin typeface="Cambria" panose="02040503050406030204" pitchFamily="18" charset="0"/>
              </a:rPr>
              <a:t>Research questions: </a:t>
            </a:r>
          </a:p>
          <a:p>
            <a:pPr marL="250825" indent="-250825">
              <a:buFont typeface="+mj-lt"/>
              <a:buAutoNum type="arabicPeriod"/>
            </a:pPr>
            <a:r>
              <a:rPr lang="en-GB" altLang="en-US" i="1" dirty="0">
                <a:latin typeface="Cambria" panose="02040503050406030204" pitchFamily="18" charset="0"/>
                <a:cs typeface="Arial" charset="0"/>
              </a:rPr>
              <a:t>Does </a:t>
            </a:r>
            <a:r>
              <a:rPr lang="en-GB" altLang="en-US" b="1" i="1" dirty="0">
                <a:latin typeface="Cambria" panose="02040503050406030204" pitchFamily="18" charset="0"/>
                <a:cs typeface="Arial" charset="0"/>
              </a:rPr>
              <a:t>dream recall correlate to REM</a:t>
            </a:r>
            <a:r>
              <a:rPr lang="en-GB" altLang="en-US" i="1" dirty="0">
                <a:latin typeface="Cambria" panose="02040503050406030204" pitchFamily="18" charset="0"/>
                <a:cs typeface="Arial" charset="0"/>
              </a:rPr>
              <a:t>? </a:t>
            </a:r>
          </a:p>
          <a:p>
            <a:pPr marL="250825" indent="-250825">
              <a:buFont typeface="+mj-lt"/>
              <a:buAutoNum type="arabicPeriod"/>
            </a:pPr>
            <a:r>
              <a:rPr lang="en-GB" altLang="en-US" i="1" dirty="0">
                <a:latin typeface="Cambria" panose="02040503050406030204" pitchFamily="18" charset="0"/>
                <a:cs typeface="Arial" charset="0"/>
              </a:rPr>
              <a:t>Is there a correlation between </a:t>
            </a:r>
            <a:r>
              <a:rPr lang="en-GB" altLang="en-US" b="1" i="1" dirty="0">
                <a:latin typeface="Cambria" panose="02040503050406030204" pitchFamily="18" charset="0"/>
                <a:cs typeface="Arial" charset="0"/>
              </a:rPr>
              <a:t>REM duration </a:t>
            </a:r>
            <a:r>
              <a:rPr lang="en-GB" altLang="en-US" i="1" dirty="0">
                <a:latin typeface="Cambria" panose="02040503050406030204" pitchFamily="18" charset="0"/>
                <a:cs typeface="Arial" charset="0"/>
              </a:rPr>
              <a:t>and estimates of </a:t>
            </a:r>
            <a:r>
              <a:rPr lang="en-GB" altLang="en-US" b="1" i="1" dirty="0">
                <a:latin typeface="Cambria" panose="02040503050406030204" pitchFamily="18" charset="0"/>
                <a:cs typeface="Arial" charset="0"/>
              </a:rPr>
              <a:t>dream length</a:t>
            </a:r>
            <a:r>
              <a:rPr lang="en-GB" altLang="en-US" i="1" dirty="0">
                <a:latin typeface="Cambria" panose="02040503050406030204" pitchFamily="18" charset="0"/>
                <a:cs typeface="Arial" charset="0"/>
              </a:rPr>
              <a:t>?</a:t>
            </a:r>
          </a:p>
          <a:p>
            <a:pPr marL="250825" indent="-250825">
              <a:buFont typeface="+mj-lt"/>
              <a:buAutoNum type="arabicPeriod"/>
            </a:pPr>
            <a:r>
              <a:rPr lang="en-GB" altLang="en-US" i="1" dirty="0">
                <a:latin typeface="Cambria" panose="02040503050406030204" pitchFamily="18" charset="0"/>
                <a:cs typeface="Arial" charset="0"/>
              </a:rPr>
              <a:t>Are rapid </a:t>
            </a:r>
            <a:r>
              <a:rPr lang="en-GB" altLang="en-US" b="1" i="1" dirty="0">
                <a:latin typeface="Cambria" panose="02040503050406030204" pitchFamily="18" charset="0"/>
                <a:cs typeface="Arial" charset="0"/>
              </a:rPr>
              <a:t>eye movements connected to content </a:t>
            </a:r>
            <a:r>
              <a:rPr lang="en-GB" altLang="en-US" i="1" dirty="0">
                <a:latin typeface="Cambria" panose="02040503050406030204" pitchFamily="18" charset="0"/>
                <a:cs typeface="Arial" charset="0"/>
              </a:rPr>
              <a:t>of dreams? </a:t>
            </a:r>
            <a:endParaRPr lang="en-GB" dirty="0">
              <a:latin typeface="Cambria" panose="02040503050406030204" pitchFamily="18" charset="0"/>
            </a:endParaRPr>
          </a:p>
        </p:txBody>
      </p:sp>
      <p:sp>
        <p:nvSpPr>
          <p:cNvPr id="9" name="Rectangle 8"/>
          <p:cNvSpPr/>
          <p:nvPr/>
        </p:nvSpPr>
        <p:spPr>
          <a:xfrm>
            <a:off x="3888431" y="3092768"/>
            <a:ext cx="5255567" cy="3416320"/>
          </a:xfrm>
          <a:prstGeom prst="rect">
            <a:avLst/>
          </a:prstGeom>
        </p:spPr>
        <p:txBody>
          <a:bodyPr wrap="square" anchor="t">
            <a:spAutoFit/>
          </a:bodyPr>
          <a:lstStyle/>
          <a:p>
            <a:r>
              <a:rPr lang="en-GB" b="1" dirty="0">
                <a:latin typeface="Cambria" panose="02040503050406030204" pitchFamily="18" charset="0"/>
              </a:rPr>
              <a:t>Design: </a:t>
            </a:r>
            <a:r>
              <a:rPr lang="en-GB" dirty="0">
                <a:latin typeface="Cambria" panose="02040503050406030204" pitchFamily="18" charset="0"/>
              </a:rPr>
              <a:t>Lab experiment</a:t>
            </a:r>
          </a:p>
          <a:p>
            <a:endParaRPr lang="en-GB" dirty="0">
              <a:latin typeface="Cambria" panose="02040503050406030204" pitchFamily="18" charset="0"/>
            </a:endParaRPr>
          </a:p>
          <a:p>
            <a:r>
              <a:rPr lang="en-GB" b="1" dirty="0">
                <a:latin typeface="Cambria" panose="02040503050406030204" pitchFamily="18" charset="0"/>
              </a:rPr>
              <a:t>Procedure</a:t>
            </a:r>
            <a:r>
              <a:rPr lang="en-GB" dirty="0">
                <a:latin typeface="Cambria" panose="02040503050406030204" pitchFamily="18" charset="0"/>
              </a:rPr>
              <a:t>:  9 participants (7m, 2f), </a:t>
            </a:r>
            <a:br>
              <a:rPr lang="en-GB" dirty="0">
                <a:latin typeface="Cambria" panose="02040503050406030204" pitchFamily="18" charset="0"/>
              </a:rPr>
            </a:br>
            <a:r>
              <a:rPr lang="en-GB" dirty="0">
                <a:latin typeface="Cambria" panose="02040503050406030204" pitchFamily="18" charset="0"/>
              </a:rPr>
              <a:t>5 studied intensively</a:t>
            </a:r>
          </a:p>
          <a:p>
            <a:endParaRPr lang="en-GB" dirty="0">
              <a:latin typeface="Cambria" panose="02040503050406030204" pitchFamily="18" charset="0"/>
            </a:endParaRPr>
          </a:p>
          <a:p>
            <a:r>
              <a:rPr lang="en-GB" b="1" dirty="0">
                <a:latin typeface="Cambria" panose="02040503050406030204" pitchFamily="18" charset="0"/>
              </a:rPr>
              <a:t>Method: </a:t>
            </a:r>
            <a:r>
              <a:rPr lang="en-GB" dirty="0">
                <a:latin typeface="Cambria" panose="02040503050406030204" pitchFamily="18" charset="0"/>
              </a:rPr>
              <a:t>Participants came to the lab just before their usual bedtime.  Asked to </a:t>
            </a:r>
            <a:r>
              <a:rPr lang="en-GB" b="1" dirty="0">
                <a:latin typeface="Cambria" panose="02040503050406030204" pitchFamily="18" charset="0"/>
              </a:rPr>
              <a:t>avoid caffeine and alcohol </a:t>
            </a:r>
            <a:r>
              <a:rPr lang="en-GB" dirty="0">
                <a:latin typeface="Cambria" panose="02040503050406030204" pitchFamily="18" charset="0"/>
              </a:rPr>
              <a:t>on the day of the study. They went to bed in a dark, quiet room.</a:t>
            </a:r>
          </a:p>
          <a:p>
            <a:pPr marL="285750" indent="-285750">
              <a:buFont typeface="Arial" panose="020B0604020202020204" pitchFamily="34" charset="0"/>
              <a:buChar char="•"/>
            </a:pPr>
            <a:r>
              <a:rPr lang="en-GB" dirty="0">
                <a:latin typeface="Cambria" panose="02040503050406030204" pitchFamily="18" charset="0"/>
              </a:rPr>
              <a:t>An </a:t>
            </a:r>
            <a:r>
              <a:rPr lang="en-GB" b="1" dirty="0">
                <a:latin typeface="Cambria" panose="02040503050406030204" pitchFamily="18" charset="0"/>
              </a:rPr>
              <a:t>EEG</a:t>
            </a:r>
            <a:r>
              <a:rPr lang="en-GB" dirty="0">
                <a:latin typeface="Cambria" panose="02040503050406030204" pitchFamily="18" charset="0"/>
              </a:rPr>
              <a:t> (electrodes attached to participant’s face and scalp) was used to record signals</a:t>
            </a:r>
          </a:p>
          <a:p>
            <a:pPr marL="285750" indent="-285750">
              <a:buFont typeface="Arial" panose="020B0604020202020204" pitchFamily="34" charset="0"/>
              <a:buChar char="•"/>
            </a:pPr>
            <a:r>
              <a:rPr lang="en-GB" altLang="en-US" dirty="0">
                <a:latin typeface="Cambria" panose="02040503050406030204" pitchFamily="18" charset="0"/>
                <a:cs typeface="Arial" charset="0"/>
              </a:rPr>
              <a:t>woken at various times to test dream recall</a:t>
            </a:r>
            <a:endParaRPr lang="en-GB" dirty="0">
              <a:latin typeface="Cambria" panose="02040503050406030204" pitchFamily="18" charset="0"/>
            </a:endParaRPr>
          </a:p>
        </p:txBody>
      </p:sp>
    </p:spTree>
    <p:extLst>
      <p:ext uri="{BB962C8B-B14F-4D97-AF65-F5344CB8AC3E}">
        <p14:creationId xmlns:p14="http://schemas.microsoft.com/office/powerpoint/2010/main" val="3244074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498080" cy="634082"/>
          </a:xfrm>
        </p:spPr>
        <p:txBody>
          <a:bodyPr>
            <a:noAutofit/>
          </a:bodyPr>
          <a:lstStyle/>
          <a:p>
            <a:r>
              <a:rPr lang="en-GB" sz="4400" dirty="0">
                <a:latin typeface="Cambria" panose="02040503050406030204" pitchFamily="18" charset="0"/>
              </a:rPr>
              <a:t>Findings</a:t>
            </a:r>
          </a:p>
        </p:txBody>
      </p:sp>
      <p:graphicFrame>
        <p:nvGraphicFramePr>
          <p:cNvPr id="5" name="Chart 4"/>
          <p:cNvGraphicFramePr/>
          <p:nvPr/>
        </p:nvGraphicFramePr>
        <p:xfrm>
          <a:off x="0" y="908720"/>
          <a:ext cx="9144000" cy="594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81999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GB" sz="4400" dirty="0">
                <a:solidFill>
                  <a:schemeClr val="accent1"/>
                </a:solidFill>
              </a:rPr>
              <a:t>Evaluation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lnSpcReduction="10000"/>
          </a:bodyPr>
          <a:lstStyle/>
          <a:p>
            <a:pPr fontAlgn="base"/>
            <a:r>
              <a:rPr lang="en-GB" sz="2800" dirty="0"/>
              <a:t>Lacks ecological validity; unnatural sleeping location which could have affected their sleeping patterns</a:t>
            </a:r>
          </a:p>
          <a:p>
            <a:pPr fontAlgn="base"/>
            <a:r>
              <a:rPr lang="en-GB" sz="2800" dirty="0"/>
              <a:t>Waking participants during the night…!?</a:t>
            </a:r>
          </a:p>
          <a:p>
            <a:pPr fontAlgn="base"/>
            <a:r>
              <a:rPr lang="en-GB" sz="2800" dirty="0"/>
              <a:t>Sample size!! male-female ratio!! Generalisation!?</a:t>
            </a:r>
          </a:p>
          <a:p>
            <a:pPr fontAlgn="base"/>
            <a:r>
              <a:rPr lang="en-GB" sz="2800" dirty="0"/>
              <a:t>Later studies didn’t find a connection between eye movements and dream-contents</a:t>
            </a:r>
          </a:p>
          <a:p>
            <a:endParaRPr lang="en-GB" dirty="0">
              <a:latin typeface="Cambria" panose="02040503050406030204" pitchFamily="18" charset="0"/>
            </a:endParaRPr>
          </a:p>
        </p:txBody>
      </p:sp>
    </p:spTree>
    <p:extLst>
      <p:ext uri="{BB962C8B-B14F-4D97-AF65-F5344CB8AC3E}">
        <p14:creationId xmlns:p14="http://schemas.microsoft.com/office/powerpoint/2010/main" val="98157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What you should know</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539553" y="2755846"/>
            <a:ext cx="8064896" cy="3913514"/>
          </a:xfrm>
        </p:spPr>
        <p:txBody>
          <a:bodyPr>
            <a:normAutofit lnSpcReduction="10000"/>
          </a:bodyPr>
          <a:lstStyle/>
          <a:p>
            <a:r>
              <a:rPr lang="en-GB" sz="2400" dirty="0">
                <a:solidFill>
                  <a:srgbClr val="000000"/>
                </a:solidFill>
              </a:rPr>
              <a:t>Biological processes relating to sleep and dreams, which must include: </a:t>
            </a:r>
          </a:p>
          <a:p>
            <a:pPr lvl="1"/>
            <a:r>
              <a:rPr lang="en-GB" sz="2400" dirty="0">
                <a:solidFill>
                  <a:srgbClr val="000000"/>
                </a:solidFill>
              </a:rPr>
              <a:t>Circadian rhythms </a:t>
            </a:r>
          </a:p>
          <a:p>
            <a:pPr lvl="1"/>
            <a:r>
              <a:rPr lang="en-GB" sz="2400" dirty="0">
                <a:solidFill>
                  <a:srgbClr val="000000"/>
                </a:solidFill>
              </a:rPr>
              <a:t>Non-REM and REM sleep and dreaming </a:t>
            </a:r>
          </a:p>
          <a:p>
            <a:pPr lvl="1"/>
            <a:r>
              <a:rPr lang="en-GB" sz="2400" dirty="0">
                <a:solidFill>
                  <a:srgbClr val="000000"/>
                </a:solidFill>
              </a:rPr>
              <a:t>The role of the brain in sleep </a:t>
            </a:r>
          </a:p>
          <a:p>
            <a:pPr lvl="1"/>
            <a:r>
              <a:rPr lang="en-GB" sz="2400" dirty="0">
                <a:solidFill>
                  <a:srgbClr val="000000"/>
                </a:solidFill>
              </a:rPr>
              <a:t>Oswald’s (1966) Restoration theory of sleep </a:t>
            </a:r>
          </a:p>
          <a:p>
            <a:pPr lvl="1"/>
            <a:r>
              <a:rPr lang="en-GB" sz="2400" dirty="0">
                <a:solidFill>
                  <a:srgbClr val="000000"/>
                </a:solidFill>
              </a:rPr>
              <a:t>The aims, methods, results and conclusions of Dement, W. and </a:t>
            </a:r>
            <a:r>
              <a:rPr lang="en-GB" sz="2400" dirty="0" err="1">
                <a:solidFill>
                  <a:srgbClr val="000000"/>
                </a:solidFill>
              </a:rPr>
              <a:t>Kleitman</a:t>
            </a:r>
            <a:r>
              <a:rPr lang="en-GB" sz="2400" dirty="0">
                <a:solidFill>
                  <a:srgbClr val="000000"/>
                </a:solidFill>
              </a:rPr>
              <a:t>, N. (1957)</a:t>
            </a:r>
          </a:p>
          <a:p>
            <a:pPr marL="342900" lvl="1" indent="0">
              <a:buNone/>
            </a:pPr>
            <a:endParaRPr lang="en-GB" sz="2400" dirty="0">
              <a:solidFill>
                <a:srgbClr val="000000"/>
              </a:solidFill>
            </a:endParaRPr>
          </a:p>
          <a:p>
            <a:pPr marL="342900" lvl="1" indent="0">
              <a:buNone/>
            </a:pPr>
            <a:r>
              <a:rPr lang="en-GB" sz="2400" b="1" dirty="0">
                <a:solidFill>
                  <a:srgbClr val="000000"/>
                </a:solidFill>
              </a:rPr>
              <a:t>You must now choose 1 way to show your knowledge on the above 5 areas.</a:t>
            </a:r>
          </a:p>
          <a:p>
            <a:pPr marL="0" indent="0">
              <a:buNone/>
            </a:pPr>
            <a:endParaRPr lang="en-GB" sz="1700" dirty="0">
              <a:solidFill>
                <a:srgbClr val="000000"/>
              </a:solidFill>
            </a:endParaRPr>
          </a:p>
        </p:txBody>
      </p:sp>
    </p:spTree>
    <p:extLst>
      <p:ext uri="{BB962C8B-B14F-4D97-AF65-F5344CB8AC3E}">
        <p14:creationId xmlns:p14="http://schemas.microsoft.com/office/powerpoint/2010/main" val="36951743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044824" y="1741337"/>
            <a:ext cx="5054352" cy="2387918"/>
          </a:xfrm>
        </p:spPr>
        <p:txBody>
          <a:bodyPr anchor="b">
            <a:normAutofit fontScale="90000"/>
          </a:bodyPr>
          <a:lstStyle/>
          <a:p>
            <a:r>
              <a:rPr lang="en-GB" sz="5400" dirty="0">
                <a:solidFill>
                  <a:srgbClr val="FFFFFF"/>
                </a:solidFill>
              </a:rPr>
              <a:t>Cognitive  processes relating to sleep and dreams</a:t>
            </a:r>
            <a:endParaRPr lang="en-GB" sz="5300" dirty="0">
              <a:solidFill>
                <a:srgbClr val="FFFFFF"/>
              </a:solidFill>
              <a:latin typeface="Cambria" panose="02040503050406030204" pitchFamily="18" charset="0"/>
            </a:endParaRPr>
          </a:p>
        </p:txBody>
      </p:sp>
    </p:spTree>
    <p:extLst>
      <p:ext uri="{BB962C8B-B14F-4D97-AF65-F5344CB8AC3E}">
        <p14:creationId xmlns:p14="http://schemas.microsoft.com/office/powerpoint/2010/main" val="11453089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What you need to know</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375161" cy="3144342"/>
          </a:xfrm>
        </p:spPr>
        <p:txBody>
          <a:bodyPr>
            <a:normAutofit/>
          </a:bodyPr>
          <a:lstStyle/>
          <a:p>
            <a:r>
              <a:rPr lang="en-GB" sz="2400" dirty="0">
                <a:solidFill>
                  <a:srgbClr val="000000"/>
                </a:solidFill>
              </a:rPr>
              <a:t>Cognitive processes relating to sleep and dreams, which must include: </a:t>
            </a:r>
          </a:p>
          <a:p>
            <a:pPr lvl="1"/>
            <a:r>
              <a:rPr lang="en-GB" sz="2400" dirty="0"/>
              <a:t>Sleep to facilitate information processing </a:t>
            </a:r>
          </a:p>
          <a:p>
            <a:pPr lvl="1"/>
            <a:r>
              <a:rPr lang="en-GB" sz="2400" dirty="0"/>
              <a:t>Crick and </a:t>
            </a:r>
            <a:r>
              <a:rPr lang="en-GB" sz="2400" dirty="0" err="1"/>
              <a:t>Mitchison’s</a:t>
            </a:r>
            <a:r>
              <a:rPr lang="en-GB" sz="2400" dirty="0"/>
              <a:t> (1986) Reorganisational theory of dreaming</a:t>
            </a:r>
          </a:p>
          <a:p>
            <a:pPr lvl="1"/>
            <a:r>
              <a:rPr lang="en-GB" sz="2400" dirty="0"/>
              <a:t>The aims, methods, results and conclusions of </a:t>
            </a:r>
            <a:r>
              <a:rPr lang="en-GB" sz="2400" dirty="0" err="1"/>
              <a:t>Czeisler</a:t>
            </a:r>
            <a:r>
              <a:rPr lang="en-GB" sz="2400" dirty="0"/>
              <a:t>, et al. (1990). </a:t>
            </a:r>
          </a:p>
          <a:p>
            <a:pPr marL="0" indent="0">
              <a:buNone/>
            </a:pPr>
            <a:endParaRPr lang="en-GB" sz="1700" dirty="0">
              <a:solidFill>
                <a:srgbClr val="000000"/>
              </a:solidFill>
            </a:endParaRPr>
          </a:p>
        </p:txBody>
      </p:sp>
      <p:pic>
        <p:nvPicPr>
          <p:cNvPr id="6" name="Picture 5">
            <a:extLst>
              <a:ext uri="{FF2B5EF4-FFF2-40B4-BE49-F238E27FC236}">
                <a16:creationId xmlns:a16="http://schemas.microsoft.com/office/drawing/2014/main" id="{1639E3C6-A690-4767-BFB4-EDF50B696E1A}"/>
              </a:ext>
            </a:extLst>
          </p:cNvPr>
          <p:cNvPicPr>
            <a:picLocks noChangeAspect="1"/>
          </p:cNvPicPr>
          <p:nvPr/>
        </p:nvPicPr>
        <p:blipFill>
          <a:blip r:embed="rId3"/>
          <a:stretch>
            <a:fillRect/>
          </a:stretch>
        </p:blipFill>
        <p:spPr>
          <a:xfrm>
            <a:off x="7354881" y="5679479"/>
            <a:ext cx="1487553" cy="1115665"/>
          </a:xfrm>
          <a:prstGeom prst="rect">
            <a:avLst/>
          </a:prstGeom>
        </p:spPr>
      </p:pic>
    </p:spTree>
    <p:extLst>
      <p:ext uri="{BB962C8B-B14F-4D97-AF65-F5344CB8AC3E}">
        <p14:creationId xmlns:p14="http://schemas.microsoft.com/office/powerpoint/2010/main" val="23933793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Sleep to facilitate information processing</a:t>
            </a:r>
          </a:p>
        </p:txBody>
      </p:sp>
      <p:sp>
        <p:nvSpPr>
          <p:cNvPr id="3" name="Content Placeholder 2"/>
          <p:cNvSpPr>
            <a:spLocks noGrp="1"/>
          </p:cNvSpPr>
          <p:nvPr>
            <p:ph idx="1"/>
          </p:nvPr>
        </p:nvSpPr>
        <p:spPr>
          <a:xfrm>
            <a:off x="611560" y="3092970"/>
            <a:ext cx="7920879" cy="3432374"/>
          </a:xfrm>
        </p:spPr>
        <p:txBody>
          <a:bodyPr>
            <a:noAutofit/>
          </a:bodyPr>
          <a:lstStyle/>
          <a:p>
            <a:r>
              <a:rPr lang="en-GB" sz="2400" dirty="0">
                <a:solidFill>
                  <a:srgbClr val="000000"/>
                </a:solidFill>
                <a:latin typeface="+mj-lt"/>
              </a:rPr>
              <a:t>The cognitive approach focuses on the role of sleep in memory and thinking.</a:t>
            </a:r>
          </a:p>
          <a:p>
            <a:r>
              <a:rPr lang="en-GB" sz="2400" dirty="0">
                <a:solidFill>
                  <a:srgbClr val="000000"/>
                </a:solidFill>
                <a:latin typeface="+mj-lt"/>
              </a:rPr>
              <a:t> According to this viewpoint, the mind is a processor of information and sleep largely exists in order to facilitate this information processing. </a:t>
            </a:r>
          </a:p>
          <a:p>
            <a:r>
              <a:rPr lang="en-GB" sz="2400" dirty="0">
                <a:solidFill>
                  <a:srgbClr val="000000"/>
                </a:solidFill>
                <a:latin typeface="+mj-lt"/>
              </a:rPr>
              <a:t>During sleep the mind can clean up the files, pruning out unnecessary items and strengthening links between memories.</a:t>
            </a:r>
          </a:p>
        </p:txBody>
      </p:sp>
      <p:pic>
        <p:nvPicPr>
          <p:cNvPr id="6" name="Picture 5">
            <a:extLst>
              <a:ext uri="{FF2B5EF4-FFF2-40B4-BE49-F238E27FC236}">
                <a16:creationId xmlns:a16="http://schemas.microsoft.com/office/drawing/2014/main" id="{F85C98BC-CE3E-43D4-9486-585CBD09712C}"/>
              </a:ext>
            </a:extLst>
          </p:cNvPr>
          <p:cNvPicPr>
            <a:picLocks noChangeAspect="1"/>
          </p:cNvPicPr>
          <p:nvPr/>
        </p:nvPicPr>
        <p:blipFill>
          <a:blip r:embed="rId4"/>
          <a:stretch>
            <a:fillRect/>
          </a:stretch>
        </p:blipFill>
        <p:spPr>
          <a:xfrm>
            <a:off x="7515803" y="5508169"/>
            <a:ext cx="1487553" cy="1115665"/>
          </a:xfrm>
          <a:prstGeom prst="rect">
            <a:avLst/>
          </a:prstGeom>
        </p:spPr>
      </p:pic>
    </p:spTree>
    <p:extLst>
      <p:ext uri="{BB962C8B-B14F-4D97-AF65-F5344CB8AC3E}">
        <p14:creationId xmlns:p14="http://schemas.microsoft.com/office/powerpoint/2010/main" val="331216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Sleep to facilitate information processing</a:t>
            </a:r>
          </a:p>
        </p:txBody>
      </p:sp>
      <p:sp>
        <p:nvSpPr>
          <p:cNvPr id="3" name="Content Placeholder 2"/>
          <p:cNvSpPr>
            <a:spLocks noGrp="1"/>
          </p:cNvSpPr>
          <p:nvPr>
            <p:ph idx="1"/>
          </p:nvPr>
        </p:nvSpPr>
        <p:spPr>
          <a:xfrm>
            <a:off x="611560" y="3092970"/>
            <a:ext cx="7920879" cy="2693976"/>
          </a:xfrm>
        </p:spPr>
        <p:txBody>
          <a:bodyPr>
            <a:noAutofit/>
          </a:bodyPr>
          <a:lstStyle/>
          <a:p>
            <a:r>
              <a:rPr lang="en-GB" sz="2400" b="1" dirty="0" err="1">
                <a:solidFill>
                  <a:srgbClr val="000000"/>
                </a:solidFill>
                <a:latin typeface="+mj-lt"/>
              </a:rPr>
              <a:t>Strickgold</a:t>
            </a:r>
            <a:r>
              <a:rPr lang="en-GB" sz="2400" b="1" dirty="0">
                <a:solidFill>
                  <a:srgbClr val="000000"/>
                </a:solidFill>
                <a:latin typeface="+mj-lt"/>
              </a:rPr>
              <a:t> (2009)</a:t>
            </a:r>
            <a:r>
              <a:rPr lang="en-GB" sz="2400" dirty="0">
                <a:solidFill>
                  <a:srgbClr val="000000"/>
                </a:solidFill>
                <a:latin typeface="+mj-lt"/>
              </a:rPr>
              <a:t> has investigated the processes by which memories develop during sleep. According to his research, sleep can be of benefit to every type of memory, but he suggests that those that have a medium (rather than strong or weak) memory trace gain the biggest benefit.</a:t>
            </a:r>
          </a:p>
        </p:txBody>
      </p:sp>
    </p:spTree>
    <p:extLst>
      <p:ext uri="{BB962C8B-B14F-4D97-AF65-F5344CB8AC3E}">
        <p14:creationId xmlns:p14="http://schemas.microsoft.com/office/powerpoint/2010/main" val="39526578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9552" y="826680"/>
            <a:ext cx="7992887" cy="1325563"/>
          </a:xfrm>
        </p:spPr>
        <p:txBody>
          <a:bodyPr>
            <a:normAutofit/>
          </a:bodyPr>
          <a:lstStyle/>
          <a:p>
            <a:pPr algn="ctr"/>
            <a:r>
              <a:rPr lang="en-GB" sz="4000" dirty="0">
                <a:solidFill>
                  <a:srgbClr val="FFFFFF"/>
                </a:solidFill>
              </a:rPr>
              <a:t>Sleep to facilitate information processing</a:t>
            </a:r>
          </a:p>
        </p:txBody>
      </p:sp>
      <p:sp>
        <p:nvSpPr>
          <p:cNvPr id="3" name="Content Placeholder 2"/>
          <p:cNvSpPr>
            <a:spLocks noGrp="1"/>
          </p:cNvSpPr>
          <p:nvPr>
            <p:ph idx="1"/>
          </p:nvPr>
        </p:nvSpPr>
        <p:spPr>
          <a:xfrm>
            <a:off x="539552" y="3092970"/>
            <a:ext cx="7992887" cy="3360366"/>
          </a:xfrm>
        </p:spPr>
        <p:txBody>
          <a:bodyPr>
            <a:noAutofit/>
          </a:bodyPr>
          <a:lstStyle/>
          <a:p>
            <a:r>
              <a:rPr lang="en-GB" sz="2400" dirty="0">
                <a:solidFill>
                  <a:srgbClr val="000000"/>
                </a:solidFill>
                <a:latin typeface="+mj-lt"/>
              </a:rPr>
              <a:t>Sometimes a nap is just as good as an overnight sleep when it comes to consolidating learning through sleep. </a:t>
            </a:r>
          </a:p>
          <a:p>
            <a:r>
              <a:rPr lang="en-GB" sz="2400" b="1" dirty="0">
                <a:solidFill>
                  <a:srgbClr val="000000"/>
                </a:solidFill>
                <a:latin typeface="+mj-lt"/>
              </a:rPr>
              <a:t>Mednick et al (2003) </a:t>
            </a:r>
            <a:r>
              <a:rPr lang="en-GB" sz="2400" dirty="0">
                <a:solidFill>
                  <a:srgbClr val="000000"/>
                </a:solidFill>
                <a:latin typeface="+mj-lt"/>
              </a:rPr>
              <a:t>found that for a perception task, the same benefit was found after a 90 minute nap (containing all sleep stages) as from a full night’s sleep. This idea has been supported by research into infants – </a:t>
            </a:r>
            <a:r>
              <a:rPr lang="en-GB" sz="2400" b="1" dirty="0" err="1">
                <a:solidFill>
                  <a:srgbClr val="000000"/>
                </a:solidFill>
                <a:latin typeface="+mj-lt"/>
              </a:rPr>
              <a:t>Seehagen</a:t>
            </a:r>
            <a:r>
              <a:rPr lang="en-GB" sz="2400" b="1" dirty="0">
                <a:solidFill>
                  <a:srgbClr val="000000"/>
                </a:solidFill>
                <a:latin typeface="+mj-lt"/>
              </a:rPr>
              <a:t> et al (2015)</a:t>
            </a:r>
            <a:r>
              <a:rPr lang="en-GB" sz="2400" dirty="0">
                <a:solidFill>
                  <a:srgbClr val="000000"/>
                </a:solidFill>
                <a:latin typeface="+mj-lt"/>
              </a:rPr>
              <a:t>,</a:t>
            </a:r>
            <a:r>
              <a:rPr lang="en-GB" sz="2400" b="1" dirty="0">
                <a:solidFill>
                  <a:srgbClr val="000000"/>
                </a:solidFill>
                <a:latin typeface="+mj-lt"/>
              </a:rPr>
              <a:t> </a:t>
            </a:r>
            <a:r>
              <a:rPr lang="en-GB" sz="2400" dirty="0">
                <a:solidFill>
                  <a:srgbClr val="000000"/>
                </a:solidFill>
                <a:latin typeface="+mj-lt"/>
              </a:rPr>
              <a:t>found that when babies were learning a new action, those who had taken a nap showed a better recall of the skill than those who had not.</a:t>
            </a:r>
          </a:p>
        </p:txBody>
      </p:sp>
    </p:spTree>
    <p:extLst>
      <p:ext uri="{BB962C8B-B14F-4D97-AF65-F5344CB8AC3E}">
        <p14:creationId xmlns:p14="http://schemas.microsoft.com/office/powerpoint/2010/main" val="32584940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39552" y="826680"/>
            <a:ext cx="7992887" cy="1325563"/>
          </a:xfrm>
        </p:spPr>
        <p:txBody>
          <a:bodyPr>
            <a:normAutofit/>
          </a:bodyPr>
          <a:lstStyle/>
          <a:p>
            <a:pPr algn="ctr"/>
            <a:r>
              <a:rPr lang="en-GB" sz="4000" dirty="0">
                <a:solidFill>
                  <a:srgbClr val="FFFFFF"/>
                </a:solidFill>
              </a:rPr>
              <a:t>Sleep to facilitate information processing</a:t>
            </a:r>
          </a:p>
        </p:txBody>
      </p:sp>
      <p:sp>
        <p:nvSpPr>
          <p:cNvPr id="3" name="Content Placeholder 2"/>
          <p:cNvSpPr>
            <a:spLocks noGrp="1"/>
          </p:cNvSpPr>
          <p:nvPr>
            <p:ph idx="1"/>
          </p:nvPr>
        </p:nvSpPr>
        <p:spPr>
          <a:xfrm>
            <a:off x="539552" y="3092970"/>
            <a:ext cx="8337519" cy="3360366"/>
          </a:xfrm>
        </p:spPr>
        <p:txBody>
          <a:bodyPr>
            <a:noAutofit/>
          </a:bodyPr>
          <a:lstStyle/>
          <a:p>
            <a:pPr marL="0" indent="0">
              <a:buNone/>
            </a:pPr>
            <a:r>
              <a:rPr lang="en-GB" sz="2400" b="1" dirty="0">
                <a:solidFill>
                  <a:srgbClr val="000000"/>
                </a:solidFill>
                <a:latin typeface="+mj-lt"/>
              </a:rPr>
              <a:t>Use the 3 studies below </a:t>
            </a:r>
            <a:r>
              <a:rPr lang="en-GB" sz="2400" b="1">
                <a:solidFill>
                  <a:srgbClr val="000000"/>
                </a:solidFill>
                <a:latin typeface="+mj-lt"/>
              </a:rPr>
              <a:t>to </a:t>
            </a:r>
            <a:r>
              <a:rPr lang="en-GB" sz="2400" b="1" smtClean="0">
                <a:solidFill>
                  <a:srgbClr val="000000"/>
                </a:solidFill>
                <a:latin typeface="+mj-lt"/>
              </a:rPr>
              <a:t>“</a:t>
            </a:r>
            <a:r>
              <a:rPr lang="en-GB" sz="2400" b="1" u="sng" smtClean="0">
                <a:solidFill>
                  <a:srgbClr val="000000"/>
                </a:solidFill>
                <a:latin typeface="+mj-lt"/>
              </a:rPr>
              <a:t>explain how </a:t>
            </a:r>
            <a:r>
              <a:rPr lang="en-GB" sz="2400" b="1" u="sng" dirty="0">
                <a:solidFill>
                  <a:srgbClr val="000000"/>
                </a:solidFill>
                <a:latin typeface="+mj-lt"/>
              </a:rPr>
              <a:t>sleep helps with </a:t>
            </a:r>
            <a:r>
              <a:rPr lang="en-GB" sz="2400" b="1" u="sng">
                <a:solidFill>
                  <a:srgbClr val="000000"/>
                </a:solidFill>
                <a:latin typeface="+mj-lt"/>
              </a:rPr>
              <a:t>processing </a:t>
            </a:r>
            <a:r>
              <a:rPr lang="en-GB" sz="2400" b="1" u="sng" smtClean="0">
                <a:solidFill>
                  <a:srgbClr val="000000"/>
                </a:solidFill>
                <a:latin typeface="+mj-lt"/>
              </a:rPr>
              <a:t>information” </a:t>
            </a:r>
            <a:endParaRPr lang="en-GB" sz="2400" b="1" u="sng" dirty="0">
              <a:solidFill>
                <a:srgbClr val="000000"/>
              </a:solidFill>
              <a:latin typeface="+mj-lt"/>
            </a:endParaRPr>
          </a:p>
          <a:p>
            <a:pPr marL="0" indent="0">
              <a:buNone/>
            </a:pPr>
            <a:endParaRPr lang="en-GB" sz="2400" b="1" dirty="0">
              <a:solidFill>
                <a:srgbClr val="000000"/>
              </a:solidFill>
              <a:latin typeface="+mj-lt"/>
            </a:endParaRPr>
          </a:p>
          <a:p>
            <a:pPr marL="0" indent="0">
              <a:buNone/>
            </a:pPr>
            <a:r>
              <a:rPr lang="en-GB" sz="2400" b="1" dirty="0" err="1">
                <a:solidFill>
                  <a:srgbClr val="000000"/>
                </a:solidFill>
                <a:latin typeface="+mj-lt"/>
              </a:rPr>
              <a:t>Strickgold</a:t>
            </a:r>
            <a:r>
              <a:rPr lang="en-GB" sz="2400" b="1" dirty="0">
                <a:solidFill>
                  <a:srgbClr val="000000"/>
                </a:solidFill>
                <a:latin typeface="+mj-lt"/>
              </a:rPr>
              <a:t> (2009) – </a:t>
            </a:r>
            <a:r>
              <a:rPr lang="en-GB" sz="2400" dirty="0">
                <a:solidFill>
                  <a:srgbClr val="000000"/>
                </a:solidFill>
                <a:latin typeface="+mj-lt"/>
              </a:rPr>
              <a:t>Medium memory gaining the most benefit</a:t>
            </a:r>
          </a:p>
          <a:p>
            <a:pPr marL="0" indent="0">
              <a:buNone/>
            </a:pPr>
            <a:r>
              <a:rPr lang="en-GB" sz="2400" b="1" dirty="0">
                <a:solidFill>
                  <a:srgbClr val="000000"/>
                </a:solidFill>
                <a:latin typeface="+mj-lt"/>
              </a:rPr>
              <a:t>Mednick et al (2003) – </a:t>
            </a:r>
            <a:r>
              <a:rPr lang="en-GB" sz="2400" dirty="0">
                <a:solidFill>
                  <a:srgbClr val="000000"/>
                </a:solidFill>
                <a:latin typeface="+mj-lt"/>
              </a:rPr>
              <a:t>90 minute nap and then a perception task </a:t>
            </a:r>
          </a:p>
          <a:p>
            <a:pPr marL="0" indent="0">
              <a:buNone/>
            </a:pPr>
            <a:r>
              <a:rPr lang="en-GB" sz="2400" b="1" dirty="0" err="1">
                <a:solidFill>
                  <a:srgbClr val="000000"/>
                </a:solidFill>
                <a:latin typeface="+mj-lt"/>
              </a:rPr>
              <a:t>Seehagen</a:t>
            </a:r>
            <a:r>
              <a:rPr lang="en-GB" sz="2400" b="1" dirty="0">
                <a:solidFill>
                  <a:srgbClr val="000000"/>
                </a:solidFill>
                <a:latin typeface="+mj-lt"/>
              </a:rPr>
              <a:t> et al (2015)</a:t>
            </a:r>
            <a:r>
              <a:rPr lang="en-GB" sz="2400" dirty="0">
                <a:solidFill>
                  <a:srgbClr val="000000"/>
                </a:solidFill>
                <a:latin typeface="+mj-lt"/>
              </a:rPr>
              <a:t> – Babies learning a new action, comparing those who have napped and those who haven’t.</a:t>
            </a:r>
          </a:p>
          <a:p>
            <a:pPr marL="0" indent="0">
              <a:buNone/>
            </a:pPr>
            <a:endParaRPr lang="en-GB" sz="2400" dirty="0">
              <a:solidFill>
                <a:srgbClr val="000000"/>
              </a:solidFill>
              <a:latin typeface="+mj-lt"/>
            </a:endParaRPr>
          </a:p>
        </p:txBody>
      </p:sp>
    </p:spTree>
    <p:extLst>
      <p:ext uri="{BB962C8B-B14F-4D97-AF65-F5344CB8AC3E}">
        <p14:creationId xmlns:p14="http://schemas.microsoft.com/office/powerpoint/2010/main" val="1457225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alphaModFix/>
            <a:extLst>
              <a:ext uri="{28A0092B-C50C-407E-A947-70E740481C1C}">
                <a14:useLocalDpi xmlns:a14="http://schemas.microsoft.com/office/drawing/2010/main" val="0"/>
              </a:ext>
            </a:extLst>
          </a:blip>
          <a:srcRect l="8025" r="22047"/>
          <a:stretch/>
        </p:blipFill>
        <p:spPr>
          <a:xfrm>
            <a:off x="4348157" y="10"/>
            <a:ext cx="4795614" cy="6857990"/>
          </a:xfrm>
          <a:prstGeom prst="rect">
            <a:avLst/>
          </a:prstGeom>
        </p:spPr>
      </p:pic>
      <p:pic>
        <p:nvPicPr>
          <p:cNvPr id="135" name="Picture 134">
            <a:extLst>
              <a:ext uri="{FF2B5EF4-FFF2-40B4-BE49-F238E27FC236}">
                <a16:creationId xmlns:a16="http://schemas.microsoft.com/office/drawing/2014/main"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123906" name="Rectangle 2"/>
          <p:cNvSpPr>
            <a:spLocks noGrp="1"/>
          </p:cNvSpPr>
          <p:nvPr>
            <p:ph type="title" idx="4294967295"/>
          </p:nvPr>
        </p:nvSpPr>
        <p:spPr>
          <a:xfrm>
            <a:off x="251520" y="798445"/>
            <a:ext cx="4096408" cy="1311664"/>
          </a:xfrm>
        </p:spPr>
        <p:txBody>
          <a:bodyPr vert="horz" lIns="91440" tIns="45720" rIns="91440" bIns="45720" rtlCol="0" anchor="ctr">
            <a:normAutofit fontScale="90000"/>
          </a:bodyPr>
          <a:lstStyle/>
          <a:p>
            <a:pPr defTabSz="914400"/>
            <a:r>
              <a:rPr lang="en-US" altLang="en-US" sz="3100" b="0" dirty="0">
                <a:solidFill>
                  <a:srgbClr val="000000"/>
                </a:solidFill>
                <a:effectLst/>
              </a:rPr>
              <a:t>Definition (cont’d): …where an organism is less active and less responsive to the outside world</a:t>
            </a:r>
            <a:r>
              <a:rPr lang="en-US" altLang="en-US" sz="2100" b="0" dirty="0">
                <a:solidFill>
                  <a:srgbClr val="000000"/>
                </a:solidFill>
                <a:effectLst/>
              </a:rPr>
              <a:t>.</a:t>
            </a:r>
          </a:p>
        </p:txBody>
      </p:sp>
      <p:sp>
        <p:nvSpPr>
          <p:cNvPr id="11267" name="Rectangle 3"/>
          <p:cNvSpPr>
            <a:spLocks noGrp="1"/>
          </p:cNvSpPr>
          <p:nvPr>
            <p:ph type="body" idx="4294967295"/>
          </p:nvPr>
        </p:nvSpPr>
        <p:spPr>
          <a:xfrm>
            <a:off x="603747" y="2272142"/>
            <a:ext cx="3744181" cy="4253201"/>
          </a:xfrm>
        </p:spPr>
        <p:txBody>
          <a:bodyPr vert="horz" lIns="91440" tIns="45720" rIns="91440" bIns="45720" rtlCol="0" anchor="ctr">
            <a:normAutofit/>
          </a:bodyPr>
          <a:lstStyle/>
          <a:p>
            <a:pPr marL="411163" indent="-228600" defTabSz="914400"/>
            <a:r>
              <a:rPr lang="en-US" altLang="en-US" sz="2400" dirty="0">
                <a:solidFill>
                  <a:srgbClr val="000000"/>
                </a:solidFill>
              </a:rPr>
              <a:t>We move less during sleep, and are entirely </a:t>
            </a:r>
            <a:r>
              <a:rPr lang="en-US" altLang="en-US" sz="2400" dirty="0" err="1">
                <a:solidFill>
                  <a:srgbClr val="000000"/>
                </a:solidFill>
              </a:rPr>
              <a:t>paralysed</a:t>
            </a:r>
            <a:r>
              <a:rPr lang="en-US" altLang="en-US" sz="2400" dirty="0">
                <a:solidFill>
                  <a:srgbClr val="000000"/>
                </a:solidFill>
              </a:rPr>
              <a:t> during one sleep stage (REM). </a:t>
            </a:r>
          </a:p>
          <a:p>
            <a:pPr marL="739775" lvl="1" indent="-228600" defTabSz="914400"/>
            <a:endParaRPr lang="en-US" altLang="en-US" sz="2400" dirty="0">
              <a:solidFill>
                <a:srgbClr val="000000"/>
              </a:solidFill>
            </a:endParaRPr>
          </a:p>
          <a:p>
            <a:pPr marL="483743" indent="-228600" defTabSz="914400"/>
            <a:r>
              <a:rPr lang="en-US" altLang="en-US" sz="2400" dirty="0">
                <a:solidFill>
                  <a:srgbClr val="000000"/>
                </a:solidFill>
              </a:rPr>
              <a:t>When in a deep sleep, we hear little or nothing of the world around us… Though in lighter sleep, we are responsive to sounds.</a:t>
            </a:r>
          </a:p>
        </p:txBody>
      </p:sp>
    </p:spTree>
    <p:extLst>
      <p:ext uri="{BB962C8B-B14F-4D97-AF65-F5344CB8AC3E}">
        <p14:creationId xmlns:p14="http://schemas.microsoft.com/office/powerpoint/2010/main" val="12583914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fontScale="90000"/>
          </a:bodyPr>
          <a:lstStyle/>
          <a:p>
            <a:pPr algn="ctr"/>
            <a:r>
              <a:rPr lang="en-GB" sz="4000" dirty="0">
                <a:solidFill>
                  <a:srgbClr val="FFFFFF"/>
                </a:solidFill>
              </a:rPr>
              <a:t>Reorganisational theory of dreaming (Crick &amp; </a:t>
            </a:r>
            <a:r>
              <a:rPr lang="en-GB" sz="4000" dirty="0" err="1">
                <a:solidFill>
                  <a:srgbClr val="FFFFFF"/>
                </a:solidFill>
              </a:rPr>
              <a:t>Mitchison</a:t>
            </a:r>
            <a:r>
              <a:rPr lang="en-GB" sz="4000" dirty="0">
                <a:solidFill>
                  <a:srgbClr val="FFFFFF"/>
                </a:solidFill>
              </a:rPr>
              <a:t>, 1983)</a:t>
            </a:r>
          </a:p>
        </p:txBody>
      </p:sp>
      <p:sp>
        <p:nvSpPr>
          <p:cNvPr id="3" name="Content Placeholder 2"/>
          <p:cNvSpPr>
            <a:spLocks noGrp="1"/>
          </p:cNvSpPr>
          <p:nvPr>
            <p:ph idx="1"/>
          </p:nvPr>
        </p:nvSpPr>
        <p:spPr>
          <a:xfrm>
            <a:off x="611560" y="3092970"/>
            <a:ext cx="7848871" cy="3432374"/>
          </a:xfrm>
        </p:spPr>
        <p:txBody>
          <a:bodyPr>
            <a:noAutofit/>
          </a:bodyPr>
          <a:lstStyle/>
          <a:p>
            <a:pPr marL="0" indent="0" algn="ctr">
              <a:buNone/>
            </a:pPr>
            <a:r>
              <a:rPr lang="en-GB" sz="2800" dirty="0"/>
              <a:t>“We dream in order to forget”</a:t>
            </a:r>
          </a:p>
          <a:p>
            <a:pPr algn="ctr">
              <a:buFontTx/>
              <a:buChar char="-"/>
            </a:pPr>
            <a:r>
              <a:rPr lang="en-GB" sz="2800" dirty="0"/>
              <a:t>Crick &amp; </a:t>
            </a:r>
            <a:r>
              <a:rPr lang="en-GB" sz="2800" dirty="0" err="1"/>
              <a:t>Mitchison</a:t>
            </a:r>
            <a:r>
              <a:rPr lang="en-GB" sz="2800" dirty="0"/>
              <a:t> (1983)</a:t>
            </a:r>
          </a:p>
          <a:p>
            <a:pPr algn="ctr">
              <a:buFontTx/>
              <a:buChar char="-"/>
            </a:pPr>
            <a:endParaRPr lang="en-GB" sz="2800" dirty="0"/>
          </a:p>
          <a:p>
            <a:pPr marL="0" indent="0">
              <a:buNone/>
            </a:pPr>
            <a:r>
              <a:rPr lang="en-GB" sz="2400" dirty="0"/>
              <a:t>The reorganisation theory suggests that the role of dreaming is to delete unwanted memories – ‘reverse learning’.</a:t>
            </a:r>
          </a:p>
          <a:p>
            <a:pPr marL="0" indent="0">
              <a:buNone/>
            </a:pPr>
            <a:endParaRPr lang="en-GB" sz="2400" dirty="0"/>
          </a:p>
          <a:p>
            <a:pPr marL="0" indent="0">
              <a:buNone/>
            </a:pPr>
            <a:r>
              <a:rPr lang="en-GB" sz="2400" dirty="0"/>
              <a:t>Similar to the activation-synthesis theory, dreams are seen as random by-products of this process.</a:t>
            </a:r>
          </a:p>
          <a:p>
            <a:pPr marL="342900" lvl="1" indent="0">
              <a:buNone/>
            </a:pPr>
            <a:endParaRPr lang="en-GB" sz="2000" dirty="0"/>
          </a:p>
          <a:p>
            <a:pPr marL="0" indent="0">
              <a:buNone/>
            </a:pPr>
            <a:endParaRPr lang="en-GB" sz="2400" dirty="0">
              <a:solidFill>
                <a:srgbClr val="000000"/>
              </a:solidFill>
              <a:latin typeface="+mj-lt"/>
            </a:endParaRPr>
          </a:p>
        </p:txBody>
      </p:sp>
      <p:pic>
        <p:nvPicPr>
          <p:cNvPr id="6" name="Picture 5">
            <a:extLst>
              <a:ext uri="{FF2B5EF4-FFF2-40B4-BE49-F238E27FC236}">
                <a16:creationId xmlns:a16="http://schemas.microsoft.com/office/drawing/2014/main" id="{A35C5934-1405-4D58-8E0F-5DB36DD4A2F0}"/>
              </a:ext>
            </a:extLst>
          </p:cNvPr>
          <p:cNvPicPr>
            <a:picLocks noChangeAspect="1"/>
          </p:cNvPicPr>
          <p:nvPr/>
        </p:nvPicPr>
        <p:blipFill>
          <a:blip r:embed="rId3"/>
          <a:stretch>
            <a:fillRect/>
          </a:stretch>
        </p:blipFill>
        <p:spPr>
          <a:xfrm>
            <a:off x="7063465" y="3132470"/>
            <a:ext cx="1487553" cy="1115665"/>
          </a:xfrm>
          <a:prstGeom prst="rect">
            <a:avLst/>
          </a:prstGeom>
        </p:spPr>
      </p:pic>
    </p:spTree>
    <p:extLst>
      <p:ext uri="{BB962C8B-B14F-4D97-AF65-F5344CB8AC3E}">
        <p14:creationId xmlns:p14="http://schemas.microsoft.com/office/powerpoint/2010/main" val="366077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fontScale="90000"/>
          </a:bodyPr>
          <a:lstStyle/>
          <a:p>
            <a:pPr algn="ctr"/>
            <a:r>
              <a:rPr lang="en-GB" sz="4000" dirty="0">
                <a:solidFill>
                  <a:srgbClr val="FFFFFF"/>
                </a:solidFill>
              </a:rPr>
              <a:t>Reorganisational theory of dreaming (Crick &amp; </a:t>
            </a:r>
            <a:r>
              <a:rPr lang="en-GB" sz="4000" dirty="0" err="1">
                <a:solidFill>
                  <a:srgbClr val="FFFFFF"/>
                </a:solidFill>
              </a:rPr>
              <a:t>Mitchison</a:t>
            </a:r>
            <a:r>
              <a:rPr lang="en-GB" sz="4000" dirty="0">
                <a:solidFill>
                  <a:srgbClr val="FFFFFF"/>
                </a:solidFill>
              </a:rPr>
              <a:t>, 1983)</a:t>
            </a:r>
          </a:p>
        </p:txBody>
      </p:sp>
      <p:sp>
        <p:nvSpPr>
          <p:cNvPr id="3" name="Content Placeholder 2"/>
          <p:cNvSpPr>
            <a:spLocks noGrp="1"/>
          </p:cNvSpPr>
          <p:nvPr>
            <p:ph idx="1"/>
          </p:nvPr>
        </p:nvSpPr>
        <p:spPr>
          <a:xfrm>
            <a:off x="465626" y="3072253"/>
            <a:ext cx="8212518" cy="2913437"/>
          </a:xfrm>
        </p:spPr>
        <p:txBody>
          <a:bodyPr>
            <a:noAutofit/>
          </a:bodyPr>
          <a:lstStyle/>
          <a:p>
            <a:r>
              <a:rPr lang="en-GB" sz="2400" dirty="0">
                <a:solidFill>
                  <a:srgbClr val="000000"/>
                </a:solidFill>
                <a:latin typeface="+mj-lt"/>
              </a:rPr>
              <a:t>The reorganisational theory of dreaming would predict links between what we think about during the day and what appears in our dreams. This is partly supported by evidence that dreams usually have a story that makes sense, rather than being a random mixture of memories. </a:t>
            </a:r>
          </a:p>
          <a:p>
            <a:r>
              <a:rPr lang="en-GB" sz="2400" dirty="0">
                <a:solidFill>
                  <a:srgbClr val="000000"/>
                </a:solidFill>
                <a:latin typeface="+mj-lt"/>
              </a:rPr>
              <a:t>The idea that dream content is based on what we have been thinking about when awake is called the </a:t>
            </a:r>
            <a:r>
              <a:rPr lang="en-GB" sz="2400" b="1" dirty="0">
                <a:solidFill>
                  <a:srgbClr val="000000"/>
                </a:solidFill>
                <a:latin typeface="+mj-lt"/>
              </a:rPr>
              <a:t>continuity hypothesis of dreams.</a:t>
            </a:r>
            <a:endParaRPr lang="en-GB" sz="2400" dirty="0">
              <a:solidFill>
                <a:srgbClr val="000000"/>
              </a:solidFill>
              <a:latin typeface="+mj-lt"/>
            </a:endParaRPr>
          </a:p>
        </p:txBody>
      </p:sp>
    </p:spTree>
    <p:extLst>
      <p:ext uri="{BB962C8B-B14F-4D97-AF65-F5344CB8AC3E}">
        <p14:creationId xmlns:p14="http://schemas.microsoft.com/office/powerpoint/2010/main" val="20573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fontScale="90000"/>
          </a:bodyPr>
          <a:lstStyle/>
          <a:p>
            <a:pPr algn="ctr"/>
            <a:r>
              <a:rPr lang="en-GB" sz="4000" dirty="0">
                <a:solidFill>
                  <a:srgbClr val="FFFFFF"/>
                </a:solidFill>
              </a:rPr>
              <a:t>Reorganisational theory of dreaming (Crick &amp; </a:t>
            </a:r>
            <a:r>
              <a:rPr lang="en-GB" sz="4000" dirty="0" err="1">
                <a:solidFill>
                  <a:srgbClr val="FFFFFF"/>
                </a:solidFill>
              </a:rPr>
              <a:t>Mitchison</a:t>
            </a:r>
            <a:r>
              <a:rPr lang="en-GB" sz="4000" dirty="0">
                <a:solidFill>
                  <a:srgbClr val="FFFFFF"/>
                </a:solidFill>
              </a:rPr>
              <a:t>, 1983)</a:t>
            </a:r>
          </a:p>
        </p:txBody>
      </p:sp>
      <p:sp>
        <p:nvSpPr>
          <p:cNvPr id="3" name="Content Placeholder 2"/>
          <p:cNvSpPr>
            <a:spLocks noGrp="1"/>
          </p:cNvSpPr>
          <p:nvPr>
            <p:ph idx="1"/>
          </p:nvPr>
        </p:nvSpPr>
        <p:spPr>
          <a:xfrm>
            <a:off x="465626" y="3072253"/>
            <a:ext cx="8212518" cy="2913437"/>
          </a:xfrm>
        </p:spPr>
        <p:txBody>
          <a:bodyPr>
            <a:noAutofit/>
          </a:bodyPr>
          <a:lstStyle/>
          <a:p>
            <a:pPr marL="0" indent="0">
              <a:buNone/>
            </a:pPr>
            <a:r>
              <a:rPr lang="en-GB" sz="2400" dirty="0">
                <a:solidFill>
                  <a:srgbClr val="000000"/>
                </a:solidFill>
              </a:rPr>
              <a:t>Crick &amp; </a:t>
            </a:r>
            <a:r>
              <a:rPr lang="en-GB" sz="2400" dirty="0" err="1">
                <a:solidFill>
                  <a:srgbClr val="000000"/>
                </a:solidFill>
              </a:rPr>
              <a:t>Mitchison</a:t>
            </a:r>
            <a:r>
              <a:rPr lang="en-GB" sz="2400" dirty="0">
                <a:solidFill>
                  <a:srgbClr val="000000"/>
                </a:solidFill>
              </a:rPr>
              <a:t> state there are two types of memories.</a:t>
            </a:r>
          </a:p>
          <a:p>
            <a:pPr marL="0" indent="0">
              <a:buNone/>
            </a:pPr>
            <a:endParaRPr lang="en-GB" sz="2400" dirty="0">
              <a:solidFill>
                <a:srgbClr val="000000"/>
              </a:solidFill>
              <a:latin typeface="+mj-lt"/>
            </a:endParaRPr>
          </a:p>
          <a:p>
            <a:r>
              <a:rPr lang="en-GB" sz="2400" dirty="0">
                <a:solidFill>
                  <a:srgbClr val="000000"/>
                </a:solidFill>
                <a:latin typeface="+mj-lt"/>
              </a:rPr>
              <a:t> </a:t>
            </a:r>
            <a:r>
              <a:rPr lang="en-GB" sz="2400" dirty="0"/>
              <a:t>Parasitic memories = bad (like parasites)</a:t>
            </a:r>
          </a:p>
          <a:p>
            <a:r>
              <a:rPr lang="en-GB" sz="2400" dirty="0"/>
              <a:t>Adaptive memories = good (help survival)</a:t>
            </a:r>
          </a:p>
          <a:p>
            <a:endParaRPr lang="en-GB" sz="2400" dirty="0"/>
          </a:p>
          <a:p>
            <a:pPr marL="0" indent="0">
              <a:buNone/>
            </a:pPr>
            <a:r>
              <a:rPr lang="en-GB" sz="2400" dirty="0"/>
              <a:t>During our sleep we make our way through all these memories and keep the adaptive ones and throw away the parasitic memories. </a:t>
            </a:r>
          </a:p>
          <a:p>
            <a:pPr marL="0" indent="0">
              <a:buNone/>
            </a:pPr>
            <a:endParaRPr lang="en-GB" sz="2400" dirty="0">
              <a:solidFill>
                <a:srgbClr val="000000"/>
              </a:solidFill>
              <a:latin typeface="+mj-lt"/>
            </a:endParaRPr>
          </a:p>
          <a:p>
            <a:pPr marL="0" indent="0">
              <a:buNone/>
            </a:pPr>
            <a:endParaRPr lang="en-GB" sz="2400" dirty="0">
              <a:solidFill>
                <a:srgbClr val="000000"/>
              </a:solidFill>
              <a:latin typeface="+mj-lt"/>
            </a:endParaRPr>
          </a:p>
          <a:p>
            <a:pPr marL="0" indent="0">
              <a:buNone/>
            </a:pPr>
            <a:endParaRPr lang="en-GB" sz="2400" dirty="0">
              <a:solidFill>
                <a:srgbClr val="000000"/>
              </a:solidFill>
              <a:latin typeface="+mj-lt"/>
            </a:endParaRPr>
          </a:p>
        </p:txBody>
      </p:sp>
    </p:spTree>
    <p:extLst>
      <p:ext uri="{BB962C8B-B14F-4D97-AF65-F5344CB8AC3E}">
        <p14:creationId xmlns:p14="http://schemas.microsoft.com/office/powerpoint/2010/main" val="391086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fontScale="90000"/>
          </a:bodyPr>
          <a:lstStyle/>
          <a:p>
            <a:pPr algn="ctr"/>
            <a:r>
              <a:rPr lang="en-GB" sz="4000" dirty="0">
                <a:solidFill>
                  <a:srgbClr val="FFFFFF"/>
                </a:solidFill>
              </a:rPr>
              <a:t>Reorganisational theory of dreaming (Crick &amp; </a:t>
            </a:r>
            <a:r>
              <a:rPr lang="en-GB" sz="4000" dirty="0" err="1">
                <a:solidFill>
                  <a:srgbClr val="FFFFFF"/>
                </a:solidFill>
              </a:rPr>
              <a:t>Mitchison</a:t>
            </a:r>
            <a:r>
              <a:rPr lang="en-GB" sz="4000" dirty="0">
                <a:solidFill>
                  <a:srgbClr val="FFFFFF"/>
                </a:solidFill>
              </a:rPr>
              <a:t>, 1983)</a:t>
            </a:r>
          </a:p>
        </p:txBody>
      </p:sp>
      <p:sp>
        <p:nvSpPr>
          <p:cNvPr id="3" name="Content Placeholder 2"/>
          <p:cNvSpPr>
            <a:spLocks noGrp="1"/>
          </p:cNvSpPr>
          <p:nvPr>
            <p:ph idx="1"/>
          </p:nvPr>
        </p:nvSpPr>
        <p:spPr>
          <a:xfrm>
            <a:off x="465626" y="3072253"/>
            <a:ext cx="8212518" cy="2913437"/>
          </a:xfrm>
        </p:spPr>
        <p:txBody>
          <a:bodyPr>
            <a:noAutofit/>
          </a:bodyPr>
          <a:lstStyle/>
          <a:p>
            <a:pPr marL="0" indent="0">
              <a:buNone/>
            </a:pPr>
            <a:r>
              <a:rPr lang="en-GB" sz="2400" dirty="0">
                <a:latin typeface="Cambria" panose="02040503050406030204" pitchFamily="18" charset="0"/>
              </a:rPr>
              <a:t>You are going to watch another video this time describing the Reorganisational theory. </a:t>
            </a:r>
          </a:p>
          <a:p>
            <a:pPr marL="0" indent="0">
              <a:buNone/>
            </a:pPr>
            <a:endParaRPr lang="en-GB" sz="2400" dirty="0">
              <a:latin typeface="Cambria" panose="02040503050406030204" pitchFamily="18" charset="0"/>
            </a:endParaRPr>
          </a:p>
          <a:p>
            <a:pPr marL="0" indent="0">
              <a:buNone/>
            </a:pPr>
            <a:r>
              <a:rPr lang="en-GB" sz="2400" dirty="0">
                <a:latin typeface="Cambria" panose="02040503050406030204" pitchFamily="18" charset="0"/>
              </a:rPr>
              <a:t>It is again 10 minutes long and will be answering questions as you go. </a:t>
            </a:r>
          </a:p>
        </p:txBody>
      </p:sp>
    </p:spTree>
    <p:extLst>
      <p:ext uri="{BB962C8B-B14F-4D97-AF65-F5344CB8AC3E}">
        <p14:creationId xmlns:p14="http://schemas.microsoft.com/office/powerpoint/2010/main" val="428680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Reorganisational theory of dreaming</a:t>
            </a:r>
          </a:p>
        </p:txBody>
      </p:sp>
      <p:sp>
        <p:nvSpPr>
          <p:cNvPr id="3" name="Content Placeholder 2"/>
          <p:cNvSpPr>
            <a:spLocks noGrp="1"/>
          </p:cNvSpPr>
          <p:nvPr>
            <p:ph idx="1"/>
          </p:nvPr>
        </p:nvSpPr>
        <p:spPr>
          <a:xfrm>
            <a:off x="465626" y="3072253"/>
            <a:ext cx="8212518" cy="2913437"/>
          </a:xfrm>
        </p:spPr>
        <p:txBody>
          <a:bodyPr>
            <a:noAutofit/>
          </a:bodyPr>
          <a:lstStyle/>
          <a:p>
            <a:pPr marL="0" indent="0">
              <a:buNone/>
            </a:pPr>
            <a:r>
              <a:rPr lang="en-GB" sz="2400" dirty="0">
                <a:latin typeface="Cambria" panose="02040503050406030204" pitchFamily="18" charset="0"/>
              </a:rPr>
              <a:t>In </a:t>
            </a:r>
            <a:r>
              <a:rPr lang="en-GB" sz="2400" b="1" dirty="0">
                <a:latin typeface="Cambria" panose="02040503050406030204" pitchFamily="18" charset="0"/>
              </a:rPr>
              <a:t>summary </a:t>
            </a:r>
            <a:r>
              <a:rPr lang="en-GB" sz="2400" dirty="0">
                <a:latin typeface="Cambria" panose="02040503050406030204" pitchFamily="18" charset="0"/>
              </a:rPr>
              <a:t>the reorganisational theory suggests that dreaming is purely to unlearn useless information. </a:t>
            </a:r>
          </a:p>
          <a:p>
            <a:pPr marL="0" indent="0">
              <a:buNone/>
            </a:pPr>
            <a:endParaRPr lang="en-GB" sz="2400" dirty="0">
              <a:latin typeface="Cambria" panose="02040503050406030204" pitchFamily="18" charset="0"/>
            </a:endParaRPr>
          </a:p>
          <a:p>
            <a:pPr marL="0" indent="0">
              <a:buNone/>
            </a:pPr>
            <a:r>
              <a:rPr lang="en-GB" sz="2400" dirty="0">
                <a:latin typeface="Cambria" panose="02040503050406030204" pitchFamily="18" charset="0"/>
              </a:rPr>
              <a:t>Crick and </a:t>
            </a:r>
            <a:r>
              <a:rPr lang="en-GB" sz="2400" dirty="0" err="1">
                <a:latin typeface="Cambria" panose="02040503050406030204" pitchFamily="18" charset="0"/>
              </a:rPr>
              <a:t>Mitchison</a:t>
            </a:r>
            <a:r>
              <a:rPr lang="en-GB" sz="2400" dirty="0">
                <a:latin typeface="Cambria" panose="02040503050406030204" pitchFamily="18" charset="0"/>
              </a:rPr>
              <a:t> believe that we do this in order to solidify our adaptive memories and make room for more. </a:t>
            </a:r>
          </a:p>
        </p:txBody>
      </p:sp>
      <p:pic>
        <p:nvPicPr>
          <p:cNvPr id="6" name="Picture 5">
            <a:extLst>
              <a:ext uri="{FF2B5EF4-FFF2-40B4-BE49-F238E27FC236}">
                <a16:creationId xmlns:a16="http://schemas.microsoft.com/office/drawing/2014/main" id="{021A80FB-37B4-45ED-9E0A-5D7E1637CF5B}"/>
              </a:ext>
            </a:extLst>
          </p:cNvPr>
          <p:cNvPicPr>
            <a:picLocks noChangeAspect="1"/>
          </p:cNvPicPr>
          <p:nvPr/>
        </p:nvPicPr>
        <p:blipFill>
          <a:blip r:embed="rId4"/>
          <a:stretch>
            <a:fillRect/>
          </a:stretch>
        </p:blipFill>
        <p:spPr>
          <a:xfrm>
            <a:off x="7113551" y="5306180"/>
            <a:ext cx="1487553" cy="1115665"/>
          </a:xfrm>
          <a:prstGeom prst="rect">
            <a:avLst/>
          </a:prstGeom>
        </p:spPr>
      </p:pic>
    </p:spTree>
    <p:extLst>
      <p:ext uri="{BB962C8B-B14F-4D97-AF65-F5344CB8AC3E}">
        <p14:creationId xmlns:p14="http://schemas.microsoft.com/office/powerpoint/2010/main" val="345502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Reorganisational theory of dreaming</a:t>
            </a:r>
          </a:p>
        </p:txBody>
      </p:sp>
      <p:sp>
        <p:nvSpPr>
          <p:cNvPr id="3" name="Content Placeholder 2"/>
          <p:cNvSpPr>
            <a:spLocks noGrp="1"/>
          </p:cNvSpPr>
          <p:nvPr>
            <p:ph idx="1"/>
          </p:nvPr>
        </p:nvSpPr>
        <p:spPr>
          <a:xfrm>
            <a:off x="420212" y="3117883"/>
            <a:ext cx="8212518" cy="2913437"/>
          </a:xfrm>
        </p:spPr>
        <p:txBody>
          <a:bodyPr>
            <a:noAutofit/>
          </a:bodyPr>
          <a:lstStyle/>
          <a:p>
            <a:pPr marL="0" indent="0">
              <a:buNone/>
            </a:pPr>
            <a:r>
              <a:rPr lang="en-GB" sz="2400" dirty="0">
                <a:latin typeface="Cambria" panose="02040503050406030204" pitchFamily="18" charset="0"/>
              </a:rPr>
              <a:t>This theory can be </a:t>
            </a:r>
            <a:r>
              <a:rPr lang="en-GB" sz="2400" b="1" dirty="0">
                <a:latin typeface="Cambria" panose="02040503050406030204" pitchFamily="18" charset="0"/>
              </a:rPr>
              <a:t>linked </a:t>
            </a:r>
            <a:r>
              <a:rPr lang="en-GB" sz="2400" dirty="0">
                <a:latin typeface="Cambria" panose="02040503050406030204" pitchFamily="18" charset="0"/>
              </a:rPr>
              <a:t>with different studies which either provide evidence for or against. </a:t>
            </a:r>
          </a:p>
          <a:p>
            <a:pPr marL="0" indent="0">
              <a:buNone/>
            </a:pPr>
            <a:r>
              <a:rPr lang="en-GB" sz="2000" b="1" dirty="0" err="1">
                <a:solidFill>
                  <a:srgbClr val="000000"/>
                </a:solidFill>
              </a:rPr>
              <a:t>Strickgold</a:t>
            </a:r>
            <a:r>
              <a:rPr lang="en-GB" sz="2000" b="1" dirty="0">
                <a:solidFill>
                  <a:srgbClr val="000000"/>
                </a:solidFill>
              </a:rPr>
              <a:t> (2009) – </a:t>
            </a:r>
            <a:r>
              <a:rPr lang="en-GB" sz="2000" dirty="0">
                <a:solidFill>
                  <a:srgbClr val="000000"/>
                </a:solidFill>
              </a:rPr>
              <a:t>Medium memory gaining the most benefit</a:t>
            </a:r>
          </a:p>
          <a:p>
            <a:pPr marL="0" indent="0">
              <a:buNone/>
            </a:pPr>
            <a:r>
              <a:rPr lang="en-GB" sz="2000" b="1" dirty="0">
                <a:solidFill>
                  <a:srgbClr val="000000"/>
                </a:solidFill>
              </a:rPr>
              <a:t>Mednick et al (2003) – </a:t>
            </a:r>
            <a:r>
              <a:rPr lang="en-GB" sz="2000" dirty="0">
                <a:solidFill>
                  <a:srgbClr val="000000"/>
                </a:solidFill>
              </a:rPr>
              <a:t>90 minute nap and then a perception task </a:t>
            </a:r>
          </a:p>
          <a:p>
            <a:pPr marL="0" indent="0">
              <a:buNone/>
            </a:pPr>
            <a:r>
              <a:rPr lang="en-GB" sz="2000" b="1" dirty="0" err="1">
                <a:solidFill>
                  <a:srgbClr val="000000"/>
                </a:solidFill>
              </a:rPr>
              <a:t>Seehagen</a:t>
            </a:r>
            <a:r>
              <a:rPr lang="en-GB" sz="2000" b="1" dirty="0">
                <a:solidFill>
                  <a:srgbClr val="000000"/>
                </a:solidFill>
              </a:rPr>
              <a:t> et al (2015)</a:t>
            </a:r>
            <a:r>
              <a:rPr lang="en-GB" sz="2000" dirty="0">
                <a:solidFill>
                  <a:srgbClr val="000000"/>
                </a:solidFill>
              </a:rPr>
              <a:t> – Babies learning a new action, comparing those who have napped and those who haven’t.</a:t>
            </a:r>
          </a:p>
          <a:p>
            <a:pPr marL="0" indent="0">
              <a:buNone/>
            </a:pPr>
            <a:r>
              <a:rPr lang="en-GB" sz="2000" b="1" dirty="0">
                <a:solidFill>
                  <a:srgbClr val="000000"/>
                </a:solidFill>
              </a:rPr>
              <a:t>Spiny anteaters and dolphins – </a:t>
            </a:r>
            <a:r>
              <a:rPr lang="en-GB" sz="2000" dirty="0">
                <a:solidFill>
                  <a:srgbClr val="000000"/>
                </a:solidFill>
              </a:rPr>
              <a:t>No REM, big cortex </a:t>
            </a:r>
          </a:p>
          <a:p>
            <a:pPr marL="0" indent="0">
              <a:buNone/>
            </a:pPr>
            <a:r>
              <a:rPr lang="en-GB" sz="2000" b="1" dirty="0">
                <a:solidFill>
                  <a:srgbClr val="000000"/>
                </a:solidFill>
              </a:rPr>
              <a:t>Neural networks – </a:t>
            </a:r>
            <a:r>
              <a:rPr lang="en-GB" sz="2000" dirty="0">
                <a:solidFill>
                  <a:srgbClr val="000000"/>
                </a:solidFill>
              </a:rPr>
              <a:t>Unlearning information when it gets too full</a:t>
            </a:r>
            <a:endParaRPr lang="en-GB" sz="2000" b="1" dirty="0">
              <a:solidFill>
                <a:srgbClr val="000000"/>
              </a:solidFill>
            </a:endParaRPr>
          </a:p>
          <a:p>
            <a:pPr marL="0" indent="0">
              <a:buNone/>
            </a:pPr>
            <a:endParaRPr lang="en-GB" sz="2400" dirty="0">
              <a:latin typeface="Cambria" panose="02040503050406030204" pitchFamily="18" charset="0"/>
            </a:endParaRPr>
          </a:p>
        </p:txBody>
      </p:sp>
      <p:pic>
        <p:nvPicPr>
          <p:cNvPr id="6" name="Picture 5">
            <a:extLst>
              <a:ext uri="{FF2B5EF4-FFF2-40B4-BE49-F238E27FC236}">
                <a16:creationId xmlns:a16="http://schemas.microsoft.com/office/drawing/2014/main" id="{021A80FB-37B4-45ED-9E0A-5D7E1637CF5B}"/>
              </a:ext>
            </a:extLst>
          </p:cNvPr>
          <p:cNvPicPr>
            <a:picLocks noChangeAspect="1"/>
          </p:cNvPicPr>
          <p:nvPr/>
        </p:nvPicPr>
        <p:blipFill>
          <a:blip r:embed="rId4"/>
          <a:stretch>
            <a:fillRect/>
          </a:stretch>
        </p:blipFill>
        <p:spPr>
          <a:xfrm>
            <a:off x="7113551" y="5306180"/>
            <a:ext cx="1487553" cy="1115665"/>
          </a:xfrm>
          <a:prstGeom prst="rect">
            <a:avLst/>
          </a:prstGeom>
        </p:spPr>
      </p:pic>
    </p:spTree>
    <p:extLst>
      <p:ext uri="{BB962C8B-B14F-4D97-AF65-F5344CB8AC3E}">
        <p14:creationId xmlns:p14="http://schemas.microsoft.com/office/powerpoint/2010/main" val="413387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Reorganisational theory of dreaming</a:t>
            </a:r>
          </a:p>
        </p:txBody>
      </p:sp>
      <p:sp>
        <p:nvSpPr>
          <p:cNvPr id="3" name="Content Placeholder 2"/>
          <p:cNvSpPr>
            <a:spLocks noGrp="1"/>
          </p:cNvSpPr>
          <p:nvPr>
            <p:ph idx="1"/>
          </p:nvPr>
        </p:nvSpPr>
        <p:spPr>
          <a:xfrm>
            <a:off x="420212" y="3117883"/>
            <a:ext cx="8212518" cy="3407461"/>
          </a:xfrm>
        </p:spPr>
        <p:txBody>
          <a:bodyPr>
            <a:noAutofit/>
          </a:bodyPr>
          <a:lstStyle/>
          <a:p>
            <a:pPr marL="0" indent="0">
              <a:buNone/>
            </a:pPr>
            <a:r>
              <a:rPr lang="en-GB" sz="2400" dirty="0">
                <a:latin typeface="Cambria" panose="02040503050406030204" pitchFamily="18" charset="0"/>
              </a:rPr>
              <a:t>The Reorganisational theory </a:t>
            </a:r>
            <a:r>
              <a:rPr lang="en-GB" sz="2400" b="1" dirty="0">
                <a:latin typeface="Cambria" panose="02040503050406030204" pitchFamily="18" charset="0"/>
              </a:rPr>
              <a:t>implies </a:t>
            </a:r>
            <a:r>
              <a:rPr lang="en-GB" sz="2400" dirty="0">
                <a:latin typeface="Cambria" panose="02040503050406030204" pitchFamily="18" charset="0"/>
              </a:rPr>
              <a:t>that our dreams are random and meaningless. Crick &amp; </a:t>
            </a:r>
            <a:r>
              <a:rPr lang="en-GB" sz="2400" dirty="0" err="1">
                <a:latin typeface="Cambria" panose="02040503050406030204" pitchFamily="18" charset="0"/>
              </a:rPr>
              <a:t>Mitchison</a:t>
            </a:r>
            <a:r>
              <a:rPr lang="en-GB" sz="2400" dirty="0">
                <a:latin typeface="Cambria" panose="02040503050406030204" pitchFamily="18" charset="0"/>
              </a:rPr>
              <a:t> state it is just random stimuli from the brain stem breaking memory connections with the cortex. </a:t>
            </a:r>
          </a:p>
          <a:p>
            <a:pPr marL="0" indent="0">
              <a:buNone/>
            </a:pPr>
            <a:r>
              <a:rPr lang="en-GB" sz="2400" dirty="0">
                <a:latin typeface="Cambria" panose="02040503050406030204" pitchFamily="18" charset="0"/>
              </a:rPr>
              <a:t>This could explain why we dream about seemingly useless things which we have seen or experienced that day, as the brain now considers them to be parasitic memories. However, it can’t explain lucid dreaming. </a:t>
            </a:r>
          </a:p>
        </p:txBody>
      </p:sp>
      <p:pic>
        <p:nvPicPr>
          <p:cNvPr id="6" name="Picture 5">
            <a:extLst>
              <a:ext uri="{FF2B5EF4-FFF2-40B4-BE49-F238E27FC236}">
                <a16:creationId xmlns:a16="http://schemas.microsoft.com/office/drawing/2014/main" id="{021A80FB-37B4-45ED-9E0A-5D7E1637CF5B}"/>
              </a:ext>
            </a:extLst>
          </p:cNvPr>
          <p:cNvPicPr>
            <a:picLocks noChangeAspect="1"/>
          </p:cNvPicPr>
          <p:nvPr/>
        </p:nvPicPr>
        <p:blipFill>
          <a:blip r:embed="rId4"/>
          <a:stretch>
            <a:fillRect/>
          </a:stretch>
        </p:blipFill>
        <p:spPr>
          <a:xfrm>
            <a:off x="7389096" y="5597843"/>
            <a:ext cx="1487553" cy="1115665"/>
          </a:xfrm>
          <a:prstGeom prst="rect">
            <a:avLst/>
          </a:prstGeom>
        </p:spPr>
      </p:pic>
    </p:spTree>
    <p:extLst>
      <p:ext uri="{BB962C8B-B14F-4D97-AF65-F5344CB8AC3E}">
        <p14:creationId xmlns:p14="http://schemas.microsoft.com/office/powerpoint/2010/main" val="320137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Reorganisational theory of dreaming</a:t>
            </a:r>
          </a:p>
        </p:txBody>
      </p:sp>
      <p:sp>
        <p:nvSpPr>
          <p:cNvPr id="3" name="Content Placeholder 2"/>
          <p:cNvSpPr>
            <a:spLocks noGrp="1"/>
          </p:cNvSpPr>
          <p:nvPr>
            <p:ph idx="1"/>
          </p:nvPr>
        </p:nvSpPr>
        <p:spPr>
          <a:xfrm>
            <a:off x="420212" y="3117883"/>
            <a:ext cx="8212518" cy="3407461"/>
          </a:xfrm>
        </p:spPr>
        <p:txBody>
          <a:bodyPr>
            <a:noAutofit/>
          </a:bodyPr>
          <a:lstStyle/>
          <a:p>
            <a:pPr marL="0" indent="0">
              <a:buNone/>
            </a:pPr>
            <a:r>
              <a:rPr lang="en-GB" sz="2400" dirty="0">
                <a:latin typeface="Cambria" panose="02040503050406030204" pitchFamily="18" charset="0"/>
              </a:rPr>
              <a:t>The Reorganisational theory </a:t>
            </a:r>
            <a:r>
              <a:rPr lang="en-GB" sz="2400" b="1" dirty="0">
                <a:latin typeface="Cambria" panose="02040503050406030204" pitchFamily="18" charset="0"/>
              </a:rPr>
              <a:t>implies </a:t>
            </a:r>
            <a:r>
              <a:rPr lang="en-GB" sz="2400" dirty="0">
                <a:latin typeface="Cambria" panose="02040503050406030204" pitchFamily="18" charset="0"/>
              </a:rPr>
              <a:t>that dreaming allows adaptive memories to be stored long term. This would suggest after studying new information we should sleep so that these useful/adaptive memories can be stored. </a:t>
            </a:r>
          </a:p>
        </p:txBody>
      </p:sp>
      <p:pic>
        <p:nvPicPr>
          <p:cNvPr id="6" name="Picture 5">
            <a:extLst>
              <a:ext uri="{FF2B5EF4-FFF2-40B4-BE49-F238E27FC236}">
                <a16:creationId xmlns:a16="http://schemas.microsoft.com/office/drawing/2014/main" id="{021A80FB-37B4-45ED-9E0A-5D7E1637CF5B}"/>
              </a:ext>
            </a:extLst>
          </p:cNvPr>
          <p:cNvPicPr>
            <a:picLocks noChangeAspect="1"/>
          </p:cNvPicPr>
          <p:nvPr/>
        </p:nvPicPr>
        <p:blipFill>
          <a:blip r:embed="rId4"/>
          <a:stretch>
            <a:fillRect/>
          </a:stretch>
        </p:blipFill>
        <p:spPr>
          <a:xfrm>
            <a:off x="7389096" y="5597843"/>
            <a:ext cx="1487553" cy="1115665"/>
          </a:xfrm>
          <a:prstGeom prst="rect">
            <a:avLst/>
          </a:prstGeom>
        </p:spPr>
      </p:pic>
    </p:spTree>
    <p:extLst>
      <p:ext uri="{BB962C8B-B14F-4D97-AF65-F5344CB8AC3E}">
        <p14:creationId xmlns:p14="http://schemas.microsoft.com/office/powerpoint/2010/main" val="2882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Reorganisational theory of dreaming</a:t>
            </a:r>
          </a:p>
        </p:txBody>
      </p:sp>
      <p:sp>
        <p:nvSpPr>
          <p:cNvPr id="3" name="Content Placeholder 2"/>
          <p:cNvSpPr>
            <a:spLocks noGrp="1"/>
          </p:cNvSpPr>
          <p:nvPr>
            <p:ph idx="1"/>
          </p:nvPr>
        </p:nvSpPr>
        <p:spPr>
          <a:xfrm>
            <a:off x="420212" y="3117883"/>
            <a:ext cx="8212518" cy="3303962"/>
          </a:xfrm>
        </p:spPr>
        <p:txBody>
          <a:bodyPr>
            <a:noAutofit/>
          </a:bodyPr>
          <a:lstStyle/>
          <a:p>
            <a:pPr marL="0" indent="0">
              <a:buNone/>
            </a:pPr>
            <a:r>
              <a:rPr lang="en-GB" sz="2400" dirty="0">
                <a:latin typeface="Cambria" panose="02040503050406030204" pitchFamily="18" charset="0"/>
              </a:rPr>
              <a:t>This theory can be </a:t>
            </a:r>
            <a:r>
              <a:rPr lang="en-GB" sz="2400" b="1" dirty="0">
                <a:latin typeface="Cambria" panose="02040503050406030204" pitchFamily="18" charset="0"/>
              </a:rPr>
              <a:t>compared </a:t>
            </a:r>
            <a:r>
              <a:rPr lang="en-GB" sz="2400" dirty="0">
                <a:latin typeface="Cambria" panose="02040503050406030204" pitchFamily="18" charset="0"/>
              </a:rPr>
              <a:t>with either/both theories from the biological process. </a:t>
            </a:r>
          </a:p>
          <a:p>
            <a:pPr marL="0" indent="0">
              <a:buNone/>
            </a:pPr>
            <a:r>
              <a:rPr lang="en-GB" sz="2400" b="1" dirty="0">
                <a:latin typeface="Cambria" panose="02040503050406030204" pitchFamily="18" charset="0"/>
              </a:rPr>
              <a:t>Reorganisational theory – </a:t>
            </a:r>
            <a:r>
              <a:rPr lang="en-GB" sz="2400" dirty="0">
                <a:latin typeface="Cambria" panose="02040503050406030204" pitchFamily="18" charset="0"/>
              </a:rPr>
              <a:t>Doesn’t give a reason for dreaming </a:t>
            </a:r>
          </a:p>
          <a:p>
            <a:pPr marL="0" indent="0">
              <a:buNone/>
            </a:pPr>
            <a:r>
              <a:rPr lang="en-GB" sz="2400" b="1" dirty="0">
                <a:latin typeface="Cambria" panose="02040503050406030204" pitchFamily="18" charset="0"/>
              </a:rPr>
              <a:t>Activation-synthesis theory – </a:t>
            </a:r>
            <a:r>
              <a:rPr lang="en-GB" sz="2400" dirty="0">
                <a:latin typeface="Cambria" panose="02040503050406030204" pitchFamily="18" charset="0"/>
              </a:rPr>
              <a:t>Dreams are random and meaningless </a:t>
            </a:r>
          </a:p>
          <a:p>
            <a:pPr marL="0" indent="0">
              <a:buNone/>
            </a:pPr>
            <a:r>
              <a:rPr lang="en-GB" sz="2400" dirty="0">
                <a:latin typeface="Cambria" panose="02040503050406030204" pitchFamily="18" charset="0"/>
              </a:rPr>
              <a:t>It could also be compared with idea that dreams have manifest and latent content which you will learn more about later. </a:t>
            </a:r>
          </a:p>
        </p:txBody>
      </p:sp>
      <p:pic>
        <p:nvPicPr>
          <p:cNvPr id="6" name="Picture 5">
            <a:extLst>
              <a:ext uri="{FF2B5EF4-FFF2-40B4-BE49-F238E27FC236}">
                <a16:creationId xmlns:a16="http://schemas.microsoft.com/office/drawing/2014/main" id="{021A80FB-37B4-45ED-9E0A-5D7E1637CF5B}"/>
              </a:ext>
            </a:extLst>
          </p:cNvPr>
          <p:cNvPicPr>
            <a:picLocks noChangeAspect="1"/>
          </p:cNvPicPr>
          <p:nvPr/>
        </p:nvPicPr>
        <p:blipFill>
          <a:blip r:embed="rId4"/>
          <a:stretch>
            <a:fillRect/>
          </a:stretch>
        </p:blipFill>
        <p:spPr>
          <a:xfrm>
            <a:off x="7522982" y="86874"/>
            <a:ext cx="1487553" cy="1115665"/>
          </a:xfrm>
          <a:prstGeom prst="rect">
            <a:avLst/>
          </a:prstGeom>
        </p:spPr>
      </p:pic>
    </p:spTree>
    <p:extLst>
      <p:ext uri="{BB962C8B-B14F-4D97-AF65-F5344CB8AC3E}">
        <p14:creationId xmlns:p14="http://schemas.microsoft.com/office/powerpoint/2010/main" val="52451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Reorganisational theory of dreaming</a:t>
            </a:r>
          </a:p>
        </p:txBody>
      </p:sp>
      <p:sp>
        <p:nvSpPr>
          <p:cNvPr id="3" name="Content Placeholder 2"/>
          <p:cNvSpPr>
            <a:spLocks noGrp="1"/>
          </p:cNvSpPr>
          <p:nvPr>
            <p:ph idx="1"/>
          </p:nvPr>
        </p:nvSpPr>
        <p:spPr>
          <a:xfrm>
            <a:off x="420212" y="3117883"/>
            <a:ext cx="8212518" cy="3303962"/>
          </a:xfrm>
        </p:spPr>
        <p:txBody>
          <a:bodyPr>
            <a:noAutofit/>
          </a:bodyPr>
          <a:lstStyle/>
          <a:p>
            <a:pPr marL="0" indent="0">
              <a:buNone/>
            </a:pPr>
            <a:r>
              <a:rPr lang="en-GB" sz="2400" dirty="0">
                <a:latin typeface="Cambria" panose="02040503050406030204" pitchFamily="18" charset="0"/>
              </a:rPr>
              <a:t>This theory can be </a:t>
            </a:r>
            <a:r>
              <a:rPr lang="en-GB" sz="2400" b="1" dirty="0">
                <a:latin typeface="Cambria" panose="02040503050406030204" pitchFamily="18" charset="0"/>
              </a:rPr>
              <a:t>evaluated </a:t>
            </a:r>
            <a:r>
              <a:rPr lang="en-GB" sz="2400" dirty="0">
                <a:latin typeface="Cambria" panose="02040503050406030204" pitchFamily="18" charset="0"/>
              </a:rPr>
              <a:t>in many different ways, however appears to be lacking in many strengths. </a:t>
            </a:r>
          </a:p>
          <a:p>
            <a:pPr marL="0" indent="0">
              <a:buNone/>
            </a:pPr>
            <a:r>
              <a:rPr lang="en-GB" dirty="0"/>
              <a:t>Strength </a:t>
            </a:r>
          </a:p>
          <a:p>
            <a:r>
              <a:rPr lang="en-GB" dirty="0"/>
              <a:t>Unlike the restoration theory this gives a clear reason for why we dream. 	</a:t>
            </a:r>
          </a:p>
          <a:p>
            <a:pPr marL="0" indent="0">
              <a:buNone/>
            </a:pPr>
            <a:r>
              <a:rPr lang="en-GB" dirty="0"/>
              <a:t>Weakness </a:t>
            </a:r>
          </a:p>
          <a:p>
            <a:r>
              <a:rPr lang="en-GB" dirty="0"/>
              <a:t>How does the brain decide what is useful and what isn’t</a:t>
            </a:r>
          </a:p>
          <a:p>
            <a:r>
              <a:rPr lang="en-GB" dirty="0"/>
              <a:t>If the brain stem stimuli is truly random why do steams have a narrative</a:t>
            </a:r>
          </a:p>
          <a:p>
            <a:r>
              <a:rPr lang="en-GB" dirty="0"/>
              <a:t>Not enough evidence on humans only computers, can’t generalise. </a:t>
            </a:r>
          </a:p>
          <a:p>
            <a:pPr marL="0" indent="0">
              <a:buNone/>
            </a:pPr>
            <a:endParaRPr lang="en-GB" sz="2400" dirty="0">
              <a:latin typeface="Cambria" panose="02040503050406030204" pitchFamily="18" charset="0"/>
            </a:endParaRPr>
          </a:p>
        </p:txBody>
      </p:sp>
      <p:pic>
        <p:nvPicPr>
          <p:cNvPr id="6" name="Picture 5">
            <a:extLst>
              <a:ext uri="{FF2B5EF4-FFF2-40B4-BE49-F238E27FC236}">
                <a16:creationId xmlns:a16="http://schemas.microsoft.com/office/drawing/2014/main" id="{021A80FB-37B4-45ED-9E0A-5D7E1637CF5B}"/>
              </a:ext>
            </a:extLst>
          </p:cNvPr>
          <p:cNvPicPr>
            <a:picLocks noChangeAspect="1"/>
          </p:cNvPicPr>
          <p:nvPr/>
        </p:nvPicPr>
        <p:blipFill>
          <a:blip r:embed="rId4"/>
          <a:stretch>
            <a:fillRect/>
          </a:stretch>
        </p:blipFill>
        <p:spPr>
          <a:xfrm>
            <a:off x="7522982" y="86874"/>
            <a:ext cx="1487553" cy="1115665"/>
          </a:xfrm>
          <a:prstGeom prst="rect">
            <a:avLst/>
          </a:prstGeom>
        </p:spPr>
      </p:pic>
    </p:spTree>
    <p:extLst>
      <p:ext uri="{BB962C8B-B14F-4D97-AF65-F5344CB8AC3E}">
        <p14:creationId xmlns:p14="http://schemas.microsoft.com/office/powerpoint/2010/main" val="216451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80059" y="2053641"/>
            <a:ext cx="2751871" cy="2760098"/>
          </a:xfrm>
        </p:spPr>
        <p:txBody>
          <a:bodyPr>
            <a:normAutofit/>
          </a:bodyPr>
          <a:lstStyle/>
          <a:p>
            <a:r>
              <a:rPr lang="en-GB">
                <a:solidFill>
                  <a:srgbClr val="FFFFFF"/>
                </a:solidFill>
                <a:latin typeface="Cambria" panose="02040503050406030204" pitchFamily="18" charset="0"/>
              </a:rPr>
              <a:t>Simpler definition</a:t>
            </a:r>
          </a:p>
        </p:txBody>
      </p:sp>
      <p:sp>
        <p:nvSpPr>
          <p:cNvPr id="3" name="Content Placeholder 2"/>
          <p:cNvSpPr>
            <a:spLocks noGrp="1"/>
          </p:cNvSpPr>
          <p:nvPr>
            <p:ph idx="1"/>
          </p:nvPr>
        </p:nvSpPr>
        <p:spPr>
          <a:xfrm>
            <a:off x="4567930" y="801866"/>
            <a:ext cx="3979563" cy="5230634"/>
          </a:xfrm>
        </p:spPr>
        <p:txBody>
          <a:bodyPr anchor="ctr">
            <a:normAutofit lnSpcReduction="10000"/>
          </a:bodyPr>
          <a:lstStyle/>
          <a:p>
            <a:r>
              <a:rPr lang="en-GB" sz="3600" dirty="0">
                <a:solidFill>
                  <a:srgbClr val="000000"/>
                </a:solidFill>
                <a:latin typeface="Cambria" panose="02040503050406030204" pitchFamily="18" charset="0"/>
              </a:rPr>
              <a:t>Sleep can be defined as a state of reduced conscious awareness during which the body is less active and less responsive. We spend about 30% of our lives asleep.</a:t>
            </a:r>
          </a:p>
          <a:p>
            <a:endParaRPr lang="en-GB" dirty="0">
              <a:solidFill>
                <a:srgbClr val="000000"/>
              </a:solidFill>
              <a:latin typeface="Cambria" panose="02040503050406030204" pitchFamily="18" charset="0"/>
            </a:endParaRPr>
          </a:p>
        </p:txBody>
      </p:sp>
      <p:pic>
        <p:nvPicPr>
          <p:cNvPr id="7" name="Picture 6"/>
          <p:cNvPicPr>
            <a:picLocks noChangeAspect="1"/>
          </p:cNvPicPr>
          <p:nvPr/>
        </p:nvPicPr>
        <p:blipFill>
          <a:blip r:embed="rId3"/>
          <a:stretch>
            <a:fillRect/>
          </a:stretch>
        </p:blipFill>
        <p:spPr>
          <a:xfrm>
            <a:off x="7524328" y="5699382"/>
            <a:ext cx="1487553" cy="1115665"/>
          </a:xfrm>
          <a:prstGeom prst="rect">
            <a:avLst/>
          </a:prstGeom>
        </p:spPr>
      </p:pic>
    </p:spTree>
    <p:extLst>
      <p:ext uri="{BB962C8B-B14F-4D97-AF65-F5344CB8AC3E}">
        <p14:creationId xmlns:p14="http://schemas.microsoft.com/office/powerpoint/2010/main" val="26761547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Restoration theory of sleep</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fontScale="92500"/>
          </a:bodyPr>
          <a:lstStyle/>
          <a:p>
            <a:pPr marL="0" indent="0">
              <a:buNone/>
            </a:pPr>
            <a:r>
              <a:rPr lang="en-GB" sz="2800" dirty="0"/>
              <a:t>Once you have copied all the notes which you need for the Reorganisational theory I want you to attempt the following question. </a:t>
            </a:r>
          </a:p>
          <a:p>
            <a:pPr marL="0" indent="0">
              <a:buNone/>
            </a:pPr>
            <a:endParaRPr lang="en-GB" sz="2800" dirty="0"/>
          </a:p>
          <a:p>
            <a:pPr marL="0" indent="0">
              <a:buNone/>
            </a:pPr>
            <a:r>
              <a:rPr lang="en-GB" sz="2800" b="1" dirty="0"/>
              <a:t>“Analyse one theory which explains why we sleep” 									(12 marks) </a:t>
            </a:r>
          </a:p>
          <a:p>
            <a:pPr marL="0" indent="0">
              <a:buNone/>
            </a:pPr>
            <a:endParaRPr lang="en-GB" sz="2800" dirty="0"/>
          </a:p>
          <a:p>
            <a:pPr marL="0" indent="0">
              <a:buNone/>
            </a:pPr>
            <a:r>
              <a:rPr lang="en-GB" sz="2800" dirty="0"/>
              <a:t>You should be able to fully complete this question with the notes you have just taken. </a:t>
            </a:r>
          </a:p>
        </p:txBody>
      </p:sp>
    </p:spTree>
    <p:extLst>
      <p:ext uri="{BB962C8B-B14F-4D97-AF65-F5344CB8AC3E}">
        <p14:creationId xmlns:p14="http://schemas.microsoft.com/office/powerpoint/2010/main" val="7631317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800" dirty="0">
                <a:solidFill>
                  <a:srgbClr val="FFFFFF"/>
                </a:solidFill>
              </a:rPr>
              <a:t>Shift work</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800" dirty="0"/>
              <a:t>It has been suggested that humans have evolved to sleep at night because we can’t see in the dark. </a:t>
            </a:r>
          </a:p>
          <a:p>
            <a:pPr marL="0" indent="0">
              <a:buNone/>
            </a:pPr>
            <a:endParaRPr lang="en-GB" sz="2800" dirty="0"/>
          </a:p>
          <a:p>
            <a:pPr marL="0" indent="0">
              <a:buNone/>
            </a:pPr>
            <a:r>
              <a:rPr lang="en-GB" sz="2800" dirty="0"/>
              <a:t>However, as businesses and work forces grow and start to work over multiple time-zones more and more people are working shifts. </a:t>
            </a:r>
          </a:p>
          <a:p>
            <a:pPr marL="0" indent="0">
              <a:buNone/>
            </a:pPr>
            <a:endParaRPr lang="en-GB" sz="2800" dirty="0"/>
          </a:p>
          <a:p>
            <a:pPr marL="0" indent="0">
              <a:buNone/>
            </a:pPr>
            <a:r>
              <a:rPr lang="en-GB" sz="2800" dirty="0"/>
              <a:t>What are the negative effects of shift work?</a:t>
            </a:r>
          </a:p>
        </p:txBody>
      </p:sp>
    </p:spTree>
    <p:extLst>
      <p:ext uri="{BB962C8B-B14F-4D97-AF65-F5344CB8AC3E}">
        <p14:creationId xmlns:p14="http://schemas.microsoft.com/office/powerpoint/2010/main" val="6363923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800" dirty="0">
                <a:solidFill>
                  <a:srgbClr val="FFFFFF"/>
                </a:solidFill>
              </a:rPr>
              <a:t>Shift work</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8047806" cy="3843417"/>
          </a:xfrm>
        </p:spPr>
        <p:txBody>
          <a:bodyPr>
            <a:normAutofit fontScale="92500" lnSpcReduction="20000"/>
          </a:bodyPr>
          <a:lstStyle/>
          <a:p>
            <a:pPr marL="0" indent="0">
              <a:buNone/>
            </a:pPr>
            <a:r>
              <a:rPr lang="en-GB" sz="2800" dirty="0"/>
              <a:t>What are the negative effects of shift work?</a:t>
            </a:r>
          </a:p>
          <a:p>
            <a:pPr marL="0" indent="0">
              <a:buNone/>
            </a:pPr>
            <a:endParaRPr lang="en-GB" sz="2800" dirty="0"/>
          </a:p>
          <a:p>
            <a:r>
              <a:rPr lang="en-GB" sz="2800" dirty="0"/>
              <a:t>Sleep deprivation </a:t>
            </a:r>
          </a:p>
          <a:p>
            <a:r>
              <a:rPr lang="en-GB" sz="2800" dirty="0"/>
              <a:t>Poor quality sleep</a:t>
            </a:r>
          </a:p>
          <a:p>
            <a:r>
              <a:rPr lang="en-GB" sz="2800" dirty="0"/>
              <a:t>Poor alertness</a:t>
            </a:r>
          </a:p>
          <a:p>
            <a:r>
              <a:rPr lang="en-GB" sz="2800" dirty="0"/>
              <a:t>Mistakes at work</a:t>
            </a:r>
          </a:p>
          <a:p>
            <a:r>
              <a:rPr lang="en-GB" sz="2800" dirty="0"/>
              <a:t>Risk of Heart disease for night shift workers – the longer the duration of shift work the greater chance there is of CHD</a:t>
            </a:r>
          </a:p>
          <a:p>
            <a:r>
              <a:rPr lang="en-GB" sz="2800" dirty="0"/>
              <a:t>Job stress &amp; emotional problems (anxiety &amp; depression)</a:t>
            </a:r>
          </a:p>
        </p:txBody>
      </p:sp>
    </p:spTree>
    <p:extLst>
      <p:ext uri="{BB962C8B-B14F-4D97-AF65-F5344CB8AC3E}">
        <p14:creationId xmlns:p14="http://schemas.microsoft.com/office/powerpoint/2010/main" val="17166604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err="1">
                <a:solidFill>
                  <a:srgbClr val="FFFFFF"/>
                </a:solidFill>
              </a:rPr>
              <a:t>Czeisler</a:t>
            </a:r>
            <a:r>
              <a:rPr lang="en-GB" sz="4000" dirty="0">
                <a:solidFill>
                  <a:srgbClr val="FFFFFF"/>
                </a:solidFill>
              </a:rPr>
              <a:t> et al (1990)</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r>
              <a:rPr lang="en-GB" altLang="en-US" sz="2800" dirty="0" err="1"/>
              <a:t>Czeisler</a:t>
            </a:r>
            <a:r>
              <a:rPr lang="en-GB" altLang="en-US" sz="2800" dirty="0"/>
              <a:t> et al (1990) believes that shift work environments that are </a:t>
            </a:r>
            <a:r>
              <a:rPr lang="en-GB" altLang="en-US" sz="2800" b="1" dirty="0"/>
              <a:t>warm and dimly lit </a:t>
            </a:r>
            <a:r>
              <a:rPr lang="en-GB" altLang="en-US" sz="2800" dirty="0"/>
              <a:t>are counter productive</a:t>
            </a:r>
          </a:p>
          <a:p>
            <a:endParaRPr lang="en-GB" altLang="en-US" sz="2800" dirty="0"/>
          </a:p>
          <a:p>
            <a:r>
              <a:rPr lang="en-GB" altLang="en-US" sz="2800" dirty="0"/>
              <a:t>They believed that exposure to bright light at night and darkness during the day could help shift workers resynchronise better.</a:t>
            </a:r>
          </a:p>
          <a:p>
            <a:pPr marL="0" indent="0">
              <a:buNone/>
            </a:pPr>
            <a:endParaRPr lang="en-GB" sz="2400" dirty="0">
              <a:latin typeface="Cambria" panose="02040503050406030204" pitchFamily="18" charset="0"/>
            </a:endParaRPr>
          </a:p>
        </p:txBody>
      </p:sp>
    </p:spTree>
    <p:extLst>
      <p:ext uri="{BB962C8B-B14F-4D97-AF65-F5344CB8AC3E}">
        <p14:creationId xmlns:p14="http://schemas.microsoft.com/office/powerpoint/2010/main" val="34455378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err="1">
                <a:solidFill>
                  <a:srgbClr val="FFFFFF"/>
                </a:solidFill>
              </a:rPr>
              <a:t>Czeisler</a:t>
            </a:r>
            <a:r>
              <a:rPr lang="en-GB" sz="4000" dirty="0">
                <a:solidFill>
                  <a:srgbClr val="FFFFFF"/>
                </a:solidFill>
              </a:rPr>
              <a:t> et al (1990)</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800" dirty="0"/>
              <a:t>Nightshifts are associated with poor sleep and health problems.</a:t>
            </a:r>
          </a:p>
          <a:p>
            <a:pPr marL="0" indent="0">
              <a:buNone/>
            </a:pPr>
            <a:r>
              <a:rPr lang="en-GB" sz="2800" dirty="0"/>
              <a:t> </a:t>
            </a:r>
          </a:p>
          <a:p>
            <a:pPr marL="0" indent="0">
              <a:buNone/>
            </a:pPr>
            <a:r>
              <a:rPr lang="en-GB" sz="2800" dirty="0"/>
              <a:t>However, previous research had shown that the presence of light or darkness regulates the circadian rhythm and it can ‘reset’ the suprachiasmatic nucleus by up to 12 hours</a:t>
            </a:r>
            <a:endParaRPr lang="en-GB" sz="3200" dirty="0">
              <a:latin typeface="Cambria" panose="02040503050406030204" pitchFamily="18" charset="0"/>
            </a:endParaRPr>
          </a:p>
        </p:txBody>
      </p:sp>
    </p:spTree>
    <p:extLst>
      <p:ext uri="{BB962C8B-B14F-4D97-AF65-F5344CB8AC3E}">
        <p14:creationId xmlns:p14="http://schemas.microsoft.com/office/powerpoint/2010/main" val="18742425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err="1">
                <a:solidFill>
                  <a:srgbClr val="FFFFFF"/>
                </a:solidFill>
              </a:rPr>
              <a:t>Czeisler</a:t>
            </a:r>
            <a:r>
              <a:rPr lang="en-GB" sz="4000" dirty="0">
                <a:solidFill>
                  <a:srgbClr val="FFFFFF"/>
                </a:solidFill>
              </a:rPr>
              <a:t> et al (1990)</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a:bodyPr>
          <a:lstStyle/>
          <a:p>
            <a:pPr marL="0" indent="0">
              <a:buNone/>
            </a:pPr>
            <a:r>
              <a:rPr lang="en-GB" sz="2800" dirty="0"/>
              <a:t>Nightshifts are associated with poor sleep and health problems.</a:t>
            </a:r>
          </a:p>
          <a:p>
            <a:pPr marL="0" indent="0">
              <a:buNone/>
            </a:pPr>
            <a:r>
              <a:rPr lang="en-GB" sz="2800" dirty="0"/>
              <a:t> </a:t>
            </a:r>
          </a:p>
          <a:p>
            <a:pPr marL="0" indent="0">
              <a:buNone/>
            </a:pPr>
            <a:r>
              <a:rPr lang="en-GB" sz="2800" dirty="0"/>
              <a:t>However, previous research had shown that the presence of light or darkness regulates the circadian rhythm and it can ‘reset’ the suprachiasmatic nucleus by up to 12 hours</a:t>
            </a:r>
            <a:endParaRPr lang="en-GB" sz="3200" dirty="0">
              <a:latin typeface="Cambria" panose="02040503050406030204" pitchFamily="18" charset="0"/>
            </a:endParaRPr>
          </a:p>
        </p:txBody>
      </p:sp>
    </p:spTree>
    <p:extLst>
      <p:ext uri="{BB962C8B-B14F-4D97-AF65-F5344CB8AC3E}">
        <p14:creationId xmlns:p14="http://schemas.microsoft.com/office/powerpoint/2010/main" val="219421685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1B2A784-4501-42A8-86DF-DB27DE3950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1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57579" y="461259"/>
            <a:ext cx="3797593" cy="1560716"/>
          </a:xfrm>
        </p:spPr>
        <p:txBody>
          <a:bodyPr>
            <a:normAutofit/>
          </a:bodyPr>
          <a:lstStyle/>
          <a:p>
            <a:r>
              <a:rPr lang="en-GB" dirty="0" err="1"/>
              <a:t>Czeisler</a:t>
            </a:r>
            <a:r>
              <a:rPr lang="en-GB" dirty="0"/>
              <a:t> et al (1990)</a:t>
            </a:r>
          </a:p>
        </p:txBody>
      </p:sp>
      <p:sp>
        <p:nvSpPr>
          <p:cNvPr id="73" name="Rectangle 72">
            <a:extLst>
              <a:ext uri="{FF2B5EF4-FFF2-40B4-BE49-F238E27FC236}">
                <a16:creationId xmlns:a16="http://schemas.microsoft.com/office/drawing/2014/main" id="{8A330AB8-A767-46C8-ABEF-2477854EF6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23" y="11446"/>
            <a:ext cx="3675888" cy="4021058"/>
          </a:xfrm>
          <a:prstGeom prst="rect">
            <a:avLst/>
          </a:prstGeom>
          <a:solidFill>
            <a:srgbClr val="7A7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czeisler et al 1990">
            <a:extLst>
              <a:ext uri="{FF2B5EF4-FFF2-40B4-BE49-F238E27FC236}">
                <a16:creationId xmlns:a16="http://schemas.microsoft.com/office/drawing/2014/main" id="{F1B9AAD2-AE3A-411D-8671-E85B559417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55" r="5498" b="1"/>
          <a:stretch/>
        </p:blipFill>
        <p:spPr bwMode="auto">
          <a:xfrm>
            <a:off x="652567" y="11446"/>
            <a:ext cx="3429000" cy="3858768"/>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88E62604-C40E-4D56-9D66-FD94B0CA40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123" y="4241249"/>
            <a:ext cx="3675888" cy="2616751"/>
          </a:xfrm>
          <a:prstGeom prst="rect">
            <a:avLst/>
          </a:prstGeom>
          <a:solidFill>
            <a:srgbClr val="7A7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D95027-C204-48F6-AEFC-86B35325BFC2}"/>
              </a:ext>
            </a:extLst>
          </p:cNvPr>
          <p:cNvPicPr>
            <a:picLocks noChangeAspect="1"/>
          </p:cNvPicPr>
          <p:nvPr/>
        </p:nvPicPr>
        <p:blipFill rotWithShape="1">
          <a:blip r:embed="rId4"/>
          <a:srcRect t="15179" b="18167"/>
          <a:stretch/>
        </p:blipFill>
        <p:spPr>
          <a:xfrm>
            <a:off x="652567" y="4407408"/>
            <a:ext cx="3429000" cy="2450592"/>
          </a:xfrm>
          <a:prstGeom prst="rect">
            <a:avLst/>
          </a:prstGeom>
        </p:spPr>
      </p:pic>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4734134" y="1686776"/>
            <a:ext cx="4158346" cy="5054591"/>
          </a:xfrm>
        </p:spPr>
        <p:txBody>
          <a:bodyPr>
            <a:normAutofit fontScale="92500"/>
          </a:bodyPr>
          <a:lstStyle/>
          <a:p>
            <a:r>
              <a:rPr lang="en-GB" sz="2400" dirty="0">
                <a:latin typeface="Cambria" panose="02040503050406030204" pitchFamily="18" charset="0"/>
              </a:rPr>
              <a:t>Aim - T</a:t>
            </a:r>
            <a:r>
              <a:rPr lang="en-GB" sz="2400" dirty="0"/>
              <a:t>o evaluate if exposure to bright light at night and darkness in day can treat maladaptation due to night work.</a:t>
            </a:r>
          </a:p>
          <a:p>
            <a:r>
              <a:rPr lang="en-GB" sz="2400" dirty="0"/>
              <a:t>Method – 8 males. 2 conditions, control and treatment. 2 weeks of nightshift. Treatment group with extremely bright lights, control group with normal lights.  </a:t>
            </a:r>
          </a:p>
          <a:p>
            <a:r>
              <a:rPr lang="en-GB" sz="2400" dirty="0"/>
              <a:t>Results – Treatment group slept 2 hours longer and treatment were more alert than control by the end of week 2. </a:t>
            </a:r>
            <a:endParaRPr lang="en-GB" sz="2400" dirty="0">
              <a:latin typeface="Cambria" panose="02040503050406030204" pitchFamily="18" charset="0"/>
            </a:endParaRPr>
          </a:p>
        </p:txBody>
      </p:sp>
    </p:spTree>
    <p:extLst>
      <p:ext uri="{BB962C8B-B14F-4D97-AF65-F5344CB8AC3E}">
        <p14:creationId xmlns:p14="http://schemas.microsoft.com/office/powerpoint/2010/main" val="29286703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Boivin et al (1996) for </a:t>
            </a:r>
            <a:r>
              <a:rPr lang="en-GB" sz="4000" dirty="0" smtClean="0">
                <a:solidFill>
                  <a:srgbClr val="FFFFFF"/>
                </a:solidFill>
              </a:rPr>
              <a:t>comparison with </a:t>
            </a:r>
            <a:r>
              <a:rPr lang="en-GB" sz="4000" dirty="0" err="1" smtClean="0">
                <a:solidFill>
                  <a:srgbClr val="FFFFFF"/>
                </a:solidFill>
              </a:rPr>
              <a:t>Czeisler</a:t>
            </a:r>
            <a:endParaRPr lang="en-GB" sz="4000" dirty="0">
              <a:solidFill>
                <a:srgbClr val="FFFFFF"/>
              </a:solidFill>
            </a:endParaRP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fontScale="85000" lnSpcReduction="20000"/>
          </a:bodyPr>
          <a:lstStyle/>
          <a:p>
            <a:pPr marL="0" indent="0">
              <a:buNone/>
            </a:pPr>
            <a:r>
              <a:rPr lang="en-GB" sz="3200" dirty="0">
                <a:latin typeface="Cambria" panose="02040503050406030204" pitchFamily="18" charset="0"/>
              </a:rPr>
              <a:t>Boivin et al (1996) put 31 male participants on an inverted sleep pattern (so they were awake at night and slept during the day) for three days.  </a:t>
            </a:r>
          </a:p>
          <a:p>
            <a:pPr marL="0" indent="0">
              <a:buNone/>
            </a:pPr>
            <a:r>
              <a:rPr lang="en-GB" sz="3200" dirty="0">
                <a:latin typeface="Cambria" panose="02040503050406030204" pitchFamily="18" charset="0"/>
              </a:rPr>
              <a:t>Each day when they woke they were sat in front of dim lights for 5 hours and then placed in one of four conditions: </a:t>
            </a:r>
          </a:p>
          <a:p>
            <a:pPr marL="0" indent="0">
              <a:buNone/>
            </a:pPr>
            <a:r>
              <a:rPr lang="en-GB" sz="3200" b="1" dirty="0">
                <a:latin typeface="Cambria" panose="02040503050406030204" pitchFamily="18" charset="0"/>
              </a:rPr>
              <a:t>1.Very bright light, 2.Bright light ,3.Ordinary room light , 4. Continued dim light. </a:t>
            </a:r>
          </a:p>
          <a:p>
            <a:pPr marL="0" indent="0">
              <a:buNone/>
            </a:pPr>
            <a:r>
              <a:rPr lang="en-GB" sz="3200" dirty="0">
                <a:latin typeface="Cambria" panose="02040503050406030204" pitchFamily="18" charset="0"/>
              </a:rPr>
              <a:t>Core body temperature was recorded and used as a measure of how well they were adapting to the new rhythm. After three days: </a:t>
            </a:r>
          </a:p>
        </p:txBody>
      </p:sp>
    </p:spTree>
    <p:extLst>
      <p:ext uri="{BB962C8B-B14F-4D97-AF65-F5344CB8AC3E}">
        <p14:creationId xmlns:p14="http://schemas.microsoft.com/office/powerpoint/2010/main" val="7260383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Boivin et al (1996)</a:t>
            </a:r>
          </a:p>
        </p:txBody>
      </p:sp>
      <p:sp>
        <p:nvSpPr>
          <p:cNvPr id="3" name="Content Placeholder 2">
            <a:extLst>
              <a:ext uri="{FF2B5EF4-FFF2-40B4-BE49-F238E27FC236}">
                <a16:creationId xmlns:a16="http://schemas.microsoft.com/office/drawing/2014/main" id="{276CC9CF-E0FA-4987-9F94-BC522D02D025}"/>
              </a:ext>
            </a:extLst>
          </p:cNvPr>
          <p:cNvSpPr>
            <a:spLocks noGrp="1"/>
          </p:cNvSpPr>
          <p:nvPr>
            <p:ph idx="1"/>
          </p:nvPr>
        </p:nvSpPr>
        <p:spPr>
          <a:xfrm>
            <a:off x="628650" y="2753935"/>
            <a:ext cx="7886700" cy="3843417"/>
          </a:xfrm>
        </p:spPr>
        <p:txBody>
          <a:bodyPr>
            <a:normAutofit fontScale="92500"/>
          </a:bodyPr>
          <a:lstStyle/>
          <a:p>
            <a:pPr marL="0" indent="0">
              <a:buNone/>
            </a:pPr>
            <a:r>
              <a:rPr lang="en-GB" sz="3200" dirty="0">
                <a:latin typeface="Cambria" panose="02040503050406030204" pitchFamily="18" charset="0"/>
              </a:rPr>
              <a:t>1.Very bright light, 2.Bright light ,3.Ordinary room light , 4. Continued dim light. </a:t>
            </a:r>
          </a:p>
          <a:p>
            <a:pPr marL="0" indent="0">
              <a:buNone/>
            </a:pPr>
            <a:r>
              <a:rPr lang="en-GB" sz="3200" dirty="0">
                <a:latin typeface="Cambria" panose="02040503050406030204" pitchFamily="18" charset="0"/>
              </a:rPr>
              <a:t>Group 1 had advanced by five hours (they were adapting to the new pattern best) </a:t>
            </a:r>
          </a:p>
          <a:p>
            <a:pPr marL="0" indent="0">
              <a:buNone/>
            </a:pPr>
            <a:r>
              <a:rPr lang="en-GB" sz="3200" dirty="0">
                <a:latin typeface="Cambria" panose="02040503050406030204" pitchFamily="18" charset="0"/>
              </a:rPr>
              <a:t>Group 2 had advanced by three hours</a:t>
            </a:r>
            <a:r>
              <a:rPr lang="en-GB" sz="3200">
                <a:latin typeface="Cambria" panose="02040503050406030204" pitchFamily="18" charset="0"/>
              </a:rPr>
              <a:t>. </a:t>
            </a:r>
            <a:endParaRPr lang="en-GB" sz="3200" smtClean="0">
              <a:latin typeface="Cambria" panose="02040503050406030204" pitchFamily="18" charset="0"/>
            </a:endParaRPr>
          </a:p>
          <a:p>
            <a:pPr marL="0" indent="0">
              <a:buNone/>
            </a:pPr>
            <a:r>
              <a:rPr lang="en-GB" sz="3200" smtClean="0">
                <a:latin typeface="Cambria" panose="02040503050406030204" pitchFamily="18" charset="0"/>
              </a:rPr>
              <a:t>Group </a:t>
            </a:r>
            <a:r>
              <a:rPr lang="en-GB" sz="3200" dirty="0">
                <a:latin typeface="Cambria" panose="02040503050406030204" pitchFamily="18" charset="0"/>
              </a:rPr>
              <a:t>3 had advanced by one hour. </a:t>
            </a:r>
          </a:p>
          <a:p>
            <a:pPr marL="0" indent="0">
              <a:buNone/>
            </a:pPr>
            <a:r>
              <a:rPr lang="en-GB" sz="3200" dirty="0">
                <a:latin typeface="Cambria" panose="02040503050406030204" pitchFamily="18" charset="0"/>
              </a:rPr>
              <a:t>Group 4 had drifted backwards by one hour (were failing to show any signs of adapting). </a:t>
            </a:r>
          </a:p>
        </p:txBody>
      </p:sp>
    </p:spTree>
    <p:extLst>
      <p:ext uri="{BB962C8B-B14F-4D97-AF65-F5344CB8AC3E}">
        <p14:creationId xmlns:p14="http://schemas.microsoft.com/office/powerpoint/2010/main" val="20497612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What you should know</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611560" y="3092970"/>
            <a:ext cx="7992887" cy="3432374"/>
          </a:xfrm>
        </p:spPr>
        <p:txBody>
          <a:bodyPr>
            <a:normAutofit lnSpcReduction="10000"/>
          </a:bodyPr>
          <a:lstStyle/>
          <a:p>
            <a:r>
              <a:rPr lang="en-GB" sz="2400" dirty="0">
                <a:solidFill>
                  <a:srgbClr val="000000"/>
                </a:solidFill>
              </a:rPr>
              <a:t>Cognitive processes relating to sleep and dreams, which must include: </a:t>
            </a:r>
          </a:p>
          <a:p>
            <a:pPr lvl="1"/>
            <a:r>
              <a:rPr lang="en-GB" sz="2400" dirty="0"/>
              <a:t>Sleep to facilitate information processing </a:t>
            </a:r>
          </a:p>
          <a:p>
            <a:pPr lvl="1"/>
            <a:r>
              <a:rPr lang="en-GB" sz="2400" dirty="0"/>
              <a:t>Crick and </a:t>
            </a:r>
            <a:r>
              <a:rPr lang="en-GB" sz="2400" dirty="0" err="1"/>
              <a:t>Mitchison’s</a:t>
            </a:r>
            <a:r>
              <a:rPr lang="en-GB" sz="2400" dirty="0"/>
              <a:t> (1986) Reorganisational theory of dreaming</a:t>
            </a:r>
          </a:p>
          <a:p>
            <a:pPr lvl="1"/>
            <a:r>
              <a:rPr lang="en-GB" sz="2400" dirty="0"/>
              <a:t>The aims, methods, results and conclusions of </a:t>
            </a:r>
            <a:r>
              <a:rPr lang="en-GB" sz="2400" dirty="0" err="1"/>
              <a:t>Czeisler</a:t>
            </a:r>
            <a:r>
              <a:rPr lang="en-GB" sz="2400" dirty="0"/>
              <a:t>, et al. (1990).</a:t>
            </a:r>
          </a:p>
          <a:p>
            <a:pPr lvl="1"/>
            <a:endParaRPr lang="en-GB" sz="2400" dirty="0"/>
          </a:p>
          <a:p>
            <a:pPr marL="342900" lvl="1" indent="0">
              <a:buNone/>
            </a:pPr>
            <a:r>
              <a:rPr lang="en-GB" sz="2400" b="1" dirty="0">
                <a:solidFill>
                  <a:srgbClr val="000000"/>
                </a:solidFill>
              </a:rPr>
              <a:t>You must now choose 1 way to show your knowledge on the above 3 areas.</a:t>
            </a:r>
          </a:p>
          <a:p>
            <a:pPr marL="342900" lvl="1" indent="0">
              <a:buNone/>
            </a:pPr>
            <a:endParaRPr lang="en-GB" sz="2400" dirty="0"/>
          </a:p>
        </p:txBody>
      </p:sp>
    </p:spTree>
    <p:extLst>
      <p:ext uri="{BB962C8B-B14F-4D97-AF65-F5344CB8AC3E}">
        <p14:creationId xmlns:p14="http://schemas.microsoft.com/office/powerpoint/2010/main" val="2236884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6" name="Rectangle 2"/>
          <p:cNvSpPr>
            <a:spLocks noGrp="1" noChangeArrowheads="1"/>
          </p:cNvSpPr>
          <p:nvPr>
            <p:ph type="title"/>
          </p:nvPr>
        </p:nvSpPr>
        <p:spPr>
          <a:xfrm>
            <a:off x="628650" y="963877"/>
            <a:ext cx="2620771" cy="4930246"/>
          </a:xfrm>
        </p:spPr>
        <p:txBody>
          <a:bodyPr>
            <a:normAutofit/>
          </a:bodyPr>
          <a:lstStyle/>
          <a:p>
            <a:pPr algn="r"/>
            <a:r>
              <a:rPr lang="en-US" altLang="en-US" dirty="0">
                <a:solidFill>
                  <a:schemeClr val="accent1"/>
                </a:solidFill>
                <a:latin typeface="Cambria" panose="02040503050406030204" pitchFamily="18" charset="0"/>
              </a:rPr>
              <a:t>What is sleep for?</a:t>
            </a:r>
          </a:p>
        </p:txBody>
      </p:sp>
      <p:cxnSp>
        <p:nvCxnSpPr>
          <p:cNvPr id="74" name="Straight Connector 73">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3427" name="Rectangle 3"/>
          <p:cNvSpPr>
            <a:spLocks noGrp="1" noChangeArrowheads="1"/>
          </p:cNvSpPr>
          <p:nvPr>
            <p:ph idx="1"/>
          </p:nvPr>
        </p:nvSpPr>
        <p:spPr>
          <a:xfrm>
            <a:off x="3732023" y="963876"/>
            <a:ext cx="4783327" cy="5273435"/>
          </a:xfrm>
        </p:spPr>
        <p:txBody>
          <a:bodyPr anchor="ctr">
            <a:normAutofit/>
          </a:bodyPr>
          <a:lstStyle/>
          <a:p>
            <a:r>
              <a:rPr lang="en-US" altLang="en-US" sz="2400" dirty="0">
                <a:latin typeface="Cambria" panose="02040503050406030204" pitchFamily="18" charset="0"/>
              </a:rPr>
              <a:t>As an evolved </a:t>
            </a:r>
            <a:r>
              <a:rPr lang="en-US" altLang="en-US" sz="2400" dirty="0" err="1">
                <a:latin typeface="Cambria" panose="02040503050406030204" pitchFamily="18" charset="0"/>
              </a:rPr>
              <a:t>behaviour</a:t>
            </a:r>
            <a:r>
              <a:rPr lang="en-US" altLang="en-US" sz="2400" dirty="0">
                <a:latin typeface="Cambria" panose="02040503050406030204" pitchFamily="18" charset="0"/>
              </a:rPr>
              <a:t> that exists in all animals, sleep must serve an essential purpose…</a:t>
            </a:r>
          </a:p>
          <a:p>
            <a:pPr marL="109728" indent="0">
              <a:buNone/>
            </a:pPr>
            <a:endParaRPr lang="en-US" altLang="en-US" sz="2400" dirty="0">
              <a:latin typeface="Cambria" panose="02040503050406030204" pitchFamily="18" charset="0"/>
            </a:endParaRPr>
          </a:p>
          <a:p>
            <a:pPr lvl="1"/>
            <a:r>
              <a:rPr lang="en-US" altLang="en-US" sz="2400" b="1" dirty="0">
                <a:latin typeface="Cambria" panose="02040503050406030204" pitchFamily="18" charset="0"/>
              </a:rPr>
              <a:t>Restoration Theory is based on idea that sleep provides an opportunity for the body to repair and refresh itself</a:t>
            </a:r>
          </a:p>
          <a:p>
            <a:pPr lvl="2"/>
            <a:r>
              <a:rPr lang="en-US" altLang="en-US" sz="2100" b="1" dirty="0">
                <a:latin typeface="Cambria" panose="02040503050406030204" pitchFamily="18" charset="0"/>
              </a:rPr>
              <a:t>(Biological process theory)</a:t>
            </a:r>
          </a:p>
          <a:p>
            <a:pPr lvl="1"/>
            <a:r>
              <a:rPr lang="en-US" altLang="en-US" sz="2400" b="1" dirty="0">
                <a:latin typeface="Cambria" panose="02040503050406030204" pitchFamily="18" charset="0"/>
              </a:rPr>
              <a:t>Reorganisation theory states that sleep helps the mind to </a:t>
            </a:r>
            <a:r>
              <a:rPr lang="en-US" altLang="en-US" sz="2400" b="1" dirty="0" err="1">
                <a:latin typeface="Cambria" panose="02040503050406030204" pitchFamily="18" charset="0"/>
              </a:rPr>
              <a:t>reorganise</a:t>
            </a:r>
            <a:r>
              <a:rPr lang="en-US" altLang="en-US" sz="2400" b="1" dirty="0">
                <a:latin typeface="Cambria" panose="02040503050406030204" pitchFamily="18" charset="0"/>
              </a:rPr>
              <a:t>, removing useless memories and consolidating important ones. </a:t>
            </a:r>
          </a:p>
          <a:p>
            <a:pPr lvl="2"/>
            <a:r>
              <a:rPr lang="en-US" altLang="en-US" sz="2100" b="1" dirty="0">
                <a:latin typeface="Cambria" panose="02040503050406030204" pitchFamily="18" charset="0"/>
              </a:rPr>
              <a:t>(Cognitive process theory)</a:t>
            </a:r>
          </a:p>
        </p:txBody>
      </p:sp>
    </p:spTree>
    <p:extLst>
      <p:ext uri="{BB962C8B-B14F-4D97-AF65-F5344CB8AC3E}">
        <p14:creationId xmlns:p14="http://schemas.microsoft.com/office/powerpoint/2010/main" val="3461315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044824" y="1772816"/>
            <a:ext cx="5054352" cy="2387918"/>
          </a:xfrm>
        </p:spPr>
        <p:txBody>
          <a:bodyPr anchor="b">
            <a:normAutofit/>
          </a:bodyPr>
          <a:lstStyle/>
          <a:p>
            <a:r>
              <a:rPr lang="en-GB" sz="4400" dirty="0">
                <a:solidFill>
                  <a:srgbClr val="FFFFFF"/>
                </a:solidFill>
              </a:rPr>
              <a:t>Psychoanalytic processes relating to sleep and dreams</a:t>
            </a:r>
            <a:endParaRPr lang="en-GB" sz="4400" dirty="0">
              <a:solidFill>
                <a:srgbClr val="FFFFFF"/>
              </a:solidFill>
              <a:latin typeface="Cambria" panose="02040503050406030204" pitchFamily="18" charset="0"/>
            </a:endParaRPr>
          </a:p>
        </p:txBody>
      </p:sp>
    </p:spTree>
    <p:extLst>
      <p:ext uri="{BB962C8B-B14F-4D97-AF65-F5344CB8AC3E}">
        <p14:creationId xmlns:p14="http://schemas.microsoft.com/office/powerpoint/2010/main" val="9363935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What you need to know</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884419" y="3092970"/>
            <a:ext cx="7375161" cy="3144342"/>
          </a:xfrm>
        </p:spPr>
        <p:txBody>
          <a:bodyPr>
            <a:normAutofit/>
          </a:bodyPr>
          <a:lstStyle/>
          <a:p>
            <a:r>
              <a:rPr lang="en-GB" sz="2800" dirty="0">
                <a:solidFill>
                  <a:srgbClr val="000000"/>
                </a:solidFill>
              </a:rPr>
              <a:t>Psychodynamic processes relating to sleep and dreams, which must include:</a:t>
            </a:r>
          </a:p>
          <a:p>
            <a:pPr lvl="1"/>
            <a:r>
              <a:rPr lang="en-GB" sz="2800" dirty="0">
                <a:solidFill>
                  <a:srgbClr val="000000"/>
                </a:solidFill>
              </a:rPr>
              <a:t>Conscious and unconscious processes </a:t>
            </a:r>
          </a:p>
          <a:p>
            <a:pPr lvl="1"/>
            <a:r>
              <a:rPr lang="en-GB" sz="2800" dirty="0">
                <a:solidFill>
                  <a:srgbClr val="000000"/>
                </a:solidFill>
              </a:rPr>
              <a:t>Manifest and latent content of dreams </a:t>
            </a:r>
          </a:p>
          <a:p>
            <a:pPr lvl="1"/>
            <a:r>
              <a:rPr lang="en-GB" sz="2800" dirty="0">
                <a:solidFill>
                  <a:srgbClr val="000000"/>
                </a:solidFill>
              </a:rPr>
              <a:t>Defence mechanisms </a:t>
            </a:r>
          </a:p>
          <a:p>
            <a:pPr marL="0" indent="0">
              <a:buNone/>
            </a:pPr>
            <a:endParaRPr lang="en-GB" sz="1700" dirty="0">
              <a:solidFill>
                <a:srgbClr val="000000"/>
              </a:solidFill>
            </a:endParaRPr>
          </a:p>
        </p:txBody>
      </p:sp>
      <p:pic>
        <p:nvPicPr>
          <p:cNvPr id="6" name="Picture 5">
            <a:extLst>
              <a:ext uri="{FF2B5EF4-FFF2-40B4-BE49-F238E27FC236}">
                <a16:creationId xmlns:a16="http://schemas.microsoft.com/office/drawing/2014/main" id="{1639E3C6-A690-4767-BFB4-EDF50B696E1A}"/>
              </a:ext>
            </a:extLst>
          </p:cNvPr>
          <p:cNvPicPr>
            <a:picLocks noChangeAspect="1"/>
          </p:cNvPicPr>
          <p:nvPr/>
        </p:nvPicPr>
        <p:blipFill>
          <a:blip r:embed="rId3"/>
          <a:stretch>
            <a:fillRect/>
          </a:stretch>
        </p:blipFill>
        <p:spPr>
          <a:xfrm>
            <a:off x="7354881" y="5679479"/>
            <a:ext cx="1487553" cy="1115665"/>
          </a:xfrm>
          <a:prstGeom prst="rect">
            <a:avLst/>
          </a:prstGeom>
        </p:spPr>
      </p:pic>
    </p:spTree>
    <p:extLst>
      <p:ext uri="{BB962C8B-B14F-4D97-AF65-F5344CB8AC3E}">
        <p14:creationId xmlns:p14="http://schemas.microsoft.com/office/powerpoint/2010/main" val="391860606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360758" y="327025"/>
            <a:ext cx="3993358" cy="1630363"/>
          </a:xfrm>
        </p:spPr>
        <p:txBody>
          <a:bodyPr anchor="b">
            <a:normAutofit fontScale="90000"/>
          </a:bodyPr>
          <a:lstStyle/>
          <a:p>
            <a:r>
              <a:rPr lang="en-GB" sz="4000" dirty="0"/>
              <a:t>Conscious and unconscious processes</a:t>
            </a:r>
          </a:p>
        </p:txBody>
      </p:sp>
      <p:sp>
        <p:nvSpPr>
          <p:cNvPr id="14" name="Content Placeholder 13">
            <a:extLst>
              <a:ext uri="{FF2B5EF4-FFF2-40B4-BE49-F238E27FC236}">
                <a16:creationId xmlns:a16="http://schemas.microsoft.com/office/drawing/2014/main" id="{6FC6C6DF-5988-4A96-9111-CD08D80353B3}"/>
              </a:ext>
            </a:extLst>
          </p:cNvPr>
          <p:cNvSpPr>
            <a:spLocks noGrp="1"/>
          </p:cNvSpPr>
          <p:nvPr>
            <p:ph idx="1"/>
          </p:nvPr>
        </p:nvSpPr>
        <p:spPr>
          <a:xfrm>
            <a:off x="360759" y="2286001"/>
            <a:ext cx="3993357" cy="3919538"/>
          </a:xfrm>
        </p:spPr>
        <p:txBody>
          <a:bodyPr anchor="t">
            <a:normAutofit lnSpcReduction="10000"/>
          </a:bodyPr>
          <a:lstStyle/>
          <a:p>
            <a:endParaRPr lang="en-GB" sz="1600" dirty="0"/>
          </a:p>
          <a:p>
            <a:r>
              <a:rPr lang="en-GB" sz="2400" dirty="0"/>
              <a:t>Sigmund Freud didn’t invent the idea of the conscious versus unconscious mind, but he was responsible for making it popular and this was one of his main contributions to psychology.</a:t>
            </a:r>
          </a:p>
          <a:p>
            <a:r>
              <a:rPr lang="en-GB" sz="2400" dirty="0"/>
              <a:t>He believed the mind was split into 3 different areas and that these all influence our behaviours.</a:t>
            </a:r>
            <a:endParaRPr lang="en-US" sz="2400" dirty="0"/>
          </a:p>
        </p:txBody>
      </p:sp>
      <p:pic>
        <p:nvPicPr>
          <p:cNvPr id="4" name="Content Placeholder 3">
            <a:extLst>
              <a:ext uri="{FF2B5EF4-FFF2-40B4-BE49-F238E27FC236}">
                <a16:creationId xmlns:a16="http://schemas.microsoft.com/office/drawing/2014/main" id="{C7146BEF-EBF1-48B5-B5CD-15D51CCD8FE9}"/>
              </a:ext>
            </a:extLst>
          </p:cNvPr>
          <p:cNvPicPr>
            <a:picLocks noChangeAspect="1"/>
          </p:cNvPicPr>
          <p:nvPr/>
        </p:nvPicPr>
        <p:blipFill rotWithShape="1">
          <a:blip r:embed="rId2"/>
          <a:srcRect l="7751" r="11177"/>
          <a:stretch/>
        </p:blipFill>
        <p:spPr>
          <a:xfrm>
            <a:off x="4474766" y="1"/>
            <a:ext cx="4669234" cy="6856412"/>
          </a:xfrm>
          <a:custGeom>
            <a:avLst/>
            <a:gdLst>
              <a:gd name="connsiteX0" fmla="*/ 13187 w 5620032"/>
              <a:gd name="connsiteY0" fmla="*/ 0 h 6856412"/>
              <a:gd name="connsiteX1" fmla="*/ 5620032 w 5620032"/>
              <a:gd name="connsiteY1" fmla="*/ 0 h 6856412"/>
              <a:gd name="connsiteX2" fmla="*/ 5620032 w 5620032"/>
              <a:gd name="connsiteY2" fmla="*/ 6856412 h 6856412"/>
              <a:gd name="connsiteX3" fmla="*/ 0 w 5620032"/>
              <a:gd name="connsiteY3" fmla="*/ 6856412 h 6856412"/>
              <a:gd name="connsiteX4" fmla="*/ 64318 w 5620032"/>
              <a:gd name="connsiteY4" fmla="*/ 6298274 h 6856412"/>
              <a:gd name="connsiteX5" fmla="*/ 97152 w 5620032"/>
              <a:gd name="connsiteY5" fmla="*/ 2276000 h 6856412"/>
              <a:gd name="connsiteX6" fmla="*/ 6154 w 5620032"/>
              <a:gd name="connsiteY6" fmla="*/ 541737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spTree>
    <p:extLst>
      <p:ext uri="{BB962C8B-B14F-4D97-AF65-F5344CB8AC3E}">
        <p14:creationId xmlns:p14="http://schemas.microsoft.com/office/powerpoint/2010/main" val="2076581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360758" y="327025"/>
            <a:ext cx="3993358" cy="1630363"/>
          </a:xfrm>
        </p:spPr>
        <p:txBody>
          <a:bodyPr anchor="b">
            <a:normAutofit/>
          </a:bodyPr>
          <a:lstStyle/>
          <a:p>
            <a:r>
              <a:rPr lang="en-GB" sz="3600" dirty="0"/>
              <a:t>Conscious and unconscious processes</a:t>
            </a:r>
          </a:p>
        </p:txBody>
      </p:sp>
      <p:sp>
        <p:nvSpPr>
          <p:cNvPr id="14" name="Content Placeholder 13">
            <a:extLst>
              <a:ext uri="{FF2B5EF4-FFF2-40B4-BE49-F238E27FC236}">
                <a16:creationId xmlns:a16="http://schemas.microsoft.com/office/drawing/2014/main" id="{6FC6C6DF-5988-4A96-9111-CD08D80353B3}"/>
              </a:ext>
            </a:extLst>
          </p:cNvPr>
          <p:cNvSpPr>
            <a:spLocks noGrp="1"/>
          </p:cNvSpPr>
          <p:nvPr>
            <p:ph idx="1"/>
          </p:nvPr>
        </p:nvSpPr>
        <p:spPr>
          <a:xfrm>
            <a:off x="360759" y="2286001"/>
            <a:ext cx="3993357" cy="3919538"/>
          </a:xfrm>
        </p:spPr>
        <p:txBody>
          <a:bodyPr anchor="t">
            <a:normAutofit/>
          </a:bodyPr>
          <a:lstStyle/>
          <a:p>
            <a:endParaRPr lang="en-GB" sz="1600" dirty="0"/>
          </a:p>
          <a:p>
            <a:r>
              <a:rPr lang="en-GB" sz="2400" dirty="0"/>
              <a:t>Freud described the conscious mind as things we are aware of and this is seen as the tip of the iceberg. </a:t>
            </a:r>
            <a:endParaRPr lang="en-US" sz="2400" dirty="0"/>
          </a:p>
        </p:txBody>
      </p:sp>
      <p:pic>
        <p:nvPicPr>
          <p:cNvPr id="4" name="Content Placeholder 3">
            <a:extLst>
              <a:ext uri="{FF2B5EF4-FFF2-40B4-BE49-F238E27FC236}">
                <a16:creationId xmlns:a16="http://schemas.microsoft.com/office/drawing/2014/main" id="{C7146BEF-EBF1-48B5-B5CD-15D51CCD8FE9}"/>
              </a:ext>
            </a:extLst>
          </p:cNvPr>
          <p:cNvPicPr>
            <a:picLocks noChangeAspect="1"/>
          </p:cNvPicPr>
          <p:nvPr/>
        </p:nvPicPr>
        <p:blipFill rotWithShape="1">
          <a:blip r:embed="rId3"/>
          <a:srcRect l="7751" r="11177"/>
          <a:stretch/>
        </p:blipFill>
        <p:spPr>
          <a:xfrm>
            <a:off x="4474766" y="1"/>
            <a:ext cx="4669234" cy="6856412"/>
          </a:xfrm>
          <a:custGeom>
            <a:avLst/>
            <a:gdLst>
              <a:gd name="connsiteX0" fmla="*/ 13187 w 5620032"/>
              <a:gd name="connsiteY0" fmla="*/ 0 h 6856412"/>
              <a:gd name="connsiteX1" fmla="*/ 5620032 w 5620032"/>
              <a:gd name="connsiteY1" fmla="*/ 0 h 6856412"/>
              <a:gd name="connsiteX2" fmla="*/ 5620032 w 5620032"/>
              <a:gd name="connsiteY2" fmla="*/ 6856412 h 6856412"/>
              <a:gd name="connsiteX3" fmla="*/ 0 w 5620032"/>
              <a:gd name="connsiteY3" fmla="*/ 6856412 h 6856412"/>
              <a:gd name="connsiteX4" fmla="*/ 64318 w 5620032"/>
              <a:gd name="connsiteY4" fmla="*/ 6298274 h 6856412"/>
              <a:gd name="connsiteX5" fmla="*/ 97152 w 5620032"/>
              <a:gd name="connsiteY5" fmla="*/ 2276000 h 6856412"/>
              <a:gd name="connsiteX6" fmla="*/ 6154 w 5620032"/>
              <a:gd name="connsiteY6" fmla="*/ 541737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pic>
        <p:nvPicPr>
          <p:cNvPr id="5" name="Picture 4">
            <a:extLst>
              <a:ext uri="{FF2B5EF4-FFF2-40B4-BE49-F238E27FC236}">
                <a16:creationId xmlns:a16="http://schemas.microsoft.com/office/drawing/2014/main" id="{5F84EDBC-15AC-43BB-8E49-462031889146}"/>
              </a:ext>
            </a:extLst>
          </p:cNvPr>
          <p:cNvPicPr>
            <a:picLocks noChangeAspect="1"/>
          </p:cNvPicPr>
          <p:nvPr/>
        </p:nvPicPr>
        <p:blipFill>
          <a:blip r:embed="rId4"/>
          <a:stretch>
            <a:fillRect/>
          </a:stretch>
        </p:blipFill>
        <p:spPr>
          <a:xfrm>
            <a:off x="1907704" y="4869160"/>
            <a:ext cx="1487553" cy="1115665"/>
          </a:xfrm>
          <a:prstGeom prst="rect">
            <a:avLst/>
          </a:prstGeom>
        </p:spPr>
      </p:pic>
    </p:spTree>
    <p:extLst>
      <p:ext uri="{BB962C8B-B14F-4D97-AF65-F5344CB8AC3E}">
        <p14:creationId xmlns:p14="http://schemas.microsoft.com/office/powerpoint/2010/main" val="33522246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360758" y="327025"/>
            <a:ext cx="3993358" cy="1630363"/>
          </a:xfrm>
        </p:spPr>
        <p:txBody>
          <a:bodyPr anchor="b">
            <a:normAutofit/>
          </a:bodyPr>
          <a:lstStyle/>
          <a:p>
            <a:r>
              <a:rPr lang="en-GB" sz="3600" dirty="0"/>
              <a:t>Conscious and unconscious processes</a:t>
            </a:r>
          </a:p>
        </p:txBody>
      </p:sp>
      <p:sp>
        <p:nvSpPr>
          <p:cNvPr id="14" name="Content Placeholder 13">
            <a:extLst>
              <a:ext uri="{FF2B5EF4-FFF2-40B4-BE49-F238E27FC236}">
                <a16:creationId xmlns:a16="http://schemas.microsoft.com/office/drawing/2014/main" id="{6FC6C6DF-5988-4A96-9111-CD08D80353B3}"/>
              </a:ext>
            </a:extLst>
          </p:cNvPr>
          <p:cNvSpPr>
            <a:spLocks noGrp="1"/>
          </p:cNvSpPr>
          <p:nvPr>
            <p:ph idx="1"/>
          </p:nvPr>
        </p:nvSpPr>
        <p:spPr>
          <a:xfrm>
            <a:off x="235990" y="1895476"/>
            <a:ext cx="3993357" cy="3919538"/>
          </a:xfrm>
        </p:spPr>
        <p:txBody>
          <a:bodyPr anchor="t">
            <a:normAutofit fontScale="92500"/>
          </a:bodyPr>
          <a:lstStyle/>
          <a:p>
            <a:endParaRPr lang="en-GB" sz="1600" dirty="0"/>
          </a:p>
          <a:p>
            <a:r>
              <a:rPr lang="en-GB" sz="2400" dirty="0"/>
              <a:t>The subconscious contains thoughts and feelings that a person is not currently aware of, but which can easily be brought to consciousness</a:t>
            </a:r>
          </a:p>
          <a:p>
            <a:r>
              <a:rPr lang="en-GB" sz="2400" dirty="0"/>
              <a:t>Freud describes the subconscious (preconscious)as  a mental waiting room, in which thoughts remain until they 'succeed in attracting the eye of the conscious'</a:t>
            </a:r>
            <a:endParaRPr lang="en-US" sz="2400" dirty="0"/>
          </a:p>
        </p:txBody>
      </p:sp>
      <p:pic>
        <p:nvPicPr>
          <p:cNvPr id="4" name="Content Placeholder 3">
            <a:extLst>
              <a:ext uri="{FF2B5EF4-FFF2-40B4-BE49-F238E27FC236}">
                <a16:creationId xmlns:a16="http://schemas.microsoft.com/office/drawing/2014/main" id="{C7146BEF-EBF1-48B5-B5CD-15D51CCD8FE9}"/>
              </a:ext>
            </a:extLst>
          </p:cNvPr>
          <p:cNvPicPr>
            <a:picLocks noChangeAspect="1"/>
          </p:cNvPicPr>
          <p:nvPr/>
        </p:nvPicPr>
        <p:blipFill rotWithShape="1">
          <a:blip r:embed="rId3"/>
          <a:srcRect l="7751" r="11177"/>
          <a:stretch/>
        </p:blipFill>
        <p:spPr>
          <a:xfrm>
            <a:off x="4474766" y="1"/>
            <a:ext cx="4669234" cy="6856412"/>
          </a:xfrm>
          <a:custGeom>
            <a:avLst/>
            <a:gdLst>
              <a:gd name="connsiteX0" fmla="*/ 13187 w 5620032"/>
              <a:gd name="connsiteY0" fmla="*/ 0 h 6856412"/>
              <a:gd name="connsiteX1" fmla="*/ 5620032 w 5620032"/>
              <a:gd name="connsiteY1" fmla="*/ 0 h 6856412"/>
              <a:gd name="connsiteX2" fmla="*/ 5620032 w 5620032"/>
              <a:gd name="connsiteY2" fmla="*/ 6856412 h 6856412"/>
              <a:gd name="connsiteX3" fmla="*/ 0 w 5620032"/>
              <a:gd name="connsiteY3" fmla="*/ 6856412 h 6856412"/>
              <a:gd name="connsiteX4" fmla="*/ 64318 w 5620032"/>
              <a:gd name="connsiteY4" fmla="*/ 6298274 h 6856412"/>
              <a:gd name="connsiteX5" fmla="*/ 97152 w 5620032"/>
              <a:gd name="connsiteY5" fmla="*/ 2276000 h 6856412"/>
              <a:gd name="connsiteX6" fmla="*/ 6154 w 5620032"/>
              <a:gd name="connsiteY6" fmla="*/ 541737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pic>
        <p:nvPicPr>
          <p:cNvPr id="5" name="Picture 4">
            <a:extLst>
              <a:ext uri="{FF2B5EF4-FFF2-40B4-BE49-F238E27FC236}">
                <a16:creationId xmlns:a16="http://schemas.microsoft.com/office/drawing/2014/main" id="{5F84EDBC-15AC-43BB-8E49-462031889146}"/>
              </a:ext>
            </a:extLst>
          </p:cNvPr>
          <p:cNvPicPr>
            <a:picLocks noChangeAspect="1"/>
          </p:cNvPicPr>
          <p:nvPr/>
        </p:nvPicPr>
        <p:blipFill>
          <a:blip r:embed="rId4"/>
          <a:stretch>
            <a:fillRect/>
          </a:stretch>
        </p:blipFill>
        <p:spPr>
          <a:xfrm>
            <a:off x="2627784" y="5647706"/>
            <a:ext cx="1487553" cy="1115665"/>
          </a:xfrm>
          <a:prstGeom prst="rect">
            <a:avLst/>
          </a:prstGeom>
        </p:spPr>
      </p:pic>
    </p:spTree>
    <p:extLst>
      <p:ext uri="{BB962C8B-B14F-4D97-AF65-F5344CB8AC3E}">
        <p14:creationId xmlns:p14="http://schemas.microsoft.com/office/powerpoint/2010/main" val="31425117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360758" y="327025"/>
            <a:ext cx="3993358" cy="1630363"/>
          </a:xfrm>
        </p:spPr>
        <p:txBody>
          <a:bodyPr anchor="b">
            <a:normAutofit/>
          </a:bodyPr>
          <a:lstStyle/>
          <a:p>
            <a:r>
              <a:rPr lang="en-GB" sz="3600" dirty="0"/>
              <a:t>Conscious and unconscious processes</a:t>
            </a:r>
          </a:p>
        </p:txBody>
      </p:sp>
      <p:sp>
        <p:nvSpPr>
          <p:cNvPr id="14" name="Content Placeholder 13">
            <a:extLst>
              <a:ext uri="{FF2B5EF4-FFF2-40B4-BE49-F238E27FC236}">
                <a16:creationId xmlns:a16="http://schemas.microsoft.com/office/drawing/2014/main" id="{6FC6C6DF-5988-4A96-9111-CD08D80353B3}"/>
              </a:ext>
            </a:extLst>
          </p:cNvPr>
          <p:cNvSpPr>
            <a:spLocks noGrp="1"/>
          </p:cNvSpPr>
          <p:nvPr>
            <p:ph idx="1"/>
          </p:nvPr>
        </p:nvSpPr>
        <p:spPr>
          <a:xfrm>
            <a:off x="360759" y="2286001"/>
            <a:ext cx="3993357" cy="3919538"/>
          </a:xfrm>
        </p:spPr>
        <p:txBody>
          <a:bodyPr anchor="t">
            <a:normAutofit lnSpcReduction="10000"/>
          </a:bodyPr>
          <a:lstStyle/>
          <a:p>
            <a:endParaRPr lang="en-GB" sz="1600" dirty="0"/>
          </a:p>
          <a:p>
            <a:r>
              <a:rPr lang="en-GB" sz="2400" dirty="0"/>
              <a:t>The unconscious mind is filled with mental processes that can’t be accessed by consciousness but that influence judgements, feelings, or behaviour</a:t>
            </a:r>
          </a:p>
          <a:p>
            <a:r>
              <a:rPr lang="en-GB" sz="2400" dirty="0"/>
              <a:t>Our feelings, motives and decisions are powerfully influenced by our past experiences and stored in the unconscious.</a:t>
            </a:r>
            <a:endParaRPr lang="en-US" sz="2400" dirty="0"/>
          </a:p>
        </p:txBody>
      </p:sp>
      <p:pic>
        <p:nvPicPr>
          <p:cNvPr id="4" name="Content Placeholder 3">
            <a:extLst>
              <a:ext uri="{FF2B5EF4-FFF2-40B4-BE49-F238E27FC236}">
                <a16:creationId xmlns:a16="http://schemas.microsoft.com/office/drawing/2014/main" id="{C7146BEF-EBF1-48B5-B5CD-15D51CCD8FE9}"/>
              </a:ext>
            </a:extLst>
          </p:cNvPr>
          <p:cNvPicPr>
            <a:picLocks noChangeAspect="1"/>
          </p:cNvPicPr>
          <p:nvPr/>
        </p:nvPicPr>
        <p:blipFill rotWithShape="1">
          <a:blip r:embed="rId3"/>
          <a:srcRect l="7751" r="11177"/>
          <a:stretch/>
        </p:blipFill>
        <p:spPr>
          <a:xfrm>
            <a:off x="4474766" y="1"/>
            <a:ext cx="4669234" cy="6856412"/>
          </a:xfrm>
          <a:custGeom>
            <a:avLst/>
            <a:gdLst>
              <a:gd name="connsiteX0" fmla="*/ 13187 w 5620032"/>
              <a:gd name="connsiteY0" fmla="*/ 0 h 6856412"/>
              <a:gd name="connsiteX1" fmla="*/ 5620032 w 5620032"/>
              <a:gd name="connsiteY1" fmla="*/ 0 h 6856412"/>
              <a:gd name="connsiteX2" fmla="*/ 5620032 w 5620032"/>
              <a:gd name="connsiteY2" fmla="*/ 6856412 h 6856412"/>
              <a:gd name="connsiteX3" fmla="*/ 0 w 5620032"/>
              <a:gd name="connsiteY3" fmla="*/ 6856412 h 6856412"/>
              <a:gd name="connsiteX4" fmla="*/ 64318 w 5620032"/>
              <a:gd name="connsiteY4" fmla="*/ 6298274 h 6856412"/>
              <a:gd name="connsiteX5" fmla="*/ 97152 w 5620032"/>
              <a:gd name="connsiteY5" fmla="*/ 2276000 h 6856412"/>
              <a:gd name="connsiteX6" fmla="*/ 6154 w 5620032"/>
              <a:gd name="connsiteY6" fmla="*/ 541737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pic>
        <p:nvPicPr>
          <p:cNvPr id="5" name="Picture 4">
            <a:extLst>
              <a:ext uri="{FF2B5EF4-FFF2-40B4-BE49-F238E27FC236}">
                <a16:creationId xmlns:a16="http://schemas.microsoft.com/office/drawing/2014/main" id="{5F84EDBC-15AC-43BB-8E49-462031889146}"/>
              </a:ext>
            </a:extLst>
          </p:cNvPr>
          <p:cNvPicPr>
            <a:picLocks noChangeAspect="1"/>
          </p:cNvPicPr>
          <p:nvPr/>
        </p:nvPicPr>
        <p:blipFill>
          <a:blip r:embed="rId4"/>
          <a:stretch>
            <a:fillRect/>
          </a:stretch>
        </p:blipFill>
        <p:spPr>
          <a:xfrm>
            <a:off x="2832283" y="1399555"/>
            <a:ext cx="1487553" cy="1115665"/>
          </a:xfrm>
          <a:prstGeom prst="rect">
            <a:avLst/>
          </a:prstGeom>
        </p:spPr>
      </p:pic>
    </p:spTree>
    <p:extLst>
      <p:ext uri="{BB962C8B-B14F-4D97-AF65-F5344CB8AC3E}">
        <p14:creationId xmlns:p14="http://schemas.microsoft.com/office/powerpoint/2010/main" val="22609451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360758" y="327025"/>
            <a:ext cx="3993358" cy="1630363"/>
          </a:xfrm>
        </p:spPr>
        <p:txBody>
          <a:bodyPr anchor="b">
            <a:normAutofit/>
          </a:bodyPr>
          <a:lstStyle/>
          <a:p>
            <a:r>
              <a:rPr lang="en-GB" sz="3600" dirty="0"/>
              <a:t>Conscious and unconscious processes</a:t>
            </a:r>
          </a:p>
        </p:txBody>
      </p:sp>
      <p:sp>
        <p:nvSpPr>
          <p:cNvPr id="14" name="Content Placeholder 13">
            <a:extLst>
              <a:ext uri="{FF2B5EF4-FFF2-40B4-BE49-F238E27FC236}">
                <a16:creationId xmlns:a16="http://schemas.microsoft.com/office/drawing/2014/main" id="{6FC6C6DF-5988-4A96-9111-CD08D80353B3}"/>
              </a:ext>
            </a:extLst>
          </p:cNvPr>
          <p:cNvSpPr>
            <a:spLocks noGrp="1"/>
          </p:cNvSpPr>
          <p:nvPr>
            <p:ph idx="1"/>
          </p:nvPr>
        </p:nvSpPr>
        <p:spPr>
          <a:xfrm>
            <a:off x="360759" y="2286001"/>
            <a:ext cx="3993357" cy="3919538"/>
          </a:xfrm>
        </p:spPr>
        <p:txBody>
          <a:bodyPr anchor="t">
            <a:normAutofit/>
          </a:bodyPr>
          <a:lstStyle/>
          <a:p>
            <a:pPr marL="0" indent="0">
              <a:buNone/>
            </a:pPr>
            <a:r>
              <a:rPr lang="en-US" sz="2800" dirty="0"/>
              <a:t>Remembering a friend’s mobile number. </a:t>
            </a:r>
          </a:p>
          <a:p>
            <a:pPr marL="0" indent="0">
              <a:buNone/>
            </a:pPr>
            <a:endParaRPr lang="en-US" sz="2800" dirty="0"/>
          </a:p>
          <a:p>
            <a:pPr marL="0" indent="0">
              <a:buNone/>
            </a:pPr>
            <a:endParaRPr lang="en-US" sz="2800" dirty="0"/>
          </a:p>
          <a:p>
            <a:pPr marL="0" indent="0">
              <a:buNone/>
            </a:pPr>
            <a:r>
              <a:rPr lang="en-US" sz="2800" dirty="0"/>
              <a:t>Hating a family member </a:t>
            </a:r>
          </a:p>
          <a:p>
            <a:pPr marL="0" indent="0">
              <a:buNone/>
            </a:pPr>
            <a:endParaRPr lang="en-US" sz="2800" dirty="0"/>
          </a:p>
          <a:p>
            <a:pPr marL="0" indent="0">
              <a:buNone/>
            </a:pPr>
            <a:endParaRPr lang="en-US" sz="2800" dirty="0"/>
          </a:p>
          <a:p>
            <a:pPr marL="0" indent="0">
              <a:buNone/>
            </a:pPr>
            <a:r>
              <a:rPr lang="en-US" sz="2800" dirty="0"/>
              <a:t>Feeling thirsty </a:t>
            </a:r>
          </a:p>
          <a:p>
            <a:pPr marL="0" indent="0">
              <a:buNone/>
            </a:pPr>
            <a:endParaRPr lang="en-US" sz="2400" dirty="0"/>
          </a:p>
        </p:txBody>
      </p:sp>
      <p:pic>
        <p:nvPicPr>
          <p:cNvPr id="4" name="Content Placeholder 3">
            <a:extLst>
              <a:ext uri="{FF2B5EF4-FFF2-40B4-BE49-F238E27FC236}">
                <a16:creationId xmlns:a16="http://schemas.microsoft.com/office/drawing/2014/main" id="{C7146BEF-EBF1-48B5-B5CD-15D51CCD8FE9}"/>
              </a:ext>
            </a:extLst>
          </p:cNvPr>
          <p:cNvPicPr>
            <a:picLocks noChangeAspect="1"/>
          </p:cNvPicPr>
          <p:nvPr/>
        </p:nvPicPr>
        <p:blipFill rotWithShape="1">
          <a:blip r:embed="rId3"/>
          <a:srcRect l="7751" r="11177"/>
          <a:stretch/>
        </p:blipFill>
        <p:spPr>
          <a:xfrm>
            <a:off x="4474766" y="1"/>
            <a:ext cx="4669234" cy="6856412"/>
          </a:xfrm>
          <a:custGeom>
            <a:avLst/>
            <a:gdLst>
              <a:gd name="connsiteX0" fmla="*/ 13187 w 5620032"/>
              <a:gd name="connsiteY0" fmla="*/ 0 h 6856412"/>
              <a:gd name="connsiteX1" fmla="*/ 5620032 w 5620032"/>
              <a:gd name="connsiteY1" fmla="*/ 0 h 6856412"/>
              <a:gd name="connsiteX2" fmla="*/ 5620032 w 5620032"/>
              <a:gd name="connsiteY2" fmla="*/ 6856412 h 6856412"/>
              <a:gd name="connsiteX3" fmla="*/ 0 w 5620032"/>
              <a:gd name="connsiteY3" fmla="*/ 6856412 h 6856412"/>
              <a:gd name="connsiteX4" fmla="*/ 64318 w 5620032"/>
              <a:gd name="connsiteY4" fmla="*/ 6298274 h 6856412"/>
              <a:gd name="connsiteX5" fmla="*/ 97152 w 5620032"/>
              <a:gd name="connsiteY5" fmla="*/ 2276000 h 6856412"/>
              <a:gd name="connsiteX6" fmla="*/ 6154 w 5620032"/>
              <a:gd name="connsiteY6" fmla="*/ 541737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20032" h="6856412">
                <a:moveTo>
                  <a:pt x="13187" y="0"/>
                </a:moveTo>
                <a:lnTo>
                  <a:pt x="5620032" y="0"/>
                </a:lnTo>
                <a:lnTo>
                  <a:pt x="5620032" y="6856412"/>
                </a:lnTo>
                <a:lnTo>
                  <a:pt x="0" y="6856412"/>
                </a:lnTo>
                <a:lnTo>
                  <a:pt x="64318" y="6298274"/>
                </a:lnTo>
                <a:cubicBezTo>
                  <a:pt x="203221" y="4970220"/>
                  <a:pt x="240510" y="3632077"/>
                  <a:pt x="97152" y="2276000"/>
                </a:cubicBezTo>
                <a:cubicBezTo>
                  <a:pt x="35713" y="1694824"/>
                  <a:pt x="7455" y="1116942"/>
                  <a:pt x="6154" y="541737"/>
                </a:cubicBezTo>
                <a:close/>
              </a:path>
            </a:pathLst>
          </a:custGeom>
        </p:spPr>
      </p:pic>
      <p:cxnSp>
        <p:nvCxnSpPr>
          <p:cNvPr id="6" name="Straight Arrow Connector 5">
            <a:extLst>
              <a:ext uri="{FF2B5EF4-FFF2-40B4-BE49-F238E27FC236}">
                <a16:creationId xmlns:a16="http://schemas.microsoft.com/office/drawing/2014/main" id="{AAF5D917-31D0-477A-8BE4-71D5E62B940D}"/>
              </a:ext>
            </a:extLst>
          </p:cNvPr>
          <p:cNvCxnSpPr/>
          <p:nvPr/>
        </p:nvCxnSpPr>
        <p:spPr>
          <a:xfrm>
            <a:off x="2915816" y="2852936"/>
            <a:ext cx="1558950" cy="21602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A94D344-3550-451B-A1FD-752B5ABFBB16}"/>
              </a:ext>
            </a:extLst>
          </p:cNvPr>
          <p:cNvCxnSpPr/>
          <p:nvPr/>
        </p:nvCxnSpPr>
        <p:spPr>
          <a:xfrm>
            <a:off x="2843808" y="4581128"/>
            <a:ext cx="1630958" cy="319485"/>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C3994DF-3EE5-493A-8225-15116B29A6DB}"/>
              </a:ext>
            </a:extLst>
          </p:cNvPr>
          <p:cNvCxnSpPr/>
          <p:nvPr/>
        </p:nvCxnSpPr>
        <p:spPr>
          <a:xfrm flipV="1">
            <a:off x="2699792" y="1957388"/>
            <a:ext cx="3096344" cy="3919884"/>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1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884419" y="826680"/>
            <a:ext cx="7375161" cy="1325563"/>
          </a:xfrm>
        </p:spPr>
        <p:txBody>
          <a:bodyPr>
            <a:normAutofit/>
          </a:bodyPr>
          <a:lstStyle/>
          <a:p>
            <a:pPr algn="ctr"/>
            <a:r>
              <a:rPr lang="en-GB" sz="4000" dirty="0">
                <a:solidFill>
                  <a:srgbClr val="FFFFFF"/>
                </a:solidFill>
              </a:rPr>
              <a:t>Conscious and unconscious processes</a:t>
            </a:r>
          </a:p>
        </p:txBody>
      </p:sp>
      <p:sp>
        <p:nvSpPr>
          <p:cNvPr id="5" name="Content Placeholder 4"/>
          <p:cNvSpPr>
            <a:spLocks noGrp="1"/>
          </p:cNvSpPr>
          <p:nvPr>
            <p:ph idx="1"/>
          </p:nvPr>
        </p:nvSpPr>
        <p:spPr>
          <a:xfrm>
            <a:off x="884419" y="3092969"/>
            <a:ext cx="3173363" cy="3608785"/>
          </a:xfrm>
        </p:spPr>
        <p:txBody>
          <a:bodyPr>
            <a:normAutofit/>
          </a:bodyPr>
          <a:lstStyle/>
          <a:p>
            <a:r>
              <a:rPr lang="en-GB" sz="2400" dirty="0">
                <a:solidFill>
                  <a:srgbClr val="000000"/>
                </a:solidFill>
                <a:latin typeface="+mj-lt"/>
              </a:rPr>
              <a:t>What part of the mind do you think dreams represent? </a:t>
            </a:r>
          </a:p>
          <a:p>
            <a:r>
              <a:rPr lang="en-GB" sz="2400" dirty="0">
                <a:solidFill>
                  <a:srgbClr val="000000"/>
                </a:solidFill>
                <a:latin typeface="+mj-lt"/>
              </a:rPr>
              <a:t>How could Psychologists use dreams to examine the mind?</a:t>
            </a:r>
          </a:p>
        </p:txBody>
      </p:sp>
      <p:pic>
        <p:nvPicPr>
          <p:cNvPr id="3" name="Picture 2">
            <a:extLst>
              <a:ext uri="{FF2B5EF4-FFF2-40B4-BE49-F238E27FC236}">
                <a16:creationId xmlns:a16="http://schemas.microsoft.com/office/drawing/2014/main" id="{4AC0BE6D-E826-4CB2-B694-31E782468DAB}"/>
              </a:ext>
            </a:extLst>
          </p:cNvPr>
          <p:cNvPicPr>
            <a:picLocks noChangeAspect="1"/>
          </p:cNvPicPr>
          <p:nvPr/>
        </p:nvPicPr>
        <p:blipFill>
          <a:blip r:embed="rId4"/>
          <a:stretch>
            <a:fillRect/>
          </a:stretch>
        </p:blipFill>
        <p:spPr>
          <a:xfrm>
            <a:off x="4499992" y="3092969"/>
            <a:ext cx="4201798" cy="2777631"/>
          </a:xfrm>
          <a:prstGeom prst="rect">
            <a:avLst/>
          </a:prstGeom>
        </p:spPr>
      </p:pic>
    </p:spTree>
    <p:extLst>
      <p:ext uri="{BB962C8B-B14F-4D97-AF65-F5344CB8AC3E}">
        <p14:creationId xmlns:p14="http://schemas.microsoft.com/office/powerpoint/2010/main" val="193462870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611505" y="683404"/>
            <a:ext cx="792099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p:cNvPicPr>
            <a:picLocks noChangeAspect="1"/>
          </p:cNvPicPr>
          <p:nvPr/>
        </p:nvPicPr>
        <p:blipFill rotWithShape="1">
          <a:blip r:embed="rId3"/>
          <a:srcRect r="-1" b="21876"/>
          <a:stretch/>
        </p:blipFill>
        <p:spPr>
          <a:xfrm rot="21480000">
            <a:off x="853377" y="1003258"/>
            <a:ext cx="7437246" cy="4764396"/>
          </a:xfrm>
          <a:prstGeom prst="rect">
            <a:avLst/>
          </a:prstGeom>
        </p:spPr>
      </p:pic>
      <p:pic>
        <p:nvPicPr>
          <p:cNvPr id="3" name="Picture 2"/>
          <p:cNvPicPr>
            <a:picLocks noChangeAspect="1"/>
          </p:cNvPicPr>
          <p:nvPr/>
        </p:nvPicPr>
        <p:blipFill>
          <a:blip r:embed="rId4"/>
          <a:stretch>
            <a:fillRect/>
          </a:stretch>
        </p:blipFill>
        <p:spPr>
          <a:xfrm>
            <a:off x="-12526" y="-83657"/>
            <a:ext cx="4584526" cy="2864585"/>
          </a:xfrm>
          <a:prstGeom prst="rect">
            <a:avLst/>
          </a:prstGeom>
        </p:spPr>
      </p:pic>
    </p:spTree>
    <p:extLst>
      <p:ext uri="{BB962C8B-B14F-4D97-AF65-F5344CB8AC3E}">
        <p14:creationId xmlns:p14="http://schemas.microsoft.com/office/powerpoint/2010/main" val="42349287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727E4-3374-46EA-9A67-19BE744B667F}"/>
              </a:ext>
            </a:extLst>
          </p:cNvPr>
          <p:cNvSpPr>
            <a:spLocks noGrp="1"/>
          </p:cNvSpPr>
          <p:nvPr>
            <p:ph type="title"/>
          </p:nvPr>
        </p:nvSpPr>
        <p:spPr>
          <a:xfrm>
            <a:off x="360760" y="327025"/>
            <a:ext cx="3875483" cy="1946274"/>
          </a:xfrm>
        </p:spPr>
        <p:txBody>
          <a:bodyPr anchor="b">
            <a:normAutofit/>
          </a:bodyPr>
          <a:lstStyle/>
          <a:p>
            <a:r>
              <a:rPr lang="en-GB" sz="3200" dirty="0"/>
              <a:t>Conscious and unconscious processes in dreams  </a:t>
            </a:r>
          </a:p>
        </p:txBody>
      </p:sp>
      <p:sp>
        <p:nvSpPr>
          <p:cNvPr id="3" name="Content Placeholder 2">
            <a:extLst>
              <a:ext uri="{FF2B5EF4-FFF2-40B4-BE49-F238E27FC236}">
                <a16:creationId xmlns:a16="http://schemas.microsoft.com/office/drawing/2014/main" id="{38F9EAC0-84BB-4D75-9AEB-72EE653D9757}"/>
              </a:ext>
            </a:extLst>
          </p:cNvPr>
          <p:cNvSpPr>
            <a:spLocks noGrp="1"/>
          </p:cNvSpPr>
          <p:nvPr>
            <p:ph idx="1"/>
          </p:nvPr>
        </p:nvSpPr>
        <p:spPr>
          <a:xfrm>
            <a:off x="179512" y="2492897"/>
            <a:ext cx="4392488" cy="4176464"/>
          </a:xfrm>
        </p:spPr>
        <p:txBody>
          <a:bodyPr>
            <a:normAutofit fontScale="92500" lnSpcReduction="10000"/>
          </a:bodyPr>
          <a:lstStyle/>
          <a:p>
            <a:pPr marL="0" indent="0">
              <a:buNone/>
            </a:pPr>
            <a:r>
              <a:rPr lang="en-GB" sz="2400" dirty="0"/>
              <a:t>Freud explained dreams as a window into our unconscious and a manifestation of our deepest desires and anxieties (mostly of a sexual nature).</a:t>
            </a:r>
          </a:p>
          <a:p>
            <a:pPr marL="0" indent="0">
              <a:buNone/>
            </a:pPr>
            <a:r>
              <a:rPr lang="en-GB" sz="2400" dirty="0"/>
              <a:t>He said dreams express repressed childhood memories or obsessions. According to Freud, through our dreams, our subconscious can uncover the wishes that our conscious mind has learned to repress, and we use dreams to live out our deepest wishes and desires</a:t>
            </a:r>
          </a:p>
        </p:txBody>
      </p:sp>
      <p:pic>
        <p:nvPicPr>
          <p:cNvPr id="4" name="Picture 3">
            <a:extLst>
              <a:ext uri="{FF2B5EF4-FFF2-40B4-BE49-F238E27FC236}">
                <a16:creationId xmlns:a16="http://schemas.microsoft.com/office/drawing/2014/main" id="{F33271FB-3C63-43FC-B3B2-E2729CEF2A89}"/>
              </a:ext>
            </a:extLst>
          </p:cNvPr>
          <p:cNvPicPr>
            <a:picLocks noChangeAspect="1"/>
          </p:cNvPicPr>
          <p:nvPr/>
        </p:nvPicPr>
        <p:blipFill rotWithShape="1">
          <a:blip r:embed="rId2"/>
          <a:srcRect r="2" b="395"/>
          <a:stretch/>
        </p:blipFill>
        <p:spPr>
          <a:xfrm>
            <a:off x="4291152" y="1"/>
            <a:ext cx="4852848" cy="6856412"/>
          </a:xfrm>
          <a:custGeom>
            <a:avLst/>
            <a:gdLst>
              <a:gd name="connsiteX0" fmla="*/ 0 w 6470464"/>
              <a:gd name="connsiteY0" fmla="*/ 0 h 6856412"/>
              <a:gd name="connsiteX1" fmla="*/ 6470464 w 6470464"/>
              <a:gd name="connsiteY1" fmla="*/ 0 h 6856412"/>
              <a:gd name="connsiteX2" fmla="*/ 6470464 w 6470464"/>
              <a:gd name="connsiteY2" fmla="*/ 6856412 h 6856412"/>
              <a:gd name="connsiteX3" fmla="*/ 753 w 6470464"/>
              <a:gd name="connsiteY3" fmla="*/ 6856412 h 6856412"/>
              <a:gd name="connsiteX4" fmla="*/ 83736 w 6470464"/>
              <a:gd name="connsiteY4" fmla="*/ 6682434 h 6856412"/>
              <a:gd name="connsiteX5" fmla="*/ 777103 w 6470464"/>
              <a:gd name="connsiteY5" fmla="*/ 3428997 h 6856412"/>
              <a:gd name="connsiteX6" fmla="*/ 83736 w 6470464"/>
              <a:gd name="connsiteY6" fmla="*/ 175558 h 6856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0464" h="6856412">
                <a:moveTo>
                  <a:pt x="0" y="0"/>
                </a:moveTo>
                <a:lnTo>
                  <a:pt x="6470464" y="0"/>
                </a:lnTo>
                <a:lnTo>
                  <a:pt x="6470464" y="6856412"/>
                </a:lnTo>
                <a:lnTo>
                  <a:pt x="753" y="6856412"/>
                </a:lnTo>
                <a:lnTo>
                  <a:pt x="83736" y="6682434"/>
                </a:lnTo>
                <a:cubicBezTo>
                  <a:pt x="534353" y="5654674"/>
                  <a:pt x="777103" y="4561946"/>
                  <a:pt x="777103" y="3428997"/>
                </a:cubicBezTo>
                <a:cubicBezTo>
                  <a:pt x="777103" y="2296047"/>
                  <a:pt x="534353" y="1203318"/>
                  <a:pt x="83736" y="175558"/>
                </a:cubicBezTo>
                <a:close/>
              </a:path>
            </a:pathLst>
          </a:custGeom>
        </p:spPr>
      </p:pic>
      <p:pic>
        <p:nvPicPr>
          <p:cNvPr id="6" name="Picture 5">
            <a:extLst>
              <a:ext uri="{FF2B5EF4-FFF2-40B4-BE49-F238E27FC236}">
                <a16:creationId xmlns:a16="http://schemas.microsoft.com/office/drawing/2014/main" id="{1639E3C6-A690-4767-BFB4-EDF50B696E1A}"/>
              </a:ext>
            </a:extLst>
          </p:cNvPr>
          <p:cNvPicPr>
            <a:picLocks noChangeAspect="1"/>
          </p:cNvPicPr>
          <p:nvPr/>
        </p:nvPicPr>
        <p:blipFill>
          <a:blip r:embed="rId3"/>
          <a:stretch>
            <a:fillRect/>
          </a:stretch>
        </p:blipFill>
        <p:spPr>
          <a:xfrm>
            <a:off x="2803599" y="688617"/>
            <a:ext cx="1487553" cy="1115665"/>
          </a:xfrm>
          <a:prstGeom prst="rect">
            <a:avLst/>
          </a:prstGeom>
        </p:spPr>
      </p:pic>
    </p:spTree>
    <p:extLst>
      <p:ext uri="{BB962C8B-B14F-4D97-AF65-F5344CB8AC3E}">
        <p14:creationId xmlns:p14="http://schemas.microsoft.com/office/powerpoint/2010/main" val="1587929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46558.0"/>
</version>
</file>

<file path=customXml/itemProps1.xml><?xml version="1.0" encoding="utf-8"?>
<ds:datastoreItem xmlns:ds="http://schemas.openxmlformats.org/officeDocument/2006/customXml" ds:itemID="{F27848B5-FA9B-42D2-BAF4-437B42DDF2BF}">
  <ds:schemaRefs/>
</ds:datastoreItem>
</file>

<file path=docProps/app.xml><?xml version="1.0" encoding="utf-8"?>
<Properties xmlns="http://schemas.openxmlformats.org/officeDocument/2006/extended-properties" xmlns:vt="http://schemas.openxmlformats.org/officeDocument/2006/docPropsVTypes">
  <TotalTime>487</TotalTime>
  <Words>7577</Words>
  <Application>Microsoft Office PowerPoint</Application>
  <PresentationFormat>On-screen Show (4:3)</PresentationFormat>
  <Paragraphs>809</Paragraphs>
  <Slides>134</Slides>
  <Notes>78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134</vt:i4>
      </vt:variant>
    </vt:vector>
  </HeadingPairs>
  <TitlesOfParts>
    <vt:vector size="143" baseType="lpstr">
      <vt:lpstr>Arial</vt:lpstr>
      <vt:lpstr>Calibri</vt:lpstr>
      <vt:lpstr>Calibri Light</vt:lpstr>
      <vt:lpstr>Cambria</vt:lpstr>
      <vt:lpstr>Comic Sans MS</vt:lpstr>
      <vt:lpstr>Courier New</vt:lpstr>
      <vt:lpstr>Impact</vt:lpstr>
      <vt:lpstr>Wingdings</vt:lpstr>
      <vt:lpstr>Office Theme</vt:lpstr>
      <vt:lpstr> Sleep Higher Psychology</vt:lpstr>
      <vt:lpstr>What you need to know</vt:lpstr>
      <vt:lpstr>Introduction to sleep</vt:lpstr>
      <vt:lpstr>True or False?</vt:lpstr>
      <vt:lpstr>True or False?</vt:lpstr>
      <vt:lpstr>Definition: ‘A reduced state of consciousness’…</vt:lpstr>
      <vt:lpstr>Definition (cont’d): …where an organism is less active and less responsive to the outside world.</vt:lpstr>
      <vt:lpstr>Simpler definition</vt:lpstr>
      <vt:lpstr>What is sleep for?</vt:lpstr>
      <vt:lpstr>PowerPoint Presentation</vt:lpstr>
      <vt:lpstr>Biological processes</vt:lpstr>
      <vt:lpstr>What you need to know</vt:lpstr>
      <vt:lpstr>Circadian Rhythms</vt:lpstr>
      <vt:lpstr>Circadian Rhythms</vt:lpstr>
      <vt:lpstr>Night owl or morning lark</vt:lpstr>
      <vt:lpstr>Night owl or morning lark</vt:lpstr>
      <vt:lpstr>Circadian Rhythms</vt:lpstr>
      <vt:lpstr>Latest chronotypes: at age 18</vt:lpstr>
      <vt:lpstr>PowerPoint Presentation</vt:lpstr>
      <vt:lpstr>Too simple?</vt:lpstr>
      <vt:lpstr>In your own words</vt:lpstr>
      <vt:lpstr>Circadian Rhythms</vt:lpstr>
      <vt:lpstr>Michel Siffre</vt:lpstr>
      <vt:lpstr>N-REM and REM sleep </vt:lpstr>
      <vt:lpstr>REM and NREM sleep</vt:lpstr>
      <vt:lpstr>What do the brain waves mean?</vt:lpstr>
      <vt:lpstr>Alpha and Theta waves</vt:lpstr>
      <vt:lpstr>Alpha and Theta waves</vt:lpstr>
      <vt:lpstr>Delta waves</vt:lpstr>
      <vt:lpstr>Sleep cycle</vt:lpstr>
      <vt:lpstr>PowerPoint Presentation</vt:lpstr>
      <vt:lpstr>Role of the brain in sleep – Important words</vt:lpstr>
      <vt:lpstr>Role of the brain in sleep – Homeostatic process. </vt:lpstr>
      <vt:lpstr>PowerPoint Presentation</vt:lpstr>
      <vt:lpstr>Role of the brain in sleep – Homeostatic process. </vt:lpstr>
      <vt:lpstr>Role of the brain in sleep – What happens when we are awake</vt:lpstr>
      <vt:lpstr>Role of the brain in sleep – What happens when we are asleep</vt:lpstr>
      <vt:lpstr>Role of the brain in sleep – What happens when we are asleep</vt:lpstr>
      <vt:lpstr>PowerPoint Presentation</vt:lpstr>
      <vt:lpstr>Role of the brain in sleep – Important words</vt:lpstr>
      <vt:lpstr>Restoration theory of sleep</vt:lpstr>
      <vt:lpstr>Restoration theory of sleep</vt:lpstr>
      <vt:lpstr>Restoration theory of sleep</vt:lpstr>
      <vt:lpstr>Restoration theory of sleep</vt:lpstr>
      <vt:lpstr>Case of Peter Tripp </vt:lpstr>
      <vt:lpstr>Peter Tripp</vt:lpstr>
      <vt:lpstr>Peter Tripp</vt:lpstr>
      <vt:lpstr>Lavie et al (1984)</vt:lpstr>
      <vt:lpstr>Restoration theory of sleep</vt:lpstr>
      <vt:lpstr>Restoration theory of sleep</vt:lpstr>
      <vt:lpstr>Restoration theory of sleep</vt:lpstr>
      <vt:lpstr>Restoration theory of sleep</vt:lpstr>
      <vt:lpstr>Restoration theory of sleep</vt:lpstr>
      <vt:lpstr>Restoration theory of sleep</vt:lpstr>
      <vt:lpstr>Restoration theory of sleep</vt:lpstr>
      <vt:lpstr>Restoration theory of sleep</vt:lpstr>
      <vt:lpstr>Restoration theory of sleep</vt:lpstr>
      <vt:lpstr>Activation-Synthesis theory </vt:lpstr>
      <vt:lpstr>Activation-Synthesis theory </vt:lpstr>
      <vt:lpstr>Dement and Kleitman (1957)</vt:lpstr>
      <vt:lpstr>Findings</vt:lpstr>
      <vt:lpstr>Evaluation</vt:lpstr>
      <vt:lpstr>What you should know</vt:lpstr>
      <vt:lpstr>Cognitive  processes relating to sleep and dreams</vt:lpstr>
      <vt:lpstr>What you need to know</vt:lpstr>
      <vt:lpstr>Sleep to facilitate information processing</vt:lpstr>
      <vt:lpstr>Sleep to facilitate information processing</vt:lpstr>
      <vt:lpstr>Sleep to facilitate information processing</vt:lpstr>
      <vt:lpstr>Sleep to facilitate information processing</vt:lpstr>
      <vt:lpstr>Reorganisational theory of dreaming (Crick &amp; Mitchison, 1983)</vt:lpstr>
      <vt:lpstr>Reorganisational theory of dreaming (Crick &amp; Mitchison, 1983)</vt:lpstr>
      <vt:lpstr>Reorganisational theory of dreaming (Crick &amp; Mitchison, 1983)</vt:lpstr>
      <vt:lpstr>Reorganisational theory of dreaming (Crick &amp; Mitchison, 1983)</vt:lpstr>
      <vt:lpstr>Reorganisational theory of dreaming</vt:lpstr>
      <vt:lpstr>Reorganisational theory of dreaming</vt:lpstr>
      <vt:lpstr>Reorganisational theory of dreaming</vt:lpstr>
      <vt:lpstr>Reorganisational theory of dreaming</vt:lpstr>
      <vt:lpstr>Reorganisational theory of dreaming</vt:lpstr>
      <vt:lpstr>Reorganisational theory of dreaming</vt:lpstr>
      <vt:lpstr>Restoration theory of sleep</vt:lpstr>
      <vt:lpstr>Shift work</vt:lpstr>
      <vt:lpstr>Shift work</vt:lpstr>
      <vt:lpstr>Czeisler et al (1990)</vt:lpstr>
      <vt:lpstr>Czeisler et al (1990)</vt:lpstr>
      <vt:lpstr>Czeisler et al (1990)</vt:lpstr>
      <vt:lpstr>Czeisler et al (1990)</vt:lpstr>
      <vt:lpstr>Boivin et al (1996) for comparison with Czeisler</vt:lpstr>
      <vt:lpstr>Boivin et al (1996)</vt:lpstr>
      <vt:lpstr>What you should know</vt:lpstr>
      <vt:lpstr>Psychoanalytic processes relating to sleep and dreams</vt:lpstr>
      <vt:lpstr>What you need to know</vt:lpstr>
      <vt:lpstr>Conscious and unconscious processes</vt:lpstr>
      <vt:lpstr>Conscious and unconscious processes</vt:lpstr>
      <vt:lpstr>Conscious and unconscious processes</vt:lpstr>
      <vt:lpstr>Conscious and unconscious processes</vt:lpstr>
      <vt:lpstr>Conscious and unconscious processes</vt:lpstr>
      <vt:lpstr>Conscious and unconscious processes</vt:lpstr>
      <vt:lpstr>PowerPoint Presentation</vt:lpstr>
      <vt:lpstr>Conscious and unconscious processes in dreams  </vt:lpstr>
      <vt:lpstr>Manifest and Latent content </vt:lpstr>
      <vt:lpstr>Manifest and Latent content </vt:lpstr>
      <vt:lpstr>For example:</vt:lpstr>
      <vt:lpstr>Manifest and Latent content </vt:lpstr>
      <vt:lpstr>Manifest and Latent content </vt:lpstr>
      <vt:lpstr>Example of manifest and latent content</vt:lpstr>
      <vt:lpstr>Example of manifest and latent content</vt:lpstr>
      <vt:lpstr>Example of manifest and latent content</vt:lpstr>
      <vt:lpstr>Example of manifest and latent content</vt:lpstr>
      <vt:lpstr>Example of manifest and latent content</vt:lpstr>
      <vt:lpstr>Manifest and Latent content </vt:lpstr>
      <vt:lpstr>Defence Mechanisms </vt:lpstr>
      <vt:lpstr>PowerPoint Presentation</vt:lpstr>
      <vt:lpstr>Defence Mechanisms - Repression </vt:lpstr>
      <vt:lpstr>Defence Mechanisms - Displacement</vt:lpstr>
      <vt:lpstr>Defence Mechanisms - Sublimation</vt:lpstr>
      <vt:lpstr>Evaluation of Psychodynamic </vt:lpstr>
      <vt:lpstr>Evaluation of Psychodynamic </vt:lpstr>
      <vt:lpstr>What you should know</vt:lpstr>
      <vt:lpstr>What factors affect sleep?</vt:lpstr>
      <vt:lpstr>What you need to know</vt:lpstr>
      <vt:lpstr>Poor quality of sleep</vt:lpstr>
      <vt:lpstr>Returning to zeitgebers…</vt:lpstr>
      <vt:lpstr>Research</vt:lpstr>
      <vt:lpstr>The worst culprits</vt:lpstr>
      <vt:lpstr>Research</vt:lpstr>
      <vt:lpstr>Drugs</vt:lpstr>
      <vt:lpstr>Drugs - Caffeine</vt:lpstr>
      <vt:lpstr>Drugs - Ampheamine</vt:lpstr>
      <vt:lpstr>Drugs - Prescription</vt:lpstr>
      <vt:lpstr>Drugs - Alcohol</vt:lpstr>
      <vt:lpstr>Sleep hygiene </vt:lpstr>
      <vt:lpstr>Sleep hygiene </vt:lpstr>
      <vt:lpstr>Sleep hygiene </vt:lpstr>
      <vt:lpstr>What you should now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Higher Psychology</dc:title>
  <dc:creator>Robyn Jones</dc:creator>
  <cp:lastModifiedBy>Robyn Jones</cp:lastModifiedBy>
  <cp:revision>15</cp:revision>
  <dcterms:created xsi:type="dcterms:W3CDTF">2019-10-18T17:07:14Z</dcterms:created>
  <dcterms:modified xsi:type="dcterms:W3CDTF">2019-11-12T15:43:11Z</dcterms:modified>
</cp:coreProperties>
</file>