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46" d="100"/>
          <a:sy n="46" d="100"/>
        </p:scale>
        <p:origin x="6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452F-2028-4728-932C-C7B3E37226D9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8275-63EF-404B-BB0D-20266528A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892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452F-2028-4728-932C-C7B3E37226D9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8275-63EF-404B-BB0D-20266528A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040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452F-2028-4728-932C-C7B3E37226D9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8275-63EF-404B-BB0D-20266528A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157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452F-2028-4728-932C-C7B3E37226D9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8275-63EF-404B-BB0D-20266528A93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6916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452F-2028-4728-932C-C7B3E37226D9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8275-63EF-404B-BB0D-20266528A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304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452F-2028-4728-932C-C7B3E37226D9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8275-63EF-404B-BB0D-20266528A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403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452F-2028-4728-932C-C7B3E37226D9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8275-63EF-404B-BB0D-20266528A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647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452F-2028-4728-932C-C7B3E37226D9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8275-63EF-404B-BB0D-20266528A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335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452F-2028-4728-932C-C7B3E37226D9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8275-63EF-404B-BB0D-20266528A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011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452F-2028-4728-932C-C7B3E37226D9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8275-63EF-404B-BB0D-20266528A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19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452F-2028-4728-932C-C7B3E37226D9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8275-63EF-404B-BB0D-20266528A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892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452F-2028-4728-932C-C7B3E37226D9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8275-63EF-404B-BB0D-20266528A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99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452F-2028-4728-932C-C7B3E37226D9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8275-63EF-404B-BB0D-20266528A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5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452F-2028-4728-932C-C7B3E37226D9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8275-63EF-404B-BB0D-20266528A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511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452F-2028-4728-932C-C7B3E37226D9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8275-63EF-404B-BB0D-20266528A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91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452F-2028-4728-932C-C7B3E37226D9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8275-63EF-404B-BB0D-20266528A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231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452F-2028-4728-932C-C7B3E37226D9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8275-63EF-404B-BB0D-20266528A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686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5452F-2028-4728-932C-C7B3E37226D9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88275-63EF-404B-BB0D-20266528A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3150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Arial Black" panose="020B0A04020102020204" pitchFamily="34" charset="0"/>
              </a:rPr>
              <a:t>Advanced Higher </a:t>
            </a:r>
            <a:br>
              <a:rPr lang="en-GB" dirty="0" smtClean="0">
                <a:latin typeface="Arial Black" panose="020B0A04020102020204" pitchFamily="34" charset="0"/>
              </a:rPr>
            </a:br>
            <a:r>
              <a:rPr lang="en-GB" dirty="0" smtClean="0">
                <a:latin typeface="Arial Black" panose="020B0A04020102020204" pitchFamily="34" charset="0"/>
              </a:rPr>
              <a:t>Art and Design</a:t>
            </a: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Lockdown Learning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126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ally Chown - ArtsThread Profile | Textiles sketchbook, Fashion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10" y="148485"/>
            <a:ext cx="7521170" cy="531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in on Textiles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689" y="914399"/>
            <a:ext cx="4278856" cy="570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657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anose="020B0A04020102020204" pitchFamily="34" charset="0"/>
              </a:rPr>
              <a:t>What should </a:t>
            </a:r>
            <a:r>
              <a:rPr lang="en-GB" smtClean="0">
                <a:latin typeface="Arial Black" panose="020B0A04020102020204" pitchFamily="34" charset="0"/>
              </a:rPr>
              <a:t>you do NOW?</a:t>
            </a: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6" y="2096064"/>
            <a:ext cx="11492345" cy="3695136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Fill sketchbooks, paper, experiment let go of worrying about where ideas will go.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Access whatever resources and materials you can.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 creative, relax, experiment and ENJOY!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 me through the team if you have any questions or issues.  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Please keep in touch and show me what you are up to, so I can keep you right.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820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414" y="217710"/>
            <a:ext cx="4055772" cy="711894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rial Black" panose="020B0A04020102020204" pitchFamily="34" charset="0"/>
              </a:rPr>
              <a:t>Course Structure</a:t>
            </a: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2893"/>
            <a:ext cx="10515600" cy="4351338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Unlike Higher Art and Design, Advanced Higher encourages pupils to manage their own learning.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There is NO EXAM for this course. The award is made up from producing a Portfolio and a Dissertation.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Pupils will choose to produce EITHER an Expressive Portfolio or a Design Portfolio but not both.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024970"/>
              </p:ext>
            </p:extLst>
          </p:nvPr>
        </p:nvGraphicFramePr>
        <p:xfrm>
          <a:off x="838200" y="4197254"/>
          <a:ext cx="10236200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100"/>
                <a:gridCol w="5118100"/>
              </a:tblGrid>
              <a:tr h="568222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Arial Black" panose="020B0A04020102020204" pitchFamily="34" charset="0"/>
                        </a:rPr>
                        <a:t>PORTFOLIO</a:t>
                      </a:r>
                      <a:endParaRPr lang="en-GB" sz="32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Arial Black" panose="020B0A04020102020204" pitchFamily="34" charset="0"/>
                        </a:rPr>
                        <a:t>DISSERTATION</a:t>
                      </a:r>
                      <a:endParaRPr lang="en-GB" sz="32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7248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portfolio will be made up of a minimum of 8 A1 sheets and a Maximum of 16 A1 sheets  (or equivalent). It is strongly encouraged that pupils keep a sketchbook as well throughout the project which supports their body of work.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dissertation is</a:t>
                      </a:r>
                      <a:r>
                        <a:rPr lang="en-GB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2000 words and will be based on the chosen artist/designer and their work, which supports the development of your own.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820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anose="020B0A04020102020204" pitchFamily="34" charset="0"/>
                <a:cs typeface="Arial" panose="020B0604020202020204" pitchFamily="34" charset="0"/>
              </a:rPr>
              <a:t>HOW SHOULD I START?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3501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Collate images, lots and lots of images, artist images, designer images, images that inspire, images unrelated to each other but mean something to you.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Collect quotes, written extracts that have meaning to you or that make you stop and think.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Record these. Put them in a sketchbook or on a power point. Are common styles or themes coming together? Are you moving towards design or expressive? Is it still unclear?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Then, draw. DRAW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DRAW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DRAW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DRAW!!! EXPERIMENT; Explore techniques, explore the visual elements; line shape pattern texture tone form colour.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Make Mistakes. Embrace the mistakes. Don’t create a photographic piece of art – THIS IS NOT HIGHER. While the process in similar to Higher, you need to loosen up for Advanced Higher.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If you have a sketchbook or you are able to buy a sketchbook, this is a great place to work and gather everything – almost like a mood book instead of a mood board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 Just use paper if you are not comfortable with a sketchbook – whatever works </a:t>
            </a:r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for you. </a:t>
            </a:r>
          </a:p>
          <a:p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media you have around you. Look at Pinterest for ideas.</a:t>
            </a:r>
          </a:p>
        </p:txBody>
      </p:sp>
    </p:spTree>
    <p:extLst>
      <p:ext uri="{BB962C8B-B14F-4D97-AF65-F5344CB8AC3E}">
        <p14:creationId xmlns:p14="http://schemas.microsoft.com/office/powerpoint/2010/main" val="3035120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3364" y="869435"/>
            <a:ext cx="3082636" cy="89111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rial Black" panose="020B0A04020102020204" pitchFamily="34" charset="0"/>
              </a:rPr>
              <a:t>RESEARCH</a:t>
            </a:r>
            <a:br>
              <a:rPr lang="en-GB" dirty="0" smtClean="0">
                <a:latin typeface="Arial Black" panose="020B0A04020102020204" pitchFamily="34" charset="0"/>
              </a:rPr>
            </a:br>
            <a:r>
              <a:rPr lang="en-GB" dirty="0" smtClean="0">
                <a:latin typeface="Arial Black" panose="020B0A04020102020204" pitchFamily="34" charset="0"/>
              </a:rPr>
              <a:t>INSPIRATION</a:t>
            </a: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Art Sketchbook Ideas: Creative Examples to Inspire High Schoo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24" y="2629982"/>
            <a:ext cx="6245225" cy="422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2 sketchbook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8" b="8358"/>
          <a:stretch/>
        </p:blipFill>
        <p:spPr bwMode="auto">
          <a:xfrm>
            <a:off x="6096000" y="0"/>
            <a:ext cx="6076950" cy="386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rtStation - Sketchbook: Figure Drawing, Robert Masucc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098" y="3863662"/>
            <a:ext cx="4735407" cy="306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ife Drawing Sketchbook Flip-Through October/November 2016 - YouTub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5" r="23141"/>
          <a:stretch/>
        </p:blipFill>
        <p:spPr bwMode="auto">
          <a:xfrm>
            <a:off x="198281" y="0"/>
            <a:ext cx="2815084" cy="263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713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rt Sketchbook Ideas: Creative Examples to Inspire High Schoo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764" y="243709"/>
            <a:ext cx="5086984" cy="340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till life flowers gcse art - Google Search | Elementos del art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58" y="0"/>
            <a:ext cx="4739424" cy="708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udrey Flack Artist Page | Book art, A level art sketchbook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910" y="2748167"/>
            <a:ext cx="5350985" cy="401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118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CSE A* Sketchbook | Year 10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521"/>
            <a:ext cx="5684336" cy="318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P SKETCHBOOK - TPHS VISUAL ART &amp; CTE - J. DOERR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980" y="139521"/>
            <a:ext cx="5108160" cy="349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rawing.expression) on Instagram: By @shilinaviktory | Art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04" y="2646559"/>
            <a:ext cx="3064710" cy="381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Lyzanne: Still Life | Sketch book, A level art sketchbook, Gcse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114" y="3410674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possible layout for lino prep.sheet,focussing on textureand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494" y="3410674"/>
            <a:ext cx="4270659" cy="318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176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S Level Art sketchbook. Theme of Dockside - Mark making with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729"/>
            <a:ext cx="7772400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ark Making | Mark making, Sketch book, Drawing techniqu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316" y="130397"/>
            <a:ext cx="4485068" cy="672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146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yzanne: Markmaking techniques | Sketch book, Gcse art sketchbook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8038"/>
            <a:ext cx="6281777" cy="471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yzanne: Markmaking techniques | Gcse art sketchbook, Gcse ar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999" y="0"/>
            <a:ext cx="5311598" cy="398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rt Sketchbook - mark making &amp; texture exploration; art &amp; design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583" y="3983699"/>
            <a:ext cx="4086429" cy="300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611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igher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05777" cy="369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rt Sketchbook Ideas: Creative Examples to Inspire High School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315644"/>
            <a:ext cx="600075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ABRIC MANIPULATION .........PC … | Fabric manipulation technique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548" y="4528780"/>
            <a:ext cx="22383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love these ---- umla | Fabric manipulation, Textile texture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97460" y="4185747"/>
            <a:ext cx="2234772" cy="294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Fashion Sketchbook - fashion design development; draping; creative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15555"/>
            <a:ext cx="2356834" cy="314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Creative Sketchbook: Abigail Reynolds' Folded Photography!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18" y="3715555"/>
            <a:ext cx="2797157" cy="304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0041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65</TotalTime>
  <Words>425</Words>
  <Application>Microsoft Office PowerPoint</Application>
  <PresentationFormat>Widescreen</PresentationFormat>
  <Paragraphs>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Bookman Old Style</vt:lpstr>
      <vt:lpstr>Rockwell</vt:lpstr>
      <vt:lpstr>Damask</vt:lpstr>
      <vt:lpstr>Advanced Higher  Art and Design</vt:lpstr>
      <vt:lpstr>Course Structure</vt:lpstr>
      <vt:lpstr>HOW SHOULD I START? </vt:lpstr>
      <vt:lpstr>RESEARCH INSPIRATION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should you do NOW?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Higher Art and Design</dc:title>
  <dc:creator>Debbie</dc:creator>
  <cp:lastModifiedBy>Trace n Paper</cp:lastModifiedBy>
  <cp:revision>15</cp:revision>
  <dcterms:created xsi:type="dcterms:W3CDTF">2020-03-27T12:03:06Z</dcterms:created>
  <dcterms:modified xsi:type="dcterms:W3CDTF">2020-05-11T12:02:28Z</dcterms:modified>
</cp:coreProperties>
</file>