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1" r:id="rId7"/>
    <p:sldId id="262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7" r:id="rId19"/>
    <p:sldId id="271" r:id="rId20"/>
    <p:sldId id="272" r:id="rId21"/>
    <p:sldId id="274" r:id="rId22"/>
    <p:sldId id="286" r:id="rId23"/>
    <p:sldId id="270" r:id="rId24"/>
    <p:sldId id="287" r:id="rId25"/>
    <p:sldId id="276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E1846-4757-4BE2-A8DE-47A63887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39906-851C-4B92-AEEB-CA07C683A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009DD-37DA-4EE8-A396-B79E2F89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1790F-6D11-4876-AA90-5A73BA4E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EEEA8-430B-4AAC-A7E8-38E84B73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4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ECC7-2633-48B3-841D-419C96D7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237D0-C6E8-4E69-8803-19FAC39B9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5697A-74B8-4B0D-92D8-F7124C30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BA95-D032-499E-94A5-0B99D480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CF52B-B275-4C45-A8FD-B9AD52CD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59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EDE60A-FC28-4FF6-987E-6F2C30457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B7698-DCC2-4B21-B607-1CF0440D7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0DF45-D4A3-4604-9A96-73D3BE11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D546F-197D-40E0-98B0-E7299033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033B-909F-48CC-991D-B2D8A855C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7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5072-D4C9-4A3A-A619-C5FB545C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1C285-0E6F-421F-855D-4911C99F0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F1298-4A60-476E-A6FC-4CEDC851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BC3E9-BC3E-4C57-A1B3-F2F50AA6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90BEE-A3F1-4319-A87C-28786F13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8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D213-3149-43F8-8BB0-BF9D45F8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3E664-CD99-4F2A-9FC6-49932A95F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AB6E4-D6B7-4F31-9935-A328A91C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8AD02-DBBD-4ABE-94A8-5A91E2F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8DFEA-B5AE-405A-8F52-2470515B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E2C7-0853-4D51-BF71-BEEE802A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70EB2-665E-41B1-8DDB-2F10C3BC6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6BDC7-80FB-4645-A87C-D0FCB0D60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20978-BAF9-4DAD-8604-ED0131DC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431EA-82FE-4734-960F-DFC550A2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0608E-5F61-47B0-B7ED-D0ADD731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15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044C-E7D8-41D8-832C-7BBADBCF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271E7-C667-4039-961C-E86521671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E52C1-1B5B-4DC8-BF5B-26520399F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B38A4-0495-4726-8574-4FBEA259D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D7B33-E864-4532-A544-DDFD070CC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BD53BA-591C-4180-8D10-D8FB7A0A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E08DB-E98E-40C2-A28E-A60F3494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DC1D0-BAB5-4D05-987B-6A287674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FF71-221F-418F-9780-2389E991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E2D77-CE53-4599-BB06-A7B84039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53099-F6E8-4DEC-A10F-3B0D3EC7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D0DF8-CCCF-486B-9542-E11B9E2A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2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AC76D6-F7C8-4BA0-8474-9B1F8ED5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4D320-EDC1-4A95-8C18-7BEE7C52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EB113-571F-4A81-AB92-00B6BEEB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0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C2B4-2E16-4809-B8AA-5A0CC27C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61416-27C7-4CEE-A10A-FC44C8547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51CDE-8961-4371-B4E3-24D25E936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FABD6-1A2E-4C7E-A9D8-893AC2C3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93FD2-EE00-43C7-B3B8-9DBB2A30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7B83D-4580-46DB-8C5E-AF75977D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6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1EB6-C8AF-4637-B0CD-3C831893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3F5C5A-FCA7-4972-83EF-DC1483F18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1D499-A59D-46A1-AD04-2132AE787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F67A1-3916-4A0B-BFEF-9FE7CC47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C8DB4-E5FA-4D46-95FF-3813E132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11F34-FA50-4828-917E-5E630E1B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00F46-3DB0-4F1D-81D3-FF9C0F191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BB1D9-E076-4943-AFD1-88ECA089F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5ED8F-E863-471A-A929-C15DA9342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ED5F-3A7F-4F34-A308-2ECE8311EC76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8B3FC-D293-4589-979F-7249B4728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2E7E1-B9CF-48D7-8285-B0A433DB7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ABB6-5E2A-4D13-A64D-2BD6F2C75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3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audio" Target="../media/audio1.wav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audio" Target="../media/audio2.wav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0C76984D-E1B3-40F0-BDF1-76DB5A04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311" y="2117725"/>
            <a:ext cx="6400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SYMMETRY</a:t>
            </a:r>
            <a:endParaRPr lang="en-GB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E33764-2E9A-4F6B-A6A1-D3D4FE0273E2}"/>
              </a:ext>
            </a:extLst>
          </p:cNvPr>
          <p:cNvSpPr/>
          <p:nvPr/>
        </p:nvSpPr>
        <p:spPr>
          <a:xfrm>
            <a:off x="3380874" y="1792705"/>
            <a:ext cx="4824663" cy="4547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612A9686-0603-4E31-8CDD-50C78386F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1" y="365836"/>
            <a:ext cx="11369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3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the rest of the shape given the line of symmetry.</a:t>
            </a:r>
          </a:p>
        </p:txBody>
      </p:sp>
      <p:grpSp>
        <p:nvGrpSpPr>
          <p:cNvPr id="4" name="Group 460">
            <a:extLst>
              <a:ext uri="{FF2B5EF4-FFF2-40B4-BE49-F238E27FC236}">
                <a16:creationId xmlns:a16="http://schemas.microsoft.com/office/drawing/2014/main" id="{CC8060CA-5427-4E1A-A0CF-24E3D8D7C76D}"/>
              </a:ext>
            </a:extLst>
          </p:cNvPr>
          <p:cNvGrpSpPr>
            <a:grpSpLocks/>
          </p:cNvGrpSpPr>
          <p:nvPr/>
        </p:nvGrpSpPr>
        <p:grpSpPr bwMode="auto">
          <a:xfrm>
            <a:off x="3682164" y="1994049"/>
            <a:ext cx="4210050" cy="4210050"/>
            <a:chOff x="569" y="477"/>
            <a:chExt cx="2652" cy="2652"/>
          </a:xfrm>
        </p:grpSpPr>
        <p:grpSp>
          <p:nvGrpSpPr>
            <p:cNvPr id="5" name="Group 276">
              <a:extLst>
                <a:ext uri="{FF2B5EF4-FFF2-40B4-BE49-F238E27FC236}">
                  <a16:creationId xmlns:a16="http://schemas.microsoft.com/office/drawing/2014/main" id="{AA580012-532A-4BFD-A6D6-A8A223C54A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477"/>
              <a:ext cx="2652" cy="1326"/>
              <a:chOff x="1344" y="888"/>
              <a:chExt cx="4032" cy="2016"/>
            </a:xfrm>
          </p:grpSpPr>
          <p:grpSp>
            <p:nvGrpSpPr>
              <p:cNvPr id="189" name="Group 93">
                <a:extLst>
                  <a:ext uri="{FF2B5EF4-FFF2-40B4-BE49-F238E27FC236}">
                    <a16:creationId xmlns:a16="http://schemas.microsoft.com/office/drawing/2014/main" id="{B9D3A922-3040-4487-A391-6C36CFA8D3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281" name="Group 47">
                  <a:extLst>
                    <a:ext uri="{FF2B5EF4-FFF2-40B4-BE49-F238E27FC236}">
                      <a16:creationId xmlns:a16="http://schemas.microsoft.com/office/drawing/2014/main" id="{6486E8EA-4574-425E-9655-C10AA9536B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327" name="Group 13">
                    <a:extLst>
                      <a:ext uri="{FF2B5EF4-FFF2-40B4-BE49-F238E27FC236}">
                        <a16:creationId xmlns:a16="http://schemas.microsoft.com/office/drawing/2014/main" id="{B89BB26A-5D63-42F5-9FB0-3DA43F85ADE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61" name="Group 7">
                      <a:extLst>
                        <a:ext uri="{FF2B5EF4-FFF2-40B4-BE49-F238E27FC236}">
                          <a16:creationId xmlns:a16="http://schemas.microsoft.com/office/drawing/2014/main" id="{975F3CBD-542B-480B-A807-DC6B275580E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67" name="Rectangle 3">
                        <a:extLst>
                          <a:ext uri="{FF2B5EF4-FFF2-40B4-BE49-F238E27FC236}">
                            <a16:creationId xmlns:a16="http://schemas.microsoft.com/office/drawing/2014/main" id="{99532F26-25A8-4B4C-A39F-EA1D932EC2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8" name="Rectangle 4">
                        <a:extLst>
                          <a:ext uri="{FF2B5EF4-FFF2-40B4-BE49-F238E27FC236}">
                            <a16:creationId xmlns:a16="http://schemas.microsoft.com/office/drawing/2014/main" id="{26B5F7E4-FDB4-48E7-9441-FF544E88FE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9" name="Rectangle 5">
                        <a:extLst>
                          <a:ext uri="{FF2B5EF4-FFF2-40B4-BE49-F238E27FC236}">
                            <a16:creationId xmlns:a16="http://schemas.microsoft.com/office/drawing/2014/main" id="{4BCFEC10-F9D2-40F0-8B70-EBD5F533AA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70" name="Rectangle 6">
                        <a:extLst>
                          <a:ext uri="{FF2B5EF4-FFF2-40B4-BE49-F238E27FC236}">
                            <a16:creationId xmlns:a16="http://schemas.microsoft.com/office/drawing/2014/main" id="{81895F66-26BE-4970-9B82-20EB1FD6770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62" name="Group 8">
                      <a:extLst>
                        <a:ext uri="{FF2B5EF4-FFF2-40B4-BE49-F238E27FC236}">
                          <a16:creationId xmlns:a16="http://schemas.microsoft.com/office/drawing/2014/main" id="{42464139-17E4-4D57-922A-49901EBD2CE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63" name="Rectangle 9">
                        <a:extLst>
                          <a:ext uri="{FF2B5EF4-FFF2-40B4-BE49-F238E27FC236}">
                            <a16:creationId xmlns:a16="http://schemas.microsoft.com/office/drawing/2014/main" id="{240AEA2F-EA43-468E-863F-C42A2347DD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4" name="Rectangle 10">
                        <a:extLst>
                          <a:ext uri="{FF2B5EF4-FFF2-40B4-BE49-F238E27FC236}">
                            <a16:creationId xmlns:a16="http://schemas.microsoft.com/office/drawing/2014/main" id="{F9A897B4-1560-480A-8184-764117B6EB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5" name="Rectangle 11">
                        <a:extLst>
                          <a:ext uri="{FF2B5EF4-FFF2-40B4-BE49-F238E27FC236}">
                            <a16:creationId xmlns:a16="http://schemas.microsoft.com/office/drawing/2014/main" id="{5AD22B57-751D-4A9B-AA0C-B6DB84BF78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6" name="Rectangle 12">
                        <a:extLst>
                          <a:ext uri="{FF2B5EF4-FFF2-40B4-BE49-F238E27FC236}">
                            <a16:creationId xmlns:a16="http://schemas.microsoft.com/office/drawing/2014/main" id="{A56A61AE-2925-4907-BF12-AC0CABA3D5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28" name="Group 14">
                    <a:extLst>
                      <a:ext uri="{FF2B5EF4-FFF2-40B4-BE49-F238E27FC236}">
                        <a16:creationId xmlns:a16="http://schemas.microsoft.com/office/drawing/2014/main" id="{9696FA50-DAD6-438B-BA48-4E818405CC2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51" name="Group 15">
                      <a:extLst>
                        <a:ext uri="{FF2B5EF4-FFF2-40B4-BE49-F238E27FC236}">
                          <a16:creationId xmlns:a16="http://schemas.microsoft.com/office/drawing/2014/main" id="{EDDECDE1-971F-464E-8148-E398F2852F8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57" name="Rectangle 16">
                        <a:extLst>
                          <a:ext uri="{FF2B5EF4-FFF2-40B4-BE49-F238E27FC236}">
                            <a16:creationId xmlns:a16="http://schemas.microsoft.com/office/drawing/2014/main" id="{B71F1797-B8D2-4A31-B2B9-D297CFD58C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8" name="Rectangle 17">
                        <a:extLst>
                          <a:ext uri="{FF2B5EF4-FFF2-40B4-BE49-F238E27FC236}">
                            <a16:creationId xmlns:a16="http://schemas.microsoft.com/office/drawing/2014/main" id="{6D1EC62D-A577-4A55-BCA2-32ABFFBB4C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9" name="Rectangle 18">
                        <a:extLst>
                          <a:ext uri="{FF2B5EF4-FFF2-40B4-BE49-F238E27FC236}">
                            <a16:creationId xmlns:a16="http://schemas.microsoft.com/office/drawing/2014/main" id="{5B95D903-9E5C-4891-87F1-DE11FA2EE1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0" name="Rectangle 19">
                        <a:extLst>
                          <a:ext uri="{FF2B5EF4-FFF2-40B4-BE49-F238E27FC236}">
                            <a16:creationId xmlns:a16="http://schemas.microsoft.com/office/drawing/2014/main" id="{07E89698-1AC7-476F-AF50-1ED02C77FD3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52" name="Group 20">
                      <a:extLst>
                        <a:ext uri="{FF2B5EF4-FFF2-40B4-BE49-F238E27FC236}">
                          <a16:creationId xmlns:a16="http://schemas.microsoft.com/office/drawing/2014/main" id="{7E704F3D-7B46-4CDD-BE83-DA6FF075707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53" name="Rectangle 21">
                        <a:extLst>
                          <a:ext uri="{FF2B5EF4-FFF2-40B4-BE49-F238E27FC236}">
                            <a16:creationId xmlns:a16="http://schemas.microsoft.com/office/drawing/2014/main" id="{7291485D-45C1-43AE-80EF-1C226C6F8F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4" name="Rectangle 22">
                        <a:extLst>
                          <a:ext uri="{FF2B5EF4-FFF2-40B4-BE49-F238E27FC236}">
                            <a16:creationId xmlns:a16="http://schemas.microsoft.com/office/drawing/2014/main" id="{95B0E246-06DB-4B50-8B3B-9174E6560A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5" name="Rectangle 23">
                        <a:extLst>
                          <a:ext uri="{FF2B5EF4-FFF2-40B4-BE49-F238E27FC236}">
                            <a16:creationId xmlns:a16="http://schemas.microsoft.com/office/drawing/2014/main" id="{FE3A1D63-C9BF-4775-99D4-054B309E71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6" name="Rectangle 24">
                        <a:extLst>
                          <a:ext uri="{FF2B5EF4-FFF2-40B4-BE49-F238E27FC236}">
                            <a16:creationId xmlns:a16="http://schemas.microsoft.com/office/drawing/2014/main" id="{4A38E979-D2F9-4B18-AE72-1E172BDEDA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29" name="Group 25">
                    <a:extLst>
                      <a:ext uri="{FF2B5EF4-FFF2-40B4-BE49-F238E27FC236}">
                        <a16:creationId xmlns:a16="http://schemas.microsoft.com/office/drawing/2014/main" id="{1ECE9CF4-CA3A-4D7D-88F8-E6E0C87C066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41" name="Group 26">
                      <a:extLst>
                        <a:ext uri="{FF2B5EF4-FFF2-40B4-BE49-F238E27FC236}">
                          <a16:creationId xmlns:a16="http://schemas.microsoft.com/office/drawing/2014/main" id="{D1DBEF84-A7D5-424F-B379-B6FCB84A80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47" name="Rectangle 27">
                        <a:extLst>
                          <a:ext uri="{FF2B5EF4-FFF2-40B4-BE49-F238E27FC236}">
                            <a16:creationId xmlns:a16="http://schemas.microsoft.com/office/drawing/2014/main" id="{B11500DC-E373-45F7-AE42-F6CD1E4156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8" name="Rectangle 28">
                        <a:extLst>
                          <a:ext uri="{FF2B5EF4-FFF2-40B4-BE49-F238E27FC236}">
                            <a16:creationId xmlns:a16="http://schemas.microsoft.com/office/drawing/2014/main" id="{0FAF4CCE-D61F-4540-B73A-A0E832ECF3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9" name="Rectangle 29">
                        <a:extLst>
                          <a:ext uri="{FF2B5EF4-FFF2-40B4-BE49-F238E27FC236}">
                            <a16:creationId xmlns:a16="http://schemas.microsoft.com/office/drawing/2014/main" id="{7BBDFE0C-2462-4E21-AFDF-FE1B59FECA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50" name="Rectangle 30">
                        <a:extLst>
                          <a:ext uri="{FF2B5EF4-FFF2-40B4-BE49-F238E27FC236}">
                            <a16:creationId xmlns:a16="http://schemas.microsoft.com/office/drawing/2014/main" id="{57FD7BBE-AF3C-4C5C-8973-DA6B63BF26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42" name="Group 31">
                      <a:extLst>
                        <a:ext uri="{FF2B5EF4-FFF2-40B4-BE49-F238E27FC236}">
                          <a16:creationId xmlns:a16="http://schemas.microsoft.com/office/drawing/2014/main" id="{3550A160-6D83-4280-AA9E-F9439F9ECAB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43" name="Rectangle 32">
                        <a:extLst>
                          <a:ext uri="{FF2B5EF4-FFF2-40B4-BE49-F238E27FC236}">
                            <a16:creationId xmlns:a16="http://schemas.microsoft.com/office/drawing/2014/main" id="{A9B1BD99-FF68-477F-9C90-B7EE37B2FF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4" name="Rectangle 33">
                        <a:extLst>
                          <a:ext uri="{FF2B5EF4-FFF2-40B4-BE49-F238E27FC236}">
                            <a16:creationId xmlns:a16="http://schemas.microsoft.com/office/drawing/2014/main" id="{A7B5AF8D-63A9-4749-85F1-1DF0D5B231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5" name="Rectangle 34">
                        <a:extLst>
                          <a:ext uri="{FF2B5EF4-FFF2-40B4-BE49-F238E27FC236}">
                            <a16:creationId xmlns:a16="http://schemas.microsoft.com/office/drawing/2014/main" id="{93F23AAB-74A0-42B8-B3B6-96302E50013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6" name="Rectangle 35">
                        <a:extLst>
                          <a:ext uri="{FF2B5EF4-FFF2-40B4-BE49-F238E27FC236}">
                            <a16:creationId xmlns:a16="http://schemas.microsoft.com/office/drawing/2014/main" id="{FC2EE55B-599C-4702-9CB7-C208E7F02A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30" name="Group 36">
                    <a:extLst>
                      <a:ext uri="{FF2B5EF4-FFF2-40B4-BE49-F238E27FC236}">
                        <a16:creationId xmlns:a16="http://schemas.microsoft.com/office/drawing/2014/main" id="{6E0E5C11-DC33-4ECB-B05F-28E5093775E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31" name="Group 37">
                      <a:extLst>
                        <a:ext uri="{FF2B5EF4-FFF2-40B4-BE49-F238E27FC236}">
                          <a16:creationId xmlns:a16="http://schemas.microsoft.com/office/drawing/2014/main" id="{D8202E8B-2D71-46A6-A9FA-A13D3684930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37" name="Rectangle 38">
                        <a:extLst>
                          <a:ext uri="{FF2B5EF4-FFF2-40B4-BE49-F238E27FC236}">
                            <a16:creationId xmlns:a16="http://schemas.microsoft.com/office/drawing/2014/main" id="{F6AE6C3B-EE21-4B40-B3BC-3784830076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8" name="Rectangle 39">
                        <a:extLst>
                          <a:ext uri="{FF2B5EF4-FFF2-40B4-BE49-F238E27FC236}">
                            <a16:creationId xmlns:a16="http://schemas.microsoft.com/office/drawing/2014/main" id="{5F0B00F8-85DF-4896-AEE9-E9BEED5CB5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9" name="Rectangle 40">
                        <a:extLst>
                          <a:ext uri="{FF2B5EF4-FFF2-40B4-BE49-F238E27FC236}">
                            <a16:creationId xmlns:a16="http://schemas.microsoft.com/office/drawing/2014/main" id="{3F32E696-CC71-42AD-91D1-803A0B8F93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0" name="Rectangle 41">
                        <a:extLst>
                          <a:ext uri="{FF2B5EF4-FFF2-40B4-BE49-F238E27FC236}">
                            <a16:creationId xmlns:a16="http://schemas.microsoft.com/office/drawing/2014/main" id="{6908D791-F5CF-4C39-808B-70DC6E24A7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32" name="Group 42">
                      <a:extLst>
                        <a:ext uri="{FF2B5EF4-FFF2-40B4-BE49-F238E27FC236}">
                          <a16:creationId xmlns:a16="http://schemas.microsoft.com/office/drawing/2014/main" id="{F4189188-5629-458A-8295-05259AFAA89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33" name="Rectangle 43">
                        <a:extLst>
                          <a:ext uri="{FF2B5EF4-FFF2-40B4-BE49-F238E27FC236}">
                            <a16:creationId xmlns:a16="http://schemas.microsoft.com/office/drawing/2014/main" id="{C3214A0C-EB48-45C4-B28F-35C3AD5EBB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4" name="Rectangle 44">
                        <a:extLst>
                          <a:ext uri="{FF2B5EF4-FFF2-40B4-BE49-F238E27FC236}">
                            <a16:creationId xmlns:a16="http://schemas.microsoft.com/office/drawing/2014/main" id="{2CFD03D9-B9FC-4B7B-B462-D26768B760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5" name="Rectangle 45">
                        <a:extLst>
                          <a:ext uri="{FF2B5EF4-FFF2-40B4-BE49-F238E27FC236}">
                            <a16:creationId xmlns:a16="http://schemas.microsoft.com/office/drawing/2014/main" id="{6F348587-2689-4BF6-9577-0F1FA77A1B5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6" name="Rectangle 46">
                        <a:extLst>
                          <a:ext uri="{FF2B5EF4-FFF2-40B4-BE49-F238E27FC236}">
                            <a16:creationId xmlns:a16="http://schemas.microsoft.com/office/drawing/2014/main" id="{4ADE3648-AF95-489E-8D93-D1CA11CE1B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2" name="Group 48">
                  <a:extLst>
                    <a:ext uri="{FF2B5EF4-FFF2-40B4-BE49-F238E27FC236}">
                      <a16:creationId xmlns:a16="http://schemas.microsoft.com/office/drawing/2014/main" id="{AA828912-68A3-4A2C-94E5-55DC8C29E2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283" name="Group 49">
                    <a:extLst>
                      <a:ext uri="{FF2B5EF4-FFF2-40B4-BE49-F238E27FC236}">
                        <a16:creationId xmlns:a16="http://schemas.microsoft.com/office/drawing/2014/main" id="{57924F02-7445-4438-BA8B-6F9BA429554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17" name="Group 50">
                      <a:extLst>
                        <a:ext uri="{FF2B5EF4-FFF2-40B4-BE49-F238E27FC236}">
                          <a16:creationId xmlns:a16="http://schemas.microsoft.com/office/drawing/2014/main" id="{8928703F-32AB-4BCE-AAD1-B0532B59980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23" name="Rectangle 51">
                        <a:extLst>
                          <a:ext uri="{FF2B5EF4-FFF2-40B4-BE49-F238E27FC236}">
                            <a16:creationId xmlns:a16="http://schemas.microsoft.com/office/drawing/2014/main" id="{73D5AA78-37CD-4365-AAA6-D6D6D6E765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4" name="Rectangle 52">
                        <a:extLst>
                          <a:ext uri="{FF2B5EF4-FFF2-40B4-BE49-F238E27FC236}">
                            <a16:creationId xmlns:a16="http://schemas.microsoft.com/office/drawing/2014/main" id="{AC894EBD-1EE7-4316-9775-81CDD80199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5" name="Rectangle 53">
                        <a:extLst>
                          <a:ext uri="{FF2B5EF4-FFF2-40B4-BE49-F238E27FC236}">
                            <a16:creationId xmlns:a16="http://schemas.microsoft.com/office/drawing/2014/main" id="{19094B38-AB9D-4FC8-82FA-E573FA4D7A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6" name="Rectangle 54">
                        <a:extLst>
                          <a:ext uri="{FF2B5EF4-FFF2-40B4-BE49-F238E27FC236}">
                            <a16:creationId xmlns:a16="http://schemas.microsoft.com/office/drawing/2014/main" id="{09B3FE01-28ED-4839-B37E-89D93CB94A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18" name="Group 55">
                      <a:extLst>
                        <a:ext uri="{FF2B5EF4-FFF2-40B4-BE49-F238E27FC236}">
                          <a16:creationId xmlns:a16="http://schemas.microsoft.com/office/drawing/2014/main" id="{393451AA-DA06-4C57-A520-AA8115E7F8E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19" name="Rectangle 56">
                        <a:extLst>
                          <a:ext uri="{FF2B5EF4-FFF2-40B4-BE49-F238E27FC236}">
                            <a16:creationId xmlns:a16="http://schemas.microsoft.com/office/drawing/2014/main" id="{4FF5FA8B-8B74-4947-B25B-07D37E62B6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0" name="Rectangle 57">
                        <a:extLst>
                          <a:ext uri="{FF2B5EF4-FFF2-40B4-BE49-F238E27FC236}">
                            <a16:creationId xmlns:a16="http://schemas.microsoft.com/office/drawing/2014/main" id="{BDC9FE70-FEEE-4FB7-8827-D693DA239C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1" name="Rectangle 58">
                        <a:extLst>
                          <a:ext uri="{FF2B5EF4-FFF2-40B4-BE49-F238E27FC236}">
                            <a16:creationId xmlns:a16="http://schemas.microsoft.com/office/drawing/2014/main" id="{54A57E3C-EDB1-4B58-9DDF-D9107D85BC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2" name="Rectangle 59">
                        <a:extLst>
                          <a:ext uri="{FF2B5EF4-FFF2-40B4-BE49-F238E27FC236}">
                            <a16:creationId xmlns:a16="http://schemas.microsoft.com/office/drawing/2014/main" id="{2BE83945-BF18-4726-AD59-5B3F09B00F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84" name="Group 60">
                    <a:extLst>
                      <a:ext uri="{FF2B5EF4-FFF2-40B4-BE49-F238E27FC236}">
                        <a16:creationId xmlns:a16="http://schemas.microsoft.com/office/drawing/2014/main" id="{736B878D-D874-4D31-8508-5CACB54509A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07" name="Group 61">
                      <a:extLst>
                        <a:ext uri="{FF2B5EF4-FFF2-40B4-BE49-F238E27FC236}">
                          <a16:creationId xmlns:a16="http://schemas.microsoft.com/office/drawing/2014/main" id="{FCF17F3E-7ED8-44B2-9785-5517004BCD7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13" name="Rectangle 62">
                        <a:extLst>
                          <a:ext uri="{FF2B5EF4-FFF2-40B4-BE49-F238E27FC236}">
                            <a16:creationId xmlns:a16="http://schemas.microsoft.com/office/drawing/2014/main" id="{1E662343-490F-4945-9400-5FA2992C66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4" name="Rectangle 63">
                        <a:extLst>
                          <a:ext uri="{FF2B5EF4-FFF2-40B4-BE49-F238E27FC236}">
                            <a16:creationId xmlns:a16="http://schemas.microsoft.com/office/drawing/2014/main" id="{E34649CB-249A-44C8-9508-B8FE4330DC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5" name="Rectangle 64">
                        <a:extLst>
                          <a:ext uri="{FF2B5EF4-FFF2-40B4-BE49-F238E27FC236}">
                            <a16:creationId xmlns:a16="http://schemas.microsoft.com/office/drawing/2014/main" id="{D221F780-F189-4C62-8679-C69FA78B55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6" name="Rectangle 65">
                        <a:extLst>
                          <a:ext uri="{FF2B5EF4-FFF2-40B4-BE49-F238E27FC236}">
                            <a16:creationId xmlns:a16="http://schemas.microsoft.com/office/drawing/2014/main" id="{889CC3F7-A5A8-438E-949B-710FBC1AE1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08" name="Group 66">
                      <a:extLst>
                        <a:ext uri="{FF2B5EF4-FFF2-40B4-BE49-F238E27FC236}">
                          <a16:creationId xmlns:a16="http://schemas.microsoft.com/office/drawing/2014/main" id="{7CD74888-E8AE-4F92-BF78-E6BB85E2EF4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09" name="Rectangle 67">
                        <a:extLst>
                          <a:ext uri="{FF2B5EF4-FFF2-40B4-BE49-F238E27FC236}">
                            <a16:creationId xmlns:a16="http://schemas.microsoft.com/office/drawing/2014/main" id="{1F7E4B2B-25DE-4D29-BCE6-6D2BBA69C7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0" name="Rectangle 68">
                        <a:extLst>
                          <a:ext uri="{FF2B5EF4-FFF2-40B4-BE49-F238E27FC236}">
                            <a16:creationId xmlns:a16="http://schemas.microsoft.com/office/drawing/2014/main" id="{574E355B-9C92-4A18-B176-70BF9EB80F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1" name="Rectangle 69">
                        <a:extLst>
                          <a:ext uri="{FF2B5EF4-FFF2-40B4-BE49-F238E27FC236}">
                            <a16:creationId xmlns:a16="http://schemas.microsoft.com/office/drawing/2014/main" id="{8E897C90-51BC-498C-8807-E28462698B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12" name="Rectangle 70">
                        <a:extLst>
                          <a:ext uri="{FF2B5EF4-FFF2-40B4-BE49-F238E27FC236}">
                            <a16:creationId xmlns:a16="http://schemas.microsoft.com/office/drawing/2014/main" id="{ECEC8C15-E23F-4ECA-AF01-9B35A5F8B41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85" name="Group 71">
                    <a:extLst>
                      <a:ext uri="{FF2B5EF4-FFF2-40B4-BE49-F238E27FC236}">
                        <a16:creationId xmlns:a16="http://schemas.microsoft.com/office/drawing/2014/main" id="{530277CA-ADE9-47C1-8D3A-A665828C6EE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97" name="Group 72">
                      <a:extLst>
                        <a:ext uri="{FF2B5EF4-FFF2-40B4-BE49-F238E27FC236}">
                          <a16:creationId xmlns:a16="http://schemas.microsoft.com/office/drawing/2014/main" id="{0C635A25-9F66-441D-A653-50DCF3CC0E0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03" name="Rectangle 73">
                        <a:extLst>
                          <a:ext uri="{FF2B5EF4-FFF2-40B4-BE49-F238E27FC236}">
                            <a16:creationId xmlns:a16="http://schemas.microsoft.com/office/drawing/2014/main" id="{8CBAC408-29F5-41F6-9313-1F61C69466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4" name="Rectangle 74">
                        <a:extLst>
                          <a:ext uri="{FF2B5EF4-FFF2-40B4-BE49-F238E27FC236}">
                            <a16:creationId xmlns:a16="http://schemas.microsoft.com/office/drawing/2014/main" id="{E95257D5-4306-4AE3-BA53-0ADF5644F3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5" name="Rectangle 75">
                        <a:extLst>
                          <a:ext uri="{FF2B5EF4-FFF2-40B4-BE49-F238E27FC236}">
                            <a16:creationId xmlns:a16="http://schemas.microsoft.com/office/drawing/2014/main" id="{17F4CD36-541F-4804-BA94-F2788482A7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6" name="Rectangle 76">
                        <a:extLst>
                          <a:ext uri="{FF2B5EF4-FFF2-40B4-BE49-F238E27FC236}">
                            <a16:creationId xmlns:a16="http://schemas.microsoft.com/office/drawing/2014/main" id="{DC064B8B-E271-448F-954C-18248DB5B7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98" name="Group 77">
                      <a:extLst>
                        <a:ext uri="{FF2B5EF4-FFF2-40B4-BE49-F238E27FC236}">
                          <a16:creationId xmlns:a16="http://schemas.microsoft.com/office/drawing/2014/main" id="{5598D47A-2594-4A40-AED6-9AE7A13F2AD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99" name="Rectangle 78">
                        <a:extLst>
                          <a:ext uri="{FF2B5EF4-FFF2-40B4-BE49-F238E27FC236}">
                            <a16:creationId xmlns:a16="http://schemas.microsoft.com/office/drawing/2014/main" id="{2D82AD1F-D919-407E-91D6-9CFD3714052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0" name="Rectangle 79">
                        <a:extLst>
                          <a:ext uri="{FF2B5EF4-FFF2-40B4-BE49-F238E27FC236}">
                            <a16:creationId xmlns:a16="http://schemas.microsoft.com/office/drawing/2014/main" id="{B14D2C91-6EAE-49FA-A0B3-AA20A640A0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1" name="Rectangle 80">
                        <a:extLst>
                          <a:ext uri="{FF2B5EF4-FFF2-40B4-BE49-F238E27FC236}">
                            <a16:creationId xmlns:a16="http://schemas.microsoft.com/office/drawing/2014/main" id="{E60EBF56-958F-43C1-A29A-EE9FAF6EFF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2" name="Rectangle 81">
                        <a:extLst>
                          <a:ext uri="{FF2B5EF4-FFF2-40B4-BE49-F238E27FC236}">
                            <a16:creationId xmlns:a16="http://schemas.microsoft.com/office/drawing/2014/main" id="{E47F0B1F-9A5E-4AC9-BBCE-504366156DA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86" name="Group 82">
                    <a:extLst>
                      <a:ext uri="{FF2B5EF4-FFF2-40B4-BE49-F238E27FC236}">
                        <a16:creationId xmlns:a16="http://schemas.microsoft.com/office/drawing/2014/main" id="{73591BA8-6709-47F2-A5B8-C6277303B5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87" name="Group 83">
                      <a:extLst>
                        <a:ext uri="{FF2B5EF4-FFF2-40B4-BE49-F238E27FC236}">
                          <a16:creationId xmlns:a16="http://schemas.microsoft.com/office/drawing/2014/main" id="{179C8E85-C6CD-46C3-B15E-2BA43E107BB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93" name="Rectangle 84">
                        <a:extLst>
                          <a:ext uri="{FF2B5EF4-FFF2-40B4-BE49-F238E27FC236}">
                            <a16:creationId xmlns:a16="http://schemas.microsoft.com/office/drawing/2014/main" id="{57929362-FA39-49A6-ADB0-B0615B71966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" name="Rectangle 85">
                        <a:extLst>
                          <a:ext uri="{FF2B5EF4-FFF2-40B4-BE49-F238E27FC236}">
                            <a16:creationId xmlns:a16="http://schemas.microsoft.com/office/drawing/2014/main" id="{825C263D-B816-461D-A626-6450A19259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5" name="Rectangle 86">
                        <a:extLst>
                          <a:ext uri="{FF2B5EF4-FFF2-40B4-BE49-F238E27FC236}">
                            <a16:creationId xmlns:a16="http://schemas.microsoft.com/office/drawing/2014/main" id="{7EE8B51E-9350-4E84-AAEB-ED0A97FC6E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6" name="Rectangle 87">
                        <a:extLst>
                          <a:ext uri="{FF2B5EF4-FFF2-40B4-BE49-F238E27FC236}">
                            <a16:creationId xmlns:a16="http://schemas.microsoft.com/office/drawing/2014/main" id="{D213B9DD-B11C-4182-A651-DC7A6A585B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88" name="Group 88">
                      <a:extLst>
                        <a:ext uri="{FF2B5EF4-FFF2-40B4-BE49-F238E27FC236}">
                          <a16:creationId xmlns:a16="http://schemas.microsoft.com/office/drawing/2014/main" id="{C8ECD75C-205E-4A7E-89F3-786EF671DCF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89" name="Rectangle 89">
                        <a:extLst>
                          <a:ext uri="{FF2B5EF4-FFF2-40B4-BE49-F238E27FC236}">
                            <a16:creationId xmlns:a16="http://schemas.microsoft.com/office/drawing/2014/main" id="{3306BDC6-43F8-4375-B3B5-62870473BF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0" name="Rectangle 90">
                        <a:extLst>
                          <a:ext uri="{FF2B5EF4-FFF2-40B4-BE49-F238E27FC236}">
                            <a16:creationId xmlns:a16="http://schemas.microsoft.com/office/drawing/2014/main" id="{3142CE1D-2659-4C69-B3EF-CC1E70B9F2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1" name="Rectangle 91">
                        <a:extLst>
                          <a:ext uri="{FF2B5EF4-FFF2-40B4-BE49-F238E27FC236}">
                            <a16:creationId xmlns:a16="http://schemas.microsoft.com/office/drawing/2014/main" id="{F0A28882-DA30-4FD8-8237-0A0301C433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2" name="Rectangle 92">
                        <a:extLst>
                          <a:ext uri="{FF2B5EF4-FFF2-40B4-BE49-F238E27FC236}">
                            <a16:creationId xmlns:a16="http://schemas.microsoft.com/office/drawing/2014/main" id="{949A6603-140A-46CD-B67A-396AE9C424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90" name="Group 185">
                <a:extLst>
                  <a:ext uri="{FF2B5EF4-FFF2-40B4-BE49-F238E27FC236}">
                    <a16:creationId xmlns:a16="http://schemas.microsoft.com/office/drawing/2014/main" id="{41412FE4-0F21-4CE3-8214-5C2E872DCC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191" name="Group 186">
                  <a:extLst>
                    <a:ext uri="{FF2B5EF4-FFF2-40B4-BE49-F238E27FC236}">
                      <a16:creationId xmlns:a16="http://schemas.microsoft.com/office/drawing/2014/main" id="{DE17EC88-58F1-4329-B27A-25F48A9ADA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237" name="Group 187">
                    <a:extLst>
                      <a:ext uri="{FF2B5EF4-FFF2-40B4-BE49-F238E27FC236}">
                        <a16:creationId xmlns:a16="http://schemas.microsoft.com/office/drawing/2014/main" id="{B5A66806-A2E8-4881-98E0-535F0DAD64D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71" name="Group 188">
                      <a:extLst>
                        <a:ext uri="{FF2B5EF4-FFF2-40B4-BE49-F238E27FC236}">
                          <a16:creationId xmlns:a16="http://schemas.microsoft.com/office/drawing/2014/main" id="{75CD8EA3-2CAA-457A-A2A2-B6A9010F385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77" name="Rectangle 189">
                        <a:extLst>
                          <a:ext uri="{FF2B5EF4-FFF2-40B4-BE49-F238E27FC236}">
                            <a16:creationId xmlns:a16="http://schemas.microsoft.com/office/drawing/2014/main" id="{6AA540C6-F749-4C7E-B6E3-94D7F22DCA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8" name="Rectangle 190">
                        <a:extLst>
                          <a:ext uri="{FF2B5EF4-FFF2-40B4-BE49-F238E27FC236}">
                            <a16:creationId xmlns:a16="http://schemas.microsoft.com/office/drawing/2014/main" id="{08D9524D-6248-49E1-8637-B177EDE9B5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9" name="Rectangle 191">
                        <a:extLst>
                          <a:ext uri="{FF2B5EF4-FFF2-40B4-BE49-F238E27FC236}">
                            <a16:creationId xmlns:a16="http://schemas.microsoft.com/office/drawing/2014/main" id="{C1669B19-DAD6-4C15-86CD-B67C010AF3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80" name="Rectangle 192">
                        <a:extLst>
                          <a:ext uri="{FF2B5EF4-FFF2-40B4-BE49-F238E27FC236}">
                            <a16:creationId xmlns:a16="http://schemas.microsoft.com/office/drawing/2014/main" id="{D842AC1D-569E-4E0F-86D2-EC3A8008D3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72" name="Group 193">
                      <a:extLst>
                        <a:ext uri="{FF2B5EF4-FFF2-40B4-BE49-F238E27FC236}">
                          <a16:creationId xmlns:a16="http://schemas.microsoft.com/office/drawing/2014/main" id="{2B2EBA4B-1C6A-4943-BD0E-9A00A591D7C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73" name="Rectangle 194">
                        <a:extLst>
                          <a:ext uri="{FF2B5EF4-FFF2-40B4-BE49-F238E27FC236}">
                            <a16:creationId xmlns:a16="http://schemas.microsoft.com/office/drawing/2014/main" id="{0EAA963A-5320-4A07-B550-01955DC6D8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4" name="Rectangle 195">
                        <a:extLst>
                          <a:ext uri="{FF2B5EF4-FFF2-40B4-BE49-F238E27FC236}">
                            <a16:creationId xmlns:a16="http://schemas.microsoft.com/office/drawing/2014/main" id="{21096E5B-D1F8-440E-BA3B-EF0BA64F0E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5" name="Rectangle 196">
                        <a:extLst>
                          <a:ext uri="{FF2B5EF4-FFF2-40B4-BE49-F238E27FC236}">
                            <a16:creationId xmlns:a16="http://schemas.microsoft.com/office/drawing/2014/main" id="{F6BF1F95-1D11-4327-AC0A-BBF3CB3AD7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6" name="Rectangle 197">
                        <a:extLst>
                          <a:ext uri="{FF2B5EF4-FFF2-40B4-BE49-F238E27FC236}">
                            <a16:creationId xmlns:a16="http://schemas.microsoft.com/office/drawing/2014/main" id="{4DD71E08-BD8B-4319-9D12-A605DAF70B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38" name="Group 198">
                    <a:extLst>
                      <a:ext uri="{FF2B5EF4-FFF2-40B4-BE49-F238E27FC236}">
                        <a16:creationId xmlns:a16="http://schemas.microsoft.com/office/drawing/2014/main" id="{736C6000-C21B-47A9-AB2F-D2E7BD5155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61" name="Group 199">
                      <a:extLst>
                        <a:ext uri="{FF2B5EF4-FFF2-40B4-BE49-F238E27FC236}">
                          <a16:creationId xmlns:a16="http://schemas.microsoft.com/office/drawing/2014/main" id="{3F308EF9-129F-4C11-A1D2-64FD569582E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67" name="Rectangle 200">
                        <a:extLst>
                          <a:ext uri="{FF2B5EF4-FFF2-40B4-BE49-F238E27FC236}">
                            <a16:creationId xmlns:a16="http://schemas.microsoft.com/office/drawing/2014/main" id="{A19B8AE9-D1A1-471D-AD01-62AD269DD04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8" name="Rectangle 201">
                        <a:extLst>
                          <a:ext uri="{FF2B5EF4-FFF2-40B4-BE49-F238E27FC236}">
                            <a16:creationId xmlns:a16="http://schemas.microsoft.com/office/drawing/2014/main" id="{64E9A36F-95BF-4EFB-A8EA-CD8DFF33C2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9" name="Rectangle 202">
                        <a:extLst>
                          <a:ext uri="{FF2B5EF4-FFF2-40B4-BE49-F238E27FC236}">
                            <a16:creationId xmlns:a16="http://schemas.microsoft.com/office/drawing/2014/main" id="{94378F02-1C7F-4F1C-9EF8-CFD5296360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0" name="Rectangle 203">
                        <a:extLst>
                          <a:ext uri="{FF2B5EF4-FFF2-40B4-BE49-F238E27FC236}">
                            <a16:creationId xmlns:a16="http://schemas.microsoft.com/office/drawing/2014/main" id="{2904A0A7-6B65-483C-A9B0-4DC73C779D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62" name="Group 204">
                      <a:extLst>
                        <a:ext uri="{FF2B5EF4-FFF2-40B4-BE49-F238E27FC236}">
                          <a16:creationId xmlns:a16="http://schemas.microsoft.com/office/drawing/2014/main" id="{D603D3E8-5921-4303-9F92-D481B54EE72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63" name="Rectangle 205">
                        <a:extLst>
                          <a:ext uri="{FF2B5EF4-FFF2-40B4-BE49-F238E27FC236}">
                            <a16:creationId xmlns:a16="http://schemas.microsoft.com/office/drawing/2014/main" id="{BFA390AA-38D4-44F9-9960-0631AF9D15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" name="Rectangle 206">
                        <a:extLst>
                          <a:ext uri="{FF2B5EF4-FFF2-40B4-BE49-F238E27FC236}">
                            <a16:creationId xmlns:a16="http://schemas.microsoft.com/office/drawing/2014/main" id="{9CFDE88C-0E54-4105-84B2-A713C8A807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5" name="Rectangle 207">
                        <a:extLst>
                          <a:ext uri="{FF2B5EF4-FFF2-40B4-BE49-F238E27FC236}">
                            <a16:creationId xmlns:a16="http://schemas.microsoft.com/office/drawing/2014/main" id="{0D09E2A9-8640-40A6-A64C-41D6CB6467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6" name="Rectangle 208">
                        <a:extLst>
                          <a:ext uri="{FF2B5EF4-FFF2-40B4-BE49-F238E27FC236}">
                            <a16:creationId xmlns:a16="http://schemas.microsoft.com/office/drawing/2014/main" id="{711C6BD8-78A3-49EE-84F2-BFEB14B9A8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39" name="Group 209">
                    <a:extLst>
                      <a:ext uri="{FF2B5EF4-FFF2-40B4-BE49-F238E27FC236}">
                        <a16:creationId xmlns:a16="http://schemas.microsoft.com/office/drawing/2014/main" id="{3DAC4747-317D-46EC-A4A4-5A014C4B362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51" name="Group 210">
                      <a:extLst>
                        <a:ext uri="{FF2B5EF4-FFF2-40B4-BE49-F238E27FC236}">
                          <a16:creationId xmlns:a16="http://schemas.microsoft.com/office/drawing/2014/main" id="{42EC3985-845A-47C5-8589-7C65473ADE3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57" name="Rectangle 211">
                        <a:extLst>
                          <a:ext uri="{FF2B5EF4-FFF2-40B4-BE49-F238E27FC236}">
                            <a16:creationId xmlns:a16="http://schemas.microsoft.com/office/drawing/2014/main" id="{2BC61F40-156F-4914-A920-FDEFAA224E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8" name="Rectangle 212">
                        <a:extLst>
                          <a:ext uri="{FF2B5EF4-FFF2-40B4-BE49-F238E27FC236}">
                            <a16:creationId xmlns:a16="http://schemas.microsoft.com/office/drawing/2014/main" id="{C39D2FA9-357E-448C-8778-4D247C229F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9" name="Rectangle 213">
                        <a:extLst>
                          <a:ext uri="{FF2B5EF4-FFF2-40B4-BE49-F238E27FC236}">
                            <a16:creationId xmlns:a16="http://schemas.microsoft.com/office/drawing/2014/main" id="{4A8F2688-A8B6-4CC1-9CEF-38271F5252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0" name="Rectangle 214">
                        <a:extLst>
                          <a:ext uri="{FF2B5EF4-FFF2-40B4-BE49-F238E27FC236}">
                            <a16:creationId xmlns:a16="http://schemas.microsoft.com/office/drawing/2014/main" id="{187E0B1C-F9C3-4F78-B7A4-3015C511F9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52" name="Group 215">
                      <a:extLst>
                        <a:ext uri="{FF2B5EF4-FFF2-40B4-BE49-F238E27FC236}">
                          <a16:creationId xmlns:a16="http://schemas.microsoft.com/office/drawing/2014/main" id="{62BB5CDE-FF75-4241-B2DE-BD72B41D054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53" name="Rectangle 216">
                        <a:extLst>
                          <a:ext uri="{FF2B5EF4-FFF2-40B4-BE49-F238E27FC236}">
                            <a16:creationId xmlns:a16="http://schemas.microsoft.com/office/drawing/2014/main" id="{B7B489EE-3215-4E42-A348-9086FE6E44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4" name="Rectangle 217">
                        <a:extLst>
                          <a:ext uri="{FF2B5EF4-FFF2-40B4-BE49-F238E27FC236}">
                            <a16:creationId xmlns:a16="http://schemas.microsoft.com/office/drawing/2014/main" id="{314B7286-8956-40EA-AF70-EE25C26866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5" name="Rectangle 218">
                        <a:extLst>
                          <a:ext uri="{FF2B5EF4-FFF2-40B4-BE49-F238E27FC236}">
                            <a16:creationId xmlns:a16="http://schemas.microsoft.com/office/drawing/2014/main" id="{3B4D8B41-2150-40FB-9266-B2C4A5F606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6" name="Rectangle 219">
                        <a:extLst>
                          <a:ext uri="{FF2B5EF4-FFF2-40B4-BE49-F238E27FC236}">
                            <a16:creationId xmlns:a16="http://schemas.microsoft.com/office/drawing/2014/main" id="{3191B1A2-8EF1-47B0-9CB8-C806672354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40" name="Group 220">
                    <a:extLst>
                      <a:ext uri="{FF2B5EF4-FFF2-40B4-BE49-F238E27FC236}">
                        <a16:creationId xmlns:a16="http://schemas.microsoft.com/office/drawing/2014/main" id="{8E9CBD7F-06DE-46FC-B6D2-35662FEA38A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41" name="Group 221">
                      <a:extLst>
                        <a:ext uri="{FF2B5EF4-FFF2-40B4-BE49-F238E27FC236}">
                          <a16:creationId xmlns:a16="http://schemas.microsoft.com/office/drawing/2014/main" id="{A1420238-DDC6-4A1D-8457-D19A89FF82F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47" name="Rectangle 222">
                        <a:extLst>
                          <a:ext uri="{FF2B5EF4-FFF2-40B4-BE49-F238E27FC236}">
                            <a16:creationId xmlns:a16="http://schemas.microsoft.com/office/drawing/2014/main" id="{A78FD51E-C5EE-4787-AF3C-E08E2A81EA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8" name="Rectangle 223">
                        <a:extLst>
                          <a:ext uri="{FF2B5EF4-FFF2-40B4-BE49-F238E27FC236}">
                            <a16:creationId xmlns:a16="http://schemas.microsoft.com/office/drawing/2014/main" id="{952A6212-EDB4-46C4-8A6C-25D045BE822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9" name="Rectangle 224">
                        <a:extLst>
                          <a:ext uri="{FF2B5EF4-FFF2-40B4-BE49-F238E27FC236}">
                            <a16:creationId xmlns:a16="http://schemas.microsoft.com/office/drawing/2014/main" id="{4CFB7F8A-5F10-4863-A27F-9861326BD0A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50" name="Rectangle 225">
                        <a:extLst>
                          <a:ext uri="{FF2B5EF4-FFF2-40B4-BE49-F238E27FC236}">
                            <a16:creationId xmlns:a16="http://schemas.microsoft.com/office/drawing/2014/main" id="{0568E571-C4E3-46B2-953D-19C852B853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42" name="Group 226">
                      <a:extLst>
                        <a:ext uri="{FF2B5EF4-FFF2-40B4-BE49-F238E27FC236}">
                          <a16:creationId xmlns:a16="http://schemas.microsoft.com/office/drawing/2014/main" id="{0CBD2DA5-F04D-46B5-AB5F-522EC9CAB96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43" name="Rectangle 227">
                        <a:extLst>
                          <a:ext uri="{FF2B5EF4-FFF2-40B4-BE49-F238E27FC236}">
                            <a16:creationId xmlns:a16="http://schemas.microsoft.com/office/drawing/2014/main" id="{96942615-54EC-48F1-93D8-E2A0EFEDCE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4" name="Rectangle 228">
                        <a:extLst>
                          <a:ext uri="{FF2B5EF4-FFF2-40B4-BE49-F238E27FC236}">
                            <a16:creationId xmlns:a16="http://schemas.microsoft.com/office/drawing/2014/main" id="{BB4F5838-47C6-40B9-897D-B623AB7037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5" name="Rectangle 229">
                        <a:extLst>
                          <a:ext uri="{FF2B5EF4-FFF2-40B4-BE49-F238E27FC236}">
                            <a16:creationId xmlns:a16="http://schemas.microsoft.com/office/drawing/2014/main" id="{892CD2FB-7CEE-4993-8126-B9BA51DDA6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6" name="Rectangle 230">
                        <a:extLst>
                          <a:ext uri="{FF2B5EF4-FFF2-40B4-BE49-F238E27FC236}">
                            <a16:creationId xmlns:a16="http://schemas.microsoft.com/office/drawing/2014/main" id="{DD5733C5-06F2-4D52-8196-1A6364ECF9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92" name="Group 231">
                  <a:extLst>
                    <a:ext uri="{FF2B5EF4-FFF2-40B4-BE49-F238E27FC236}">
                      <a16:creationId xmlns:a16="http://schemas.microsoft.com/office/drawing/2014/main" id="{46A6AE49-D795-4281-994D-6698FE91D0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93" name="Group 232">
                    <a:extLst>
                      <a:ext uri="{FF2B5EF4-FFF2-40B4-BE49-F238E27FC236}">
                        <a16:creationId xmlns:a16="http://schemas.microsoft.com/office/drawing/2014/main" id="{2EC2ECEA-2E81-4FA4-90FF-07B3B39C47C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27" name="Group 233">
                      <a:extLst>
                        <a:ext uri="{FF2B5EF4-FFF2-40B4-BE49-F238E27FC236}">
                          <a16:creationId xmlns:a16="http://schemas.microsoft.com/office/drawing/2014/main" id="{D45C81EE-DA1F-4196-A839-BBF578C40CA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33" name="Rectangle 234">
                        <a:extLst>
                          <a:ext uri="{FF2B5EF4-FFF2-40B4-BE49-F238E27FC236}">
                            <a16:creationId xmlns:a16="http://schemas.microsoft.com/office/drawing/2014/main" id="{09331AC3-B46D-4333-90E5-7CCC03CC413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4" name="Rectangle 235">
                        <a:extLst>
                          <a:ext uri="{FF2B5EF4-FFF2-40B4-BE49-F238E27FC236}">
                            <a16:creationId xmlns:a16="http://schemas.microsoft.com/office/drawing/2014/main" id="{54FF440D-4DFC-43F5-AA5B-637FC5B970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5" name="Rectangle 236">
                        <a:extLst>
                          <a:ext uri="{FF2B5EF4-FFF2-40B4-BE49-F238E27FC236}">
                            <a16:creationId xmlns:a16="http://schemas.microsoft.com/office/drawing/2014/main" id="{4C965422-FB0D-4E9C-A346-3CDF4A9B1A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6" name="Rectangle 237">
                        <a:extLst>
                          <a:ext uri="{FF2B5EF4-FFF2-40B4-BE49-F238E27FC236}">
                            <a16:creationId xmlns:a16="http://schemas.microsoft.com/office/drawing/2014/main" id="{B6C28B92-EEA4-41F2-9209-302BE60FBF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28" name="Group 238">
                      <a:extLst>
                        <a:ext uri="{FF2B5EF4-FFF2-40B4-BE49-F238E27FC236}">
                          <a16:creationId xmlns:a16="http://schemas.microsoft.com/office/drawing/2014/main" id="{BAE2F725-07F2-43D5-98DF-994B0DDAB02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29" name="Rectangle 239">
                        <a:extLst>
                          <a:ext uri="{FF2B5EF4-FFF2-40B4-BE49-F238E27FC236}">
                            <a16:creationId xmlns:a16="http://schemas.microsoft.com/office/drawing/2014/main" id="{71972A19-7546-4B20-94BC-AC3123E356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0" name="Rectangle 240">
                        <a:extLst>
                          <a:ext uri="{FF2B5EF4-FFF2-40B4-BE49-F238E27FC236}">
                            <a16:creationId xmlns:a16="http://schemas.microsoft.com/office/drawing/2014/main" id="{92AA0980-5EF7-40CF-9A7D-16F5E367F1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1" name="Rectangle 241">
                        <a:extLst>
                          <a:ext uri="{FF2B5EF4-FFF2-40B4-BE49-F238E27FC236}">
                            <a16:creationId xmlns:a16="http://schemas.microsoft.com/office/drawing/2014/main" id="{ED1EDB8E-AF7D-43CB-B3E5-8AB044FCDF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2" name="Rectangle 242">
                        <a:extLst>
                          <a:ext uri="{FF2B5EF4-FFF2-40B4-BE49-F238E27FC236}">
                            <a16:creationId xmlns:a16="http://schemas.microsoft.com/office/drawing/2014/main" id="{B33B3BF6-C814-4A5B-B70E-EE13BC28A9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94" name="Group 243">
                    <a:extLst>
                      <a:ext uri="{FF2B5EF4-FFF2-40B4-BE49-F238E27FC236}">
                        <a16:creationId xmlns:a16="http://schemas.microsoft.com/office/drawing/2014/main" id="{D73AE91D-9282-40EC-86F9-D375539109E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17" name="Group 244">
                      <a:extLst>
                        <a:ext uri="{FF2B5EF4-FFF2-40B4-BE49-F238E27FC236}">
                          <a16:creationId xmlns:a16="http://schemas.microsoft.com/office/drawing/2014/main" id="{9599247D-2B99-49BC-A05A-BEC655460C5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23" name="Rectangle 245">
                        <a:extLst>
                          <a:ext uri="{FF2B5EF4-FFF2-40B4-BE49-F238E27FC236}">
                            <a16:creationId xmlns:a16="http://schemas.microsoft.com/office/drawing/2014/main" id="{E6B276CA-0E21-47BA-9150-06AABDF0CC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4" name="Rectangle 246">
                        <a:extLst>
                          <a:ext uri="{FF2B5EF4-FFF2-40B4-BE49-F238E27FC236}">
                            <a16:creationId xmlns:a16="http://schemas.microsoft.com/office/drawing/2014/main" id="{C0BA043D-B5C4-4CBD-A55A-D306C3E43F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5" name="Rectangle 247">
                        <a:extLst>
                          <a:ext uri="{FF2B5EF4-FFF2-40B4-BE49-F238E27FC236}">
                            <a16:creationId xmlns:a16="http://schemas.microsoft.com/office/drawing/2014/main" id="{B0B9FC23-0160-498A-992F-22DCDC061D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6" name="Rectangle 248">
                        <a:extLst>
                          <a:ext uri="{FF2B5EF4-FFF2-40B4-BE49-F238E27FC236}">
                            <a16:creationId xmlns:a16="http://schemas.microsoft.com/office/drawing/2014/main" id="{77D26244-BF8B-4001-A8FC-A206B70142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18" name="Group 249">
                      <a:extLst>
                        <a:ext uri="{FF2B5EF4-FFF2-40B4-BE49-F238E27FC236}">
                          <a16:creationId xmlns:a16="http://schemas.microsoft.com/office/drawing/2014/main" id="{C579583F-8A0F-4128-8E4C-62EB4B340F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19" name="Rectangle 250">
                        <a:extLst>
                          <a:ext uri="{FF2B5EF4-FFF2-40B4-BE49-F238E27FC236}">
                            <a16:creationId xmlns:a16="http://schemas.microsoft.com/office/drawing/2014/main" id="{19352E3F-195C-44C6-89F4-3FCF9E37FB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0" name="Rectangle 251">
                        <a:extLst>
                          <a:ext uri="{FF2B5EF4-FFF2-40B4-BE49-F238E27FC236}">
                            <a16:creationId xmlns:a16="http://schemas.microsoft.com/office/drawing/2014/main" id="{7222503F-28A5-4658-A30A-398502EC60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1" name="Rectangle 252">
                        <a:extLst>
                          <a:ext uri="{FF2B5EF4-FFF2-40B4-BE49-F238E27FC236}">
                            <a16:creationId xmlns:a16="http://schemas.microsoft.com/office/drawing/2014/main" id="{76C61128-6567-4C2D-8D8A-902F9B9398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" name="Rectangle 253">
                        <a:extLst>
                          <a:ext uri="{FF2B5EF4-FFF2-40B4-BE49-F238E27FC236}">
                            <a16:creationId xmlns:a16="http://schemas.microsoft.com/office/drawing/2014/main" id="{AA456D1B-8A57-479B-837C-271A73AA0B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95" name="Group 254">
                    <a:extLst>
                      <a:ext uri="{FF2B5EF4-FFF2-40B4-BE49-F238E27FC236}">
                        <a16:creationId xmlns:a16="http://schemas.microsoft.com/office/drawing/2014/main" id="{7EAB3C9E-595E-4432-ADEE-15FE2372D37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07" name="Group 255">
                      <a:extLst>
                        <a:ext uri="{FF2B5EF4-FFF2-40B4-BE49-F238E27FC236}">
                          <a16:creationId xmlns:a16="http://schemas.microsoft.com/office/drawing/2014/main" id="{E99B2AF1-9C21-4563-9774-B694623E377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13" name="Rectangle 256">
                        <a:extLst>
                          <a:ext uri="{FF2B5EF4-FFF2-40B4-BE49-F238E27FC236}">
                            <a16:creationId xmlns:a16="http://schemas.microsoft.com/office/drawing/2014/main" id="{430BA1DE-BEB1-419D-AF82-B9C335B4D6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" name="Rectangle 257">
                        <a:extLst>
                          <a:ext uri="{FF2B5EF4-FFF2-40B4-BE49-F238E27FC236}">
                            <a16:creationId xmlns:a16="http://schemas.microsoft.com/office/drawing/2014/main" id="{0F55CEA3-898F-4517-9ADA-BEBA402006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" name="Rectangle 258">
                        <a:extLst>
                          <a:ext uri="{FF2B5EF4-FFF2-40B4-BE49-F238E27FC236}">
                            <a16:creationId xmlns:a16="http://schemas.microsoft.com/office/drawing/2014/main" id="{C33DB977-5F1E-4722-9E9B-2541695776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6" name="Rectangle 259">
                        <a:extLst>
                          <a:ext uri="{FF2B5EF4-FFF2-40B4-BE49-F238E27FC236}">
                            <a16:creationId xmlns:a16="http://schemas.microsoft.com/office/drawing/2014/main" id="{0D54A294-F815-4FC4-8CBA-35657CFAEE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08" name="Group 260">
                      <a:extLst>
                        <a:ext uri="{FF2B5EF4-FFF2-40B4-BE49-F238E27FC236}">
                          <a16:creationId xmlns:a16="http://schemas.microsoft.com/office/drawing/2014/main" id="{3B286157-CCE3-436E-91D1-A3CD8A4E991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09" name="Rectangle 261">
                        <a:extLst>
                          <a:ext uri="{FF2B5EF4-FFF2-40B4-BE49-F238E27FC236}">
                            <a16:creationId xmlns:a16="http://schemas.microsoft.com/office/drawing/2014/main" id="{3B947216-6297-4648-8090-DDA254FA48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0" name="Rectangle 262">
                        <a:extLst>
                          <a:ext uri="{FF2B5EF4-FFF2-40B4-BE49-F238E27FC236}">
                            <a16:creationId xmlns:a16="http://schemas.microsoft.com/office/drawing/2014/main" id="{42AE6E36-EF0C-48B1-BE38-8E8170C33C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1" name="Rectangle 263">
                        <a:extLst>
                          <a:ext uri="{FF2B5EF4-FFF2-40B4-BE49-F238E27FC236}">
                            <a16:creationId xmlns:a16="http://schemas.microsoft.com/office/drawing/2014/main" id="{F91F193A-E345-48CA-B5C9-DDB6D9732C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2" name="Rectangle 264">
                        <a:extLst>
                          <a:ext uri="{FF2B5EF4-FFF2-40B4-BE49-F238E27FC236}">
                            <a16:creationId xmlns:a16="http://schemas.microsoft.com/office/drawing/2014/main" id="{EC8D24B8-FD3F-4DC8-8A6C-5BE01353A0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96" name="Group 265">
                    <a:extLst>
                      <a:ext uri="{FF2B5EF4-FFF2-40B4-BE49-F238E27FC236}">
                        <a16:creationId xmlns:a16="http://schemas.microsoft.com/office/drawing/2014/main" id="{ECB298A5-25D6-4369-9770-C41187DB4F2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97" name="Group 266">
                      <a:extLst>
                        <a:ext uri="{FF2B5EF4-FFF2-40B4-BE49-F238E27FC236}">
                          <a16:creationId xmlns:a16="http://schemas.microsoft.com/office/drawing/2014/main" id="{822F4D3A-E797-4B89-AD2E-4F38A0ADD13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03" name="Rectangle 267">
                        <a:extLst>
                          <a:ext uri="{FF2B5EF4-FFF2-40B4-BE49-F238E27FC236}">
                            <a16:creationId xmlns:a16="http://schemas.microsoft.com/office/drawing/2014/main" id="{A0F82C80-8AE4-402E-BEE6-0DB3A086B0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4" name="Rectangle 268">
                        <a:extLst>
                          <a:ext uri="{FF2B5EF4-FFF2-40B4-BE49-F238E27FC236}">
                            <a16:creationId xmlns:a16="http://schemas.microsoft.com/office/drawing/2014/main" id="{A92B9520-F541-4CBA-BB6F-A48B2121BB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5" name="Rectangle 269">
                        <a:extLst>
                          <a:ext uri="{FF2B5EF4-FFF2-40B4-BE49-F238E27FC236}">
                            <a16:creationId xmlns:a16="http://schemas.microsoft.com/office/drawing/2014/main" id="{C9E72155-772F-4EFD-8E15-2FDDCA063D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6" name="Rectangle 270">
                        <a:extLst>
                          <a:ext uri="{FF2B5EF4-FFF2-40B4-BE49-F238E27FC236}">
                            <a16:creationId xmlns:a16="http://schemas.microsoft.com/office/drawing/2014/main" id="{B9F1A6AD-3B41-4B68-B666-2F99A234A0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98" name="Group 271">
                      <a:extLst>
                        <a:ext uri="{FF2B5EF4-FFF2-40B4-BE49-F238E27FC236}">
                          <a16:creationId xmlns:a16="http://schemas.microsoft.com/office/drawing/2014/main" id="{AA83E9F3-871D-443E-9E9B-51601EE8E88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99" name="Rectangle 272">
                        <a:extLst>
                          <a:ext uri="{FF2B5EF4-FFF2-40B4-BE49-F238E27FC236}">
                            <a16:creationId xmlns:a16="http://schemas.microsoft.com/office/drawing/2014/main" id="{435E8A32-8F9D-4D77-A6ED-DEC682C095A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0" name="Rectangle 273">
                        <a:extLst>
                          <a:ext uri="{FF2B5EF4-FFF2-40B4-BE49-F238E27FC236}">
                            <a16:creationId xmlns:a16="http://schemas.microsoft.com/office/drawing/2014/main" id="{F7208F05-8A64-4F86-89C3-658C69B95B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1" name="Rectangle 274">
                        <a:extLst>
                          <a:ext uri="{FF2B5EF4-FFF2-40B4-BE49-F238E27FC236}">
                            <a16:creationId xmlns:a16="http://schemas.microsoft.com/office/drawing/2014/main" id="{C2C2C78F-8671-4171-8097-FD6C55402D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2" name="Rectangle 275">
                        <a:extLst>
                          <a:ext uri="{FF2B5EF4-FFF2-40B4-BE49-F238E27FC236}">
                            <a16:creationId xmlns:a16="http://schemas.microsoft.com/office/drawing/2014/main" id="{C6CDCAF5-8D22-402E-A3EF-12BEBF8E8E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6" name="Group 277">
              <a:extLst>
                <a:ext uri="{FF2B5EF4-FFF2-40B4-BE49-F238E27FC236}">
                  <a16:creationId xmlns:a16="http://schemas.microsoft.com/office/drawing/2014/main" id="{1683D0A9-07AF-49B5-B3BB-AEAE2EB706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1803"/>
              <a:ext cx="2652" cy="1326"/>
              <a:chOff x="1344" y="888"/>
              <a:chExt cx="4032" cy="2016"/>
            </a:xfrm>
          </p:grpSpPr>
          <p:grpSp>
            <p:nvGrpSpPr>
              <p:cNvPr id="7" name="Group 278">
                <a:extLst>
                  <a:ext uri="{FF2B5EF4-FFF2-40B4-BE49-F238E27FC236}">
                    <a16:creationId xmlns:a16="http://schemas.microsoft.com/office/drawing/2014/main" id="{72770467-145E-4AFF-9A18-BCF9A75006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99" name="Group 279">
                  <a:extLst>
                    <a:ext uri="{FF2B5EF4-FFF2-40B4-BE49-F238E27FC236}">
                      <a16:creationId xmlns:a16="http://schemas.microsoft.com/office/drawing/2014/main" id="{8DC2AE48-DF5A-409E-A3DE-DF78DF03213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45" name="Group 280">
                    <a:extLst>
                      <a:ext uri="{FF2B5EF4-FFF2-40B4-BE49-F238E27FC236}">
                        <a16:creationId xmlns:a16="http://schemas.microsoft.com/office/drawing/2014/main" id="{E15DC6A0-86EF-4DA3-9780-019B6ADD23F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79" name="Group 281">
                      <a:extLst>
                        <a:ext uri="{FF2B5EF4-FFF2-40B4-BE49-F238E27FC236}">
                          <a16:creationId xmlns:a16="http://schemas.microsoft.com/office/drawing/2014/main" id="{F3D89AA8-E793-4108-AAFF-3E1624901A7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85" name="Rectangle 282">
                        <a:extLst>
                          <a:ext uri="{FF2B5EF4-FFF2-40B4-BE49-F238E27FC236}">
                            <a16:creationId xmlns:a16="http://schemas.microsoft.com/office/drawing/2014/main" id="{BABE1CAF-4EC3-4C72-9AB1-EAD0A0EA56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6" name="Rectangle 283">
                        <a:extLst>
                          <a:ext uri="{FF2B5EF4-FFF2-40B4-BE49-F238E27FC236}">
                            <a16:creationId xmlns:a16="http://schemas.microsoft.com/office/drawing/2014/main" id="{019A51BD-F978-42FB-99EF-14649409005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7" name="Rectangle 284">
                        <a:extLst>
                          <a:ext uri="{FF2B5EF4-FFF2-40B4-BE49-F238E27FC236}">
                            <a16:creationId xmlns:a16="http://schemas.microsoft.com/office/drawing/2014/main" id="{4BCE63E8-944C-43CE-A585-EBAD30870F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8" name="Rectangle 285">
                        <a:extLst>
                          <a:ext uri="{FF2B5EF4-FFF2-40B4-BE49-F238E27FC236}">
                            <a16:creationId xmlns:a16="http://schemas.microsoft.com/office/drawing/2014/main" id="{93B57185-557F-409D-93F4-30C6CF7B66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80" name="Group 286">
                      <a:extLst>
                        <a:ext uri="{FF2B5EF4-FFF2-40B4-BE49-F238E27FC236}">
                          <a16:creationId xmlns:a16="http://schemas.microsoft.com/office/drawing/2014/main" id="{9992EE1B-7D0C-4B2E-AA7C-B8DB5F8B1D6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81" name="Rectangle 287">
                        <a:extLst>
                          <a:ext uri="{FF2B5EF4-FFF2-40B4-BE49-F238E27FC236}">
                            <a16:creationId xmlns:a16="http://schemas.microsoft.com/office/drawing/2014/main" id="{92679A6E-77E4-4373-9E9E-B8A97348CD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2" name="Rectangle 288">
                        <a:extLst>
                          <a:ext uri="{FF2B5EF4-FFF2-40B4-BE49-F238E27FC236}">
                            <a16:creationId xmlns:a16="http://schemas.microsoft.com/office/drawing/2014/main" id="{C7B4DE8F-75BA-457E-B084-160D080FAD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3" name="Rectangle 289">
                        <a:extLst>
                          <a:ext uri="{FF2B5EF4-FFF2-40B4-BE49-F238E27FC236}">
                            <a16:creationId xmlns:a16="http://schemas.microsoft.com/office/drawing/2014/main" id="{94FEF7AF-0D50-418E-8796-C7BE71D326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4" name="Rectangle 290">
                        <a:extLst>
                          <a:ext uri="{FF2B5EF4-FFF2-40B4-BE49-F238E27FC236}">
                            <a16:creationId xmlns:a16="http://schemas.microsoft.com/office/drawing/2014/main" id="{956B65AC-94A6-48AC-98EC-29B3A0E082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46" name="Group 291">
                    <a:extLst>
                      <a:ext uri="{FF2B5EF4-FFF2-40B4-BE49-F238E27FC236}">
                        <a16:creationId xmlns:a16="http://schemas.microsoft.com/office/drawing/2014/main" id="{9FDB22AA-DE44-44A9-B984-4954F1E0137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69" name="Group 292">
                      <a:extLst>
                        <a:ext uri="{FF2B5EF4-FFF2-40B4-BE49-F238E27FC236}">
                          <a16:creationId xmlns:a16="http://schemas.microsoft.com/office/drawing/2014/main" id="{A7F3A117-6100-4A70-95E2-6E267FF0535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75" name="Rectangle 293">
                        <a:extLst>
                          <a:ext uri="{FF2B5EF4-FFF2-40B4-BE49-F238E27FC236}">
                            <a16:creationId xmlns:a16="http://schemas.microsoft.com/office/drawing/2014/main" id="{84E433D8-7445-4F69-B0B5-E22516E95F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6" name="Rectangle 294">
                        <a:extLst>
                          <a:ext uri="{FF2B5EF4-FFF2-40B4-BE49-F238E27FC236}">
                            <a16:creationId xmlns:a16="http://schemas.microsoft.com/office/drawing/2014/main" id="{329D2F94-10D5-498D-BDF6-D8D7809311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7" name="Rectangle 295">
                        <a:extLst>
                          <a:ext uri="{FF2B5EF4-FFF2-40B4-BE49-F238E27FC236}">
                            <a16:creationId xmlns:a16="http://schemas.microsoft.com/office/drawing/2014/main" id="{24AA6B0E-C15F-41E6-8C3B-3FA08F9EFA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8" name="Rectangle 296">
                        <a:extLst>
                          <a:ext uri="{FF2B5EF4-FFF2-40B4-BE49-F238E27FC236}">
                            <a16:creationId xmlns:a16="http://schemas.microsoft.com/office/drawing/2014/main" id="{38EB2234-A476-462C-AF99-EFCA4FDFD9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0" name="Group 297">
                      <a:extLst>
                        <a:ext uri="{FF2B5EF4-FFF2-40B4-BE49-F238E27FC236}">
                          <a16:creationId xmlns:a16="http://schemas.microsoft.com/office/drawing/2014/main" id="{D1C2269A-96FA-4FB0-87A5-12F6FB23E53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71" name="Rectangle 298">
                        <a:extLst>
                          <a:ext uri="{FF2B5EF4-FFF2-40B4-BE49-F238E27FC236}">
                            <a16:creationId xmlns:a16="http://schemas.microsoft.com/office/drawing/2014/main" id="{840D9C01-5079-44DD-BA3B-BA6D545A31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2" name="Rectangle 299">
                        <a:extLst>
                          <a:ext uri="{FF2B5EF4-FFF2-40B4-BE49-F238E27FC236}">
                            <a16:creationId xmlns:a16="http://schemas.microsoft.com/office/drawing/2014/main" id="{5AE8165D-0320-4B61-8789-D21B10B30C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3" name="Rectangle 300">
                        <a:extLst>
                          <a:ext uri="{FF2B5EF4-FFF2-40B4-BE49-F238E27FC236}">
                            <a16:creationId xmlns:a16="http://schemas.microsoft.com/office/drawing/2014/main" id="{275145B2-B532-43ED-B96C-7F379B20AC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4" name="Rectangle 301">
                        <a:extLst>
                          <a:ext uri="{FF2B5EF4-FFF2-40B4-BE49-F238E27FC236}">
                            <a16:creationId xmlns:a16="http://schemas.microsoft.com/office/drawing/2014/main" id="{10083ABF-0151-49D3-94A2-04FD63F473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47" name="Group 302">
                    <a:extLst>
                      <a:ext uri="{FF2B5EF4-FFF2-40B4-BE49-F238E27FC236}">
                        <a16:creationId xmlns:a16="http://schemas.microsoft.com/office/drawing/2014/main" id="{18E6FE5F-D6A4-408E-84DD-59C89ADC80B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59" name="Group 303">
                      <a:extLst>
                        <a:ext uri="{FF2B5EF4-FFF2-40B4-BE49-F238E27FC236}">
                          <a16:creationId xmlns:a16="http://schemas.microsoft.com/office/drawing/2014/main" id="{32C6483C-E3E0-48F7-B981-988412F1000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65" name="Rectangle 304">
                        <a:extLst>
                          <a:ext uri="{FF2B5EF4-FFF2-40B4-BE49-F238E27FC236}">
                            <a16:creationId xmlns:a16="http://schemas.microsoft.com/office/drawing/2014/main" id="{AEC81965-9B3F-4A68-A1FE-57CC5F9B28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6" name="Rectangle 305">
                        <a:extLst>
                          <a:ext uri="{FF2B5EF4-FFF2-40B4-BE49-F238E27FC236}">
                            <a16:creationId xmlns:a16="http://schemas.microsoft.com/office/drawing/2014/main" id="{F15EE94B-F5D3-4593-93E0-121ACB1AD6E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7" name="Rectangle 306">
                        <a:extLst>
                          <a:ext uri="{FF2B5EF4-FFF2-40B4-BE49-F238E27FC236}">
                            <a16:creationId xmlns:a16="http://schemas.microsoft.com/office/drawing/2014/main" id="{21686879-259D-4F58-BF48-00D7787D7B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8" name="Rectangle 307">
                        <a:extLst>
                          <a:ext uri="{FF2B5EF4-FFF2-40B4-BE49-F238E27FC236}">
                            <a16:creationId xmlns:a16="http://schemas.microsoft.com/office/drawing/2014/main" id="{7787CB47-ECA1-4412-ABF9-251D7DF46A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60" name="Group 308">
                      <a:extLst>
                        <a:ext uri="{FF2B5EF4-FFF2-40B4-BE49-F238E27FC236}">
                          <a16:creationId xmlns:a16="http://schemas.microsoft.com/office/drawing/2014/main" id="{C33756B7-0CF3-4B96-B2BE-87F105509A3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61" name="Rectangle 309">
                        <a:extLst>
                          <a:ext uri="{FF2B5EF4-FFF2-40B4-BE49-F238E27FC236}">
                            <a16:creationId xmlns:a16="http://schemas.microsoft.com/office/drawing/2014/main" id="{98BF7C09-CE2F-4A86-884E-74F232CCAB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2" name="Rectangle 310">
                        <a:extLst>
                          <a:ext uri="{FF2B5EF4-FFF2-40B4-BE49-F238E27FC236}">
                            <a16:creationId xmlns:a16="http://schemas.microsoft.com/office/drawing/2014/main" id="{2D398F25-7486-44D7-9733-D2C54AC6CA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3" name="Rectangle 311">
                        <a:extLst>
                          <a:ext uri="{FF2B5EF4-FFF2-40B4-BE49-F238E27FC236}">
                            <a16:creationId xmlns:a16="http://schemas.microsoft.com/office/drawing/2014/main" id="{8E86F060-BDD9-40E7-8883-71BD304AAE5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" name="Rectangle 312">
                        <a:extLst>
                          <a:ext uri="{FF2B5EF4-FFF2-40B4-BE49-F238E27FC236}">
                            <a16:creationId xmlns:a16="http://schemas.microsoft.com/office/drawing/2014/main" id="{46839ED2-397F-4415-AA67-C7C6EF5B31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48" name="Group 313">
                    <a:extLst>
                      <a:ext uri="{FF2B5EF4-FFF2-40B4-BE49-F238E27FC236}">
                        <a16:creationId xmlns:a16="http://schemas.microsoft.com/office/drawing/2014/main" id="{01EE6A5E-EA4C-459D-A91D-5051BB6F8E2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49" name="Group 314">
                      <a:extLst>
                        <a:ext uri="{FF2B5EF4-FFF2-40B4-BE49-F238E27FC236}">
                          <a16:creationId xmlns:a16="http://schemas.microsoft.com/office/drawing/2014/main" id="{EE7D9E96-4476-4966-B03C-059EDAF6C35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55" name="Rectangle 315">
                        <a:extLst>
                          <a:ext uri="{FF2B5EF4-FFF2-40B4-BE49-F238E27FC236}">
                            <a16:creationId xmlns:a16="http://schemas.microsoft.com/office/drawing/2014/main" id="{6C7C0649-5BEA-4B13-AE4F-00AF16B0D7A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6" name="Rectangle 316">
                        <a:extLst>
                          <a:ext uri="{FF2B5EF4-FFF2-40B4-BE49-F238E27FC236}">
                            <a16:creationId xmlns:a16="http://schemas.microsoft.com/office/drawing/2014/main" id="{37AE967D-4FFB-462F-92D8-7AAD93C6CA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7" name="Rectangle 317">
                        <a:extLst>
                          <a:ext uri="{FF2B5EF4-FFF2-40B4-BE49-F238E27FC236}">
                            <a16:creationId xmlns:a16="http://schemas.microsoft.com/office/drawing/2014/main" id="{39B45615-735C-4E15-B67C-F57F3F4F4A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8" name="Rectangle 318">
                        <a:extLst>
                          <a:ext uri="{FF2B5EF4-FFF2-40B4-BE49-F238E27FC236}">
                            <a16:creationId xmlns:a16="http://schemas.microsoft.com/office/drawing/2014/main" id="{B682A8CB-534F-4C2A-B4AA-C4B2D65852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" name="Group 319">
                      <a:extLst>
                        <a:ext uri="{FF2B5EF4-FFF2-40B4-BE49-F238E27FC236}">
                          <a16:creationId xmlns:a16="http://schemas.microsoft.com/office/drawing/2014/main" id="{3153631F-10A1-4E69-97BE-432EC81DC76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51" name="Rectangle 320">
                        <a:extLst>
                          <a:ext uri="{FF2B5EF4-FFF2-40B4-BE49-F238E27FC236}">
                            <a16:creationId xmlns:a16="http://schemas.microsoft.com/office/drawing/2014/main" id="{FA2774A5-1BD5-4595-9462-1F84DBC8BD3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" name="Rectangle 321">
                        <a:extLst>
                          <a:ext uri="{FF2B5EF4-FFF2-40B4-BE49-F238E27FC236}">
                            <a16:creationId xmlns:a16="http://schemas.microsoft.com/office/drawing/2014/main" id="{2BCE8932-A1B4-49D2-AE7B-305D8AE179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" name="Rectangle 322">
                        <a:extLst>
                          <a:ext uri="{FF2B5EF4-FFF2-40B4-BE49-F238E27FC236}">
                            <a16:creationId xmlns:a16="http://schemas.microsoft.com/office/drawing/2014/main" id="{59366838-BD6E-4E92-A20D-61EC25A9E4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4" name="Rectangle 323">
                        <a:extLst>
                          <a:ext uri="{FF2B5EF4-FFF2-40B4-BE49-F238E27FC236}">
                            <a16:creationId xmlns:a16="http://schemas.microsoft.com/office/drawing/2014/main" id="{6B562DB4-CB61-4E80-9CC1-EB3FC915E3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00" name="Group 324">
                  <a:extLst>
                    <a:ext uri="{FF2B5EF4-FFF2-40B4-BE49-F238E27FC236}">
                      <a16:creationId xmlns:a16="http://schemas.microsoft.com/office/drawing/2014/main" id="{EDC3A320-A785-4339-AEC8-0FA260B84B3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01" name="Group 325">
                    <a:extLst>
                      <a:ext uri="{FF2B5EF4-FFF2-40B4-BE49-F238E27FC236}">
                        <a16:creationId xmlns:a16="http://schemas.microsoft.com/office/drawing/2014/main" id="{13A8FF06-C35E-4110-BA25-65D5ADA78C6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35" name="Group 326">
                      <a:extLst>
                        <a:ext uri="{FF2B5EF4-FFF2-40B4-BE49-F238E27FC236}">
                          <a16:creationId xmlns:a16="http://schemas.microsoft.com/office/drawing/2014/main" id="{F51AA94F-D5DF-474B-A0B1-3BEC3F91717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41" name="Rectangle 327">
                        <a:extLst>
                          <a:ext uri="{FF2B5EF4-FFF2-40B4-BE49-F238E27FC236}">
                            <a16:creationId xmlns:a16="http://schemas.microsoft.com/office/drawing/2014/main" id="{ACC571CD-F621-40C0-B6A5-8D6B8F8137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2" name="Rectangle 328">
                        <a:extLst>
                          <a:ext uri="{FF2B5EF4-FFF2-40B4-BE49-F238E27FC236}">
                            <a16:creationId xmlns:a16="http://schemas.microsoft.com/office/drawing/2014/main" id="{A7C753FC-A15B-4A9E-8248-46A6A117E4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" name="Rectangle 329">
                        <a:extLst>
                          <a:ext uri="{FF2B5EF4-FFF2-40B4-BE49-F238E27FC236}">
                            <a16:creationId xmlns:a16="http://schemas.microsoft.com/office/drawing/2014/main" id="{690337B3-990F-434C-9AF4-2E738A0F70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4" name="Rectangle 330">
                        <a:extLst>
                          <a:ext uri="{FF2B5EF4-FFF2-40B4-BE49-F238E27FC236}">
                            <a16:creationId xmlns:a16="http://schemas.microsoft.com/office/drawing/2014/main" id="{1FDCE1A7-0580-44EE-BD5A-FA94D4963B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36" name="Group 331">
                      <a:extLst>
                        <a:ext uri="{FF2B5EF4-FFF2-40B4-BE49-F238E27FC236}">
                          <a16:creationId xmlns:a16="http://schemas.microsoft.com/office/drawing/2014/main" id="{AF69883B-C87E-4ED9-BF0E-D841EF229D7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37" name="Rectangle 332">
                        <a:extLst>
                          <a:ext uri="{FF2B5EF4-FFF2-40B4-BE49-F238E27FC236}">
                            <a16:creationId xmlns:a16="http://schemas.microsoft.com/office/drawing/2014/main" id="{7F5B3B9D-AAFE-4EA3-B338-D776A47509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8" name="Rectangle 333">
                        <a:extLst>
                          <a:ext uri="{FF2B5EF4-FFF2-40B4-BE49-F238E27FC236}">
                            <a16:creationId xmlns:a16="http://schemas.microsoft.com/office/drawing/2014/main" id="{AD1C5DB8-DA0E-44A8-9854-C11F0E9544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9" name="Rectangle 334">
                        <a:extLst>
                          <a:ext uri="{FF2B5EF4-FFF2-40B4-BE49-F238E27FC236}">
                            <a16:creationId xmlns:a16="http://schemas.microsoft.com/office/drawing/2014/main" id="{A2D321EE-876B-40CA-918F-D4EB2CCBA3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0" name="Rectangle 335">
                        <a:extLst>
                          <a:ext uri="{FF2B5EF4-FFF2-40B4-BE49-F238E27FC236}">
                            <a16:creationId xmlns:a16="http://schemas.microsoft.com/office/drawing/2014/main" id="{EB83F799-6C60-448F-AC3C-8E5532E71D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2" name="Group 336">
                    <a:extLst>
                      <a:ext uri="{FF2B5EF4-FFF2-40B4-BE49-F238E27FC236}">
                        <a16:creationId xmlns:a16="http://schemas.microsoft.com/office/drawing/2014/main" id="{5692CDB4-CC9B-488C-AF45-F25B5912F79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25" name="Group 337">
                      <a:extLst>
                        <a:ext uri="{FF2B5EF4-FFF2-40B4-BE49-F238E27FC236}">
                          <a16:creationId xmlns:a16="http://schemas.microsoft.com/office/drawing/2014/main" id="{DAAA1F79-4C8C-45F8-B744-E696CB6FBC4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31" name="Rectangle 338">
                        <a:extLst>
                          <a:ext uri="{FF2B5EF4-FFF2-40B4-BE49-F238E27FC236}">
                            <a16:creationId xmlns:a16="http://schemas.microsoft.com/office/drawing/2014/main" id="{FB656F62-35E5-4067-AEBA-5E8D53223B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2" name="Rectangle 339">
                        <a:extLst>
                          <a:ext uri="{FF2B5EF4-FFF2-40B4-BE49-F238E27FC236}">
                            <a16:creationId xmlns:a16="http://schemas.microsoft.com/office/drawing/2014/main" id="{71E931C4-E6DA-400E-B642-620DFD99B4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" name="Rectangle 340">
                        <a:extLst>
                          <a:ext uri="{FF2B5EF4-FFF2-40B4-BE49-F238E27FC236}">
                            <a16:creationId xmlns:a16="http://schemas.microsoft.com/office/drawing/2014/main" id="{F5E4957D-D2F1-410C-B28D-3E6114D581B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4" name="Rectangle 341">
                        <a:extLst>
                          <a:ext uri="{FF2B5EF4-FFF2-40B4-BE49-F238E27FC236}">
                            <a16:creationId xmlns:a16="http://schemas.microsoft.com/office/drawing/2014/main" id="{6DED9ED0-D305-40D3-86EB-A590DB61B4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6" name="Group 342">
                      <a:extLst>
                        <a:ext uri="{FF2B5EF4-FFF2-40B4-BE49-F238E27FC236}">
                          <a16:creationId xmlns:a16="http://schemas.microsoft.com/office/drawing/2014/main" id="{7C3FA3A5-75B4-454B-A540-ABF091F92D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27" name="Rectangle 343">
                        <a:extLst>
                          <a:ext uri="{FF2B5EF4-FFF2-40B4-BE49-F238E27FC236}">
                            <a16:creationId xmlns:a16="http://schemas.microsoft.com/office/drawing/2014/main" id="{0B1D0098-8C72-4BA3-A9F1-0B46668F1B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" name="Rectangle 344">
                        <a:extLst>
                          <a:ext uri="{FF2B5EF4-FFF2-40B4-BE49-F238E27FC236}">
                            <a16:creationId xmlns:a16="http://schemas.microsoft.com/office/drawing/2014/main" id="{E1A635CE-3A62-430B-9D1B-6C0AD3CED9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9" name="Rectangle 345">
                        <a:extLst>
                          <a:ext uri="{FF2B5EF4-FFF2-40B4-BE49-F238E27FC236}">
                            <a16:creationId xmlns:a16="http://schemas.microsoft.com/office/drawing/2014/main" id="{07E79C9F-0C8C-4F5D-9A13-614EA57A22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0" name="Rectangle 346">
                        <a:extLst>
                          <a:ext uri="{FF2B5EF4-FFF2-40B4-BE49-F238E27FC236}">
                            <a16:creationId xmlns:a16="http://schemas.microsoft.com/office/drawing/2014/main" id="{0F4FF2CD-6782-4EC4-B98C-6AD736424F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3" name="Group 347">
                    <a:extLst>
                      <a:ext uri="{FF2B5EF4-FFF2-40B4-BE49-F238E27FC236}">
                        <a16:creationId xmlns:a16="http://schemas.microsoft.com/office/drawing/2014/main" id="{0170127B-C1F7-4FF6-AE5B-F175735DF9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15" name="Group 348">
                      <a:extLst>
                        <a:ext uri="{FF2B5EF4-FFF2-40B4-BE49-F238E27FC236}">
                          <a16:creationId xmlns:a16="http://schemas.microsoft.com/office/drawing/2014/main" id="{B83A5FB5-4AC6-4F47-99D4-5A6CFE20158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21" name="Rectangle 349">
                        <a:extLst>
                          <a:ext uri="{FF2B5EF4-FFF2-40B4-BE49-F238E27FC236}">
                            <a16:creationId xmlns:a16="http://schemas.microsoft.com/office/drawing/2014/main" id="{D0D4EB8B-1D80-484A-A685-8B577A4C4B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" name="Rectangle 350">
                        <a:extLst>
                          <a:ext uri="{FF2B5EF4-FFF2-40B4-BE49-F238E27FC236}">
                            <a16:creationId xmlns:a16="http://schemas.microsoft.com/office/drawing/2014/main" id="{B2ED5368-CBF9-4D7F-B0B5-2A6BC1AD59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" name="Rectangle 351">
                        <a:extLst>
                          <a:ext uri="{FF2B5EF4-FFF2-40B4-BE49-F238E27FC236}">
                            <a16:creationId xmlns:a16="http://schemas.microsoft.com/office/drawing/2014/main" id="{621FE111-7C6F-4964-AD9D-8C1E6F285F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4" name="Rectangle 352">
                        <a:extLst>
                          <a:ext uri="{FF2B5EF4-FFF2-40B4-BE49-F238E27FC236}">
                            <a16:creationId xmlns:a16="http://schemas.microsoft.com/office/drawing/2014/main" id="{0BF3595B-0435-43AB-8D8A-CE92A301E5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16" name="Group 353">
                      <a:extLst>
                        <a:ext uri="{FF2B5EF4-FFF2-40B4-BE49-F238E27FC236}">
                          <a16:creationId xmlns:a16="http://schemas.microsoft.com/office/drawing/2014/main" id="{0B0BA828-7910-449D-AE5B-5A2C75E725E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7" name="Rectangle 354">
                        <a:extLst>
                          <a:ext uri="{FF2B5EF4-FFF2-40B4-BE49-F238E27FC236}">
                            <a16:creationId xmlns:a16="http://schemas.microsoft.com/office/drawing/2014/main" id="{87FE2E6E-CFE9-40B1-9E8F-9611469E255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8" name="Rectangle 355">
                        <a:extLst>
                          <a:ext uri="{FF2B5EF4-FFF2-40B4-BE49-F238E27FC236}">
                            <a16:creationId xmlns:a16="http://schemas.microsoft.com/office/drawing/2014/main" id="{C7887118-1D42-491E-8812-3210C24A1F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9" name="Rectangle 356">
                        <a:extLst>
                          <a:ext uri="{FF2B5EF4-FFF2-40B4-BE49-F238E27FC236}">
                            <a16:creationId xmlns:a16="http://schemas.microsoft.com/office/drawing/2014/main" id="{893B7176-7720-4837-ABD3-CE946C26D3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0" name="Rectangle 357">
                        <a:extLst>
                          <a:ext uri="{FF2B5EF4-FFF2-40B4-BE49-F238E27FC236}">
                            <a16:creationId xmlns:a16="http://schemas.microsoft.com/office/drawing/2014/main" id="{0E618254-FCCA-43AA-B9BA-BBD73FCEFE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4" name="Group 358">
                    <a:extLst>
                      <a:ext uri="{FF2B5EF4-FFF2-40B4-BE49-F238E27FC236}">
                        <a16:creationId xmlns:a16="http://schemas.microsoft.com/office/drawing/2014/main" id="{806AEAF0-4D08-45A2-9FCD-BC3DC6662EB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5" name="Group 359">
                      <a:extLst>
                        <a:ext uri="{FF2B5EF4-FFF2-40B4-BE49-F238E27FC236}">
                          <a16:creationId xmlns:a16="http://schemas.microsoft.com/office/drawing/2014/main" id="{CD92793E-27DE-4A7A-9860-5D5AD3C3CC1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1" name="Rectangle 360">
                        <a:extLst>
                          <a:ext uri="{FF2B5EF4-FFF2-40B4-BE49-F238E27FC236}">
                            <a16:creationId xmlns:a16="http://schemas.microsoft.com/office/drawing/2014/main" id="{F5A546AA-A81D-4B11-819C-26136FB137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2" name="Rectangle 361">
                        <a:extLst>
                          <a:ext uri="{FF2B5EF4-FFF2-40B4-BE49-F238E27FC236}">
                            <a16:creationId xmlns:a16="http://schemas.microsoft.com/office/drawing/2014/main" id="{5ADDDBAA-FAEA-41C1-9BEF-E8A3C1AC6C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3" name="Rectangle 362">
                        <a:extLst>
                          <a:ext uri="{FF2B5EF4-FFF2-40B4-BE49-F238E27FC236}">
                            <a16:creationId xmlns:a16="http://schemas.microsoft.com/office/drawing/2014/main" id="{AD76FDDA-37C5-406C-8FAB-328BE3EDA4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4" name="Rectangle 363">
                        <a:extLst>
                          <a:ext uri="{FF2B5EF4-FFF2-40B4-BE49-F238E27FC236}">
                            <a16:creationId xmlns:a16="http://schemas.microsoft.com/office/drawing/2014/main" id="{B16965AB-3504-435D-8C01-2F2D16881B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6" name="Group 364">
                      <a:extLst>
                        <a:ext uri="{FF2B5EF4-FFF2-40B4-BE49-F238E27FC236}">
                          <a16:creationId xmlns:a16="http://schemas.microsoft.com/office/drawing/2014/main" id="{FE324064-11BA-4EB1-82C7-C4837CD0F3B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7" name="Rectangle 365">
                        <a:extLst>
                          <a:ext uri="{FF2B5EF4-FFF2-40B4-BE49-F238E27FC236}">
                            <a16:creationId xmlns:a16="http://schemas.microsoft.com/office/drawing/2014/main" id="{F94786CB-6C2E-40B4-A3A7-145767BCEE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" name="Rectangle 366">
                        <a:extLst>
                          <a:ext uri="{FF2B5EF4-FFF2-40B4-BE49-F238E27FC236}">
                            <a16:creationId xmlns:a16="http://schemas.microsoft.com/office/drawing/2014/main" id="{7EF8F96C-39E9-4CDA-B9D0-EF6341F37B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" name="Rectangle 367">
                        <a:extLst>
                          <a:ext uri="{FF2B5EF4-FFF2-40B4-BE49-F238E27FC236}">
                            <a16:creationId xmlns:a16="http://schemas.microsoft.com/office/drawing/2014/main" id="{91364EEE-3945-4E19-BB30-2A66102005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" name="Rectangle 368">
                        <a:extLst>
                          <a:ext uri="{FF2B5EF4-FFF2-40B4-BE49-F238E27FC236}">
                            <a16:creationId xmlns:a16="http://schemas.microsoft.com/office/drawing/2014/main" id="{28EBE125-0913-4AB5-B80B-EAC5D47D72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8" name="Group 369">
                <a:extLst>
                  <a:ext uri="{FF2B5EF4-FFF2-40B4-BE49-F238E27FC236}">
                    <a16:creationId xmlns:a16="http://schemas.microsoft.com/office/drawing/2014/main" id="{20C8FE32-E7C0-4F0D-95A0-6F10C64D40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9" name="Group 370">
                  <a:extLst>
                    <a:ext uri="{FF2B5EF4-FFF2-40B4-BE49-F238E27FC236}">
                      <a16:creationId xmlns:a16="http://schemas.microsoft.com/office/drawing/2014/main" id="{CD0E91A8-30B3-4C82-88E0-C67E64036E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5" name="Group 371">
                    <a:extLst>
                      <a:ext uri="{FF2B5EF4-FFF2-40B4-BE49-F238E27FC236}">
                        <a16:creationId xmlns:a16="http://schemas.microsoft.com/office/drawing/2014/main" id="{39C8A0DE-B6F0-439F-B2E5-5C49F25E1F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9" name="Group 372">
                      <a:extLst>
                        <a:ext uri="{FF2B5EF4-FFF2-40B4-BE49-F238E27FC236}">
                          <a16:creationId xmlns:a16="http://schemas.microsoft.com/office/drawing/2014/main" id="{EA7BC134-B965-4364-BD2B-EAF28E35C07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5" name="Rectangle 373">
                        <a:extLst>
                          <a:ext uri="{FF2B5EF4-FFF2-40B4-BE49-F238E27FC236}">
                            <a16:creationId xmlns:a16="http://schemas.microsoft.com/office/drawing/2014/main" id="{952AA62E-A613-4DBD-BE02-8624A2DA5E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" name="Rectangle 374">
                        <a:extLst>
                          <a:ext uri="{FF2B5EF4-FFF2-40B4-BE49-F238E27FC236}">
                            <a16:creationId xmlns:a16="http://schemas.microsoft.com/office/drawing/2014/main" id="{66486740-1D5F-4692-8004-F7A1F19044C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" name="Rectangle 375">
                        <a:extLst>
                          <a:ext uri="{FF2B5EF4-FFF2-40B4-BE49-F238E27FC236}">
                            <a16:creationId xmlns:a16="http://schemas.microsoft.com/office/drawing/2014/main" id="{8C19727D-E6B7-40C7-893E-C73054FA8D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" name="Rectangle 376">
                        <a:extLst>
                          <a:ext uri="{FF2B5EF4-FFF2-40B4-BE49-F238E27FC236}">
                            <a16:creationId xmlns:a16="http://schemas.microsoft.com/office/drawing/2014/main" id="{ECC20E4B-C9C3-4927-8D5E-59270C479C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" name="Group 377">
                      <a:extLst>
                        <a:ext uri="{FF2B5EF4-FFF2-40B4-BE49-F238E27FC236}">
                          <a16:creationId xmlns:a16="http://schemas.microsoft.com/office/drawing/2014/main" id="{0B1C0DF3-006E-43E6-A591-8719F0F741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1" name="Rectangle 378">
                        <a:extLst>
                          <a:ext uri="{FF2B5EF4-FFF2-40B4-BE49-F238E27FC236}">
                            <a16:creationId xmlns:a16="http://schemas.microsoft.com/office/drawing/2014/main" id="{36032F4E-13FB-493C-A4F7-0BE328A10F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" name="Rectangle 379">
                        <a:extLst>
                          <a:ext uri="{FF2B5EF4-FFF2-40B4-BE49-F238E27FC236}">
                            <a16:creationId xmlns:a16="http://schemas.microsoft.com/office/drawing/2014/main" id="{C2875C60-A249-426E-BC1C-94236BB870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" name="Rectangle 380">
                        <a:extLst>
                          <a:ext uri="{FF2B5EF4-FFF2-40B4-BE49-F238E27FC236}">
                            <a16:creationId xmlns:a16="http://schemas.microsoft.com/office/drawing/2014/main" id="{150C6E3B-90BA-4056-8AB6-D55F3CE242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" name="Rectangle 381">
                        <a:extLst>
                          <a:ext uri="{FF2B5EF4-FFF2-40B4-BE49-F238E27FC236}">
                            <a16:creationId xmlns:a16="http://schemas.microsoft.com/office/drawing/2014/main" id="{3FA86165-3A51-4958-ABB9-82F50FAA99C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6" name="Group 382">
                    <a:extLst>
                      <a:ext uri="{FF2B5EF4-FFF2-40B4-BE49-F238E27FC236}">
                        <a16:creationId xmlns:a16="http://schemas.microsoft.com/office/drawing/2014/main" id="{8598E0CE-30CF-4BF9-883F-60742410341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9" name="Group 383">
                      <a:extLst>
                        <a:ext uri="{FF2B5EF4-FFF2-40B4-BE49-F238E27FC236}">
                          <a16:creationId xmlns:a16="http://schemas.microsoft.com/office/drawing/2014/main" id="{FB36DA76-E6CD-4B24-86C0-39A543EEE0C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5" name="Rectangle 384">
                        <a:extLst>
                          <a:ext uri="{FF2B5EF4-FFF2-40B4-BE49-F238E27FC236}">
                            <a16:creationId xmlns:a16="http://schemas.microsoft.com/office/drawing/2014/main" id="{842FCE22-97A1-4F53-822E-9C7588287E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" name="Rectangle 385">
                        <a:extLst>
                          <a:ext uri="{FF2B5EF4-FFF2-40B4-BE49-F238E27FC236}">
                            <a16:creationId xmlns:a16="http://schemas.microsoft.com/office/drawing/2014/main" id="{80606CB8-2F9D-41CB-82A6-C01FC25B02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Rectangle 386">
                        <a:extLst>
                          <a:ext uri="{FF2B5EF4-FFF2-40B4-BE49-F238E27FC236}">
                            <a16:creationId xmlns:a16="http://schemas.microsoft.com/office/drawing/2014/main" id="{693117A2-347A-41A5-AF03-DA53670E50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" name="Rectangle 387">
                        <a:extLst>
                          <a:ext uri="{FF2B5EF4-FFF2-40B4-BE49-F238E27FC236}">
                            <a16:creationId xmlns:a16="http://schemas.microsoft.com/office/drawing/2014/main" id="{B845A774-DEF5-4CAF-867F-B1D658F8E1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" name="Group 388">
                      <a:extLst>
                        <a:ext uri="{FF2B5EF4-FFF2-40B4-BE49-F238E27FC236}">
                          <a16:creationId xmlns:a16="http://schemas.microsoft.com/office/drawing/2014/main" id="{F165D748-AA86-4EEE-9416-B1F13B990A1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1" name="Rectangle 389">
                        <a:extLst>
                          <a:ext uri="{FF2B5EF4-FFF2-40B4-BE49-F238E27FC236}">
                            <a16:creationId xmlns:a16="http://schemas.microsoft.com/office/drawing/2014/main" id="{468EF25D-AB9F-46D2-8776-705AF7BBD52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" name="Rectangle 390">
                        <a:extLst>
                          <a:ext uri="{FF2B5EF4-FFF2-40B4-BE49-F238E27FC236}">
                            <a16:creationId xmlns:a16="http://schemas.microsoft.com/office/drawing/2014/main" id="{71A10598-25C6-4EB0-AFF1-E4C88F8DBF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Rectangle 391">
                        <a:extLst>
                          <a:ext uri="{FF2B5EF4-FFF2-40B4-BE49-F238E27FC236}">
                            <a16:creationId xmlns:a16="http://schemas.microsoft.com/office/drawing/2014/main" id="{888ECCEB-F15E-4A02-BC6F-4406323DE5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" name="Rectangle 392">
                        <a:extLst>
                          <a:ext uri="{FF2B5EF4-FFF2-40B4-BE49-F238E27FC236}">
                            <a16:creationId xmlns:a16="http://schemas.microsoft.com/office/drawing/2014/main" id="{68E7626E-EADB-45FD-8D34-CC34E198BC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7" name="Group 393">
                    <a:extLst>
                      <a:ext uri="{FF2B5EF4-FFF2-40B4-BE49-F238E27FC236}">
                        <a16:creationId xmlns:a16="http://schemas.microsoft.com/office/drawing/2014/main" id="{65E63AA1-E788-4F12-BB61-9DC6691C4AD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9" name="Group 394">
                      <a:extLst>
                        <a:ext uri="{FF2B5EF4-FFF2-40B4-BE49-F238E27FC236}">
                          <a16:creationId xmlns:a16="http://schemas.microsoft.com/office/drawing/2014/main" id="{0D54CBA5-80B7-4E33-B303-D25EB7C8C63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5" name="Rectangle 395">
                        <a:extLst>
                          <a:ext uri="{FF2B5EF4-FFF2-40B4-BE49-F238E27FC236}">
                            <a16:creationId xmlns:a16="http://schemas.microsoft.com/office/drawing/2014/main" id="{07830418-F9B9-4B44-BE9E-265C6CFE6C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" name="Rectangle 396">
                        <a:extLst>
                          <a:ext uri="{FF2B5EF4-FFF2-40B4-BE49-F238E27FC236}">
                            <a16:creationId xmlns:a16="http://schemas.microsoft.com/office/drawing/2014/main" id="{ADAA7743-6345-437E-9A19-8472F2D14E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" name="Rectangle 397">
                        <a:extLst>
                          <a:ext uri="{FF2B5EF4-FFF2-40B4-BE49-F238E27FC236}">
                            <a16:creationId xmlns:a16="http://schemas.microsoft.com/office/drawing/2014/main" id="{5FE64BEA-A444-4CAA-9C59-306AB32CA8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Rectangle 398">
                        <a:extLst>
                          <a:ext uri="{FF2B5EF4-FFF2-40B4-BE49-F238E27FC236}">
                            <a16:creationId xmlns:a16="http://schemas.microsoft.com/office/drawing/2014/main" id="{04061F5D-431C-497A-A619-F8EC98F850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0" name="Group 399">
                      <a:extLst>
                        <a:ext uri="{FF2B5EF4-FFF2-40B4-BE49-F238E27FC236}">
                          <a16:creationId xmlns:a16="http://schemas.microsoft.com/office/drawing/2014/main" id="{03423997-604E-440A-B687-0BCC58F31E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" name="Rectangle 400">
                        <a:extLst>
                          <a:ext uri="{FF2B5EF4-FFF2-40B4-BE49-F238E27FC236}">
                            <a16:creationId xmlns:a16="http://schemas.microsoft.com/office/drawing/2014/main" id="{7D205EA7-559F-4F8A-A347-89128309E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" name="Rectangle 401">
                        <a:extLst>
                          <a:ext uri="{FF2B5EF4-FFF2-40B4-BE49-F238E27FC236}">
                            <a16:creationId xmlns:a16="http://schemas.microsoft.com/office/drawing/2014/main" id="{B5E4A7BF-3942-40D6-A5C7-DC5FA69132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" name="Rectangle 402">
                        <a:extLst>
                          <a:ext uri="{FF2B5EF4-FFF2-40B4-BE49-F238E27FC236}">
                            <a16:creationId xmlns:a16="http://schemas.microsoft.com/office/drawing/2014/main" id="{65ACAC46-6D0C-40EA-8BC2-0E63CFA3A8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" name="Rectangle 403">
                        <a:extLst>
                          <a:ext uri="{FF2B5EF4-FFF2-40B4-BE49-F238E27FC236}">
                            <a16:creationId xmlns:a16="http://schemas.microsoft.com/office/drawing/2014/main" id="{9AEDD566-9145-40E3-8D58-866F312124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8" name="Group 404">
                    <a:extLst>
                      <a:ext uri="{FF2B5EF4-FFF2-40B4-BE49-F238E27FC236}">
                        <a16:creationId xmlns:a16="http://schemas.microsoft.com/office/drawing/2014/main" id="{FA146531-4BF9-4104-A437-9B2FB96895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9" name="Group 405">
                      <a:extLst>
                        <a:ext uri="{FF2B5EF4-FFF2-40B4-BE49-F238E27FC236}">
                          <a16:creationId xmlns:a16="http://schemas.microsoft.com/office/drawing/2014/main" id="{D57CECC9-B9BC-4A3B-8379-023FE4FD46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5" name="Rectangle 406">
                        <a:extLst>
                          <a:ext uri="{FF2B5EF4-FFF2-40B4-BE49-F238E27FC236}">
                            <a16:creationId xmlns:a16="http://schemas.microsoft.com/office/drawing/2014/main" id="{6BAA7071-F9A1-4D0F-964D-2C9DC30ADB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" name="Rectangle 407">
                        <a:extLst>
                          <a:ext uri="{FF2B5EF4-FFF2-40B4-BE49-F238E27FC236}">
                            <a16:creationId xmlns:a16="http://schemas.microsoft.com/office/drawing/2014/main" id="{0939475D-7B20-4670-9A2C-1C9EF99517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" name="Rectangle 408">
                        <a:extLst>
                          <a:ext uri="{FF2B5EF4-FFF2-40B4-BE49-F238E27FC236}">
                            <a16:creationId xmlns:a16="http://schemas.microsoft.com/office/drawing/2014/main" id="{E251A551-2525-4B38-89D7-E5434E2D47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" name="Rectangle 409">
                        <a:extLst>
                          <a:ext uri="{FF2B5EF4-FFF2-40B4-BE49-F238E27FC236}">
                            <a16:creationId xmlns:a16="http://schemas.microsoft.com/office/drawing/2014/main" id="{B16905D6-3751-4A57-9759-71AF93F79B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0" name="Group 410">
                      <a:extLst>
                        <a:ext uri="{FF2B5EF4-FFF2-40B4-BE49-F238E27FC236}">
                          <a16:creationId xmlns:a16="http://schemas.microsoft.com/office/drawing/2014/main" id="{9FDA6A39-A100-495C-A566-AC46A120E7A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1" name="Rectangle 411">
                        <a:extLst>
                          <a:ext uri="{FF2B5EF4-FFF2-40B4-BE49-F238E27FC236}">
                            <a16:creationId xmlns:a16="http://schemas.microsoft.com/office/drawing/2014/main" id="{51B918CD-9E08-4A3F-B725-F92768087F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" name="Rectangle 412">
                        <a:extLst>
                          <a:ext uri="{FF2B5EF4-FFF2-40B4-BE49-F238E27FC236}">
                            <a16:creationId xmlns:a16="http://schemas.microsoft.com/office/drawing/2014/main" id="{CFFBD889-EABB-4C67-8374-8AA89B0BED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" name="Rectangle 413">
                        <a:extLst>
                          <a:ext uri="{FF2B5EF4-FFF2-40B4-BE49-F238E27FC236}">
                            <a16:creationId xmlns:a16="http://schemas.microsoft.com/office/drawing/2014/main" id="{ACE51077-0F62-4E41-BFE0-9F1F8E2C33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" name="Rectangle 414">
                        <a:extLst>
                          <a:ext uri="{FF2B5EF4-FFF2-40B4-BE49-F238E27FC236}">
                            <a16:creationId xmlns:a16="http://schemas.microsoft.com/office/drawing/2014/main" id="{E06BE212-9084-4D87-A789-D800E81286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0" name="Group 415">
                  <a:extLst>
                    <a:ext uri="{FF2B5EF4-FFF2-40B4-BE49-F238E27FC236}">
                      <a16:creationId xmlns:a16="http://schemas.microsoft.com/office/drawing/2014/main" id="{B64F6A2F-63AE-41FB-91E4-59F96B3210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1" name="Group 416">
                    <a:extLst>
                      <a:ext uri="{FF2B5EF4-FFF2-40B4-BE49-F238E27FC236}">
                        <a16:creationId xmlns:a16="http://schemas.microsoft.com/office/drawing/2014/main" id="{1D3B5B33-3010-466C-9150-7A7E23D80DE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5" name="Group 417">
                      <a:extLst>
                        <a:ext uri="{FF2B5EF4-FFF2-40B4-BE49-F238E27FC236}">
                          <a16:creationId xmlns:a16="http://schemas.microsoft.com/office/drawing/2014/main" id="{9C5F5FCE-54C4-455A-A0AB-2D4841F9503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1" name="Rectangle 418">
                        <a:extLst>
                          <a:ext uri="{FF2B5EF4-FFF2-40B4-BE49-F238E27FC236}">
                            <a16:creationId xmlns:a16="http://schemas.microsoft.com/office/drawing/2014/main" id="{011800E5-10B7-490E-91F2-26EB4AD628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" name="Rectangle 419">
                        <a:extLst>
                          <a:ext uri="{FF2B5EF4-FFF2-40B4-BE49-F238E27FC236}">
                            <a16:creationId xmlns:a16="http://schemas.microsoft.com/office/drawing/2014/main" id="{F02D01B9-E956-429B-9BB0-7A42C909FC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" name="Rectangle 420">
                        <a:extLst>
                          <a:ext uri="{FF2B5EF4-FFF2-40B4-BE49-F238E27FC236}">
                            <a16:creationId xmlns:a16="http://schemas.microsoft.com/office/drawing/2014/main" id="{1BA68654-9EDF-44C5-89C8-B4E1FF51B0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" name="Rectangle 421">
                        <a:extLst>
                          <a:ext uri="{FF2B5EF4-FFF2-40B4-BE49-F238E27FC236}">
                            <a16:creationId xmlns:a16="http://schemas.microsoft.com/office/drawing/2014/main" id="{5889A266-9AA3-4791-805D-225BB2751D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" name="Group 422">
                      <a:extLst>
                        <a:ext uri="{FF2B5EF4-FFF2-40B4-BE49-F238E27FC236}">
                          <a16:creationId xmlns:a16="http://schemas.microsoft.com/office/drawing/2014/main" id="{21040A93-0BA8-4B55-A871-10D1282E37C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7" name="Rectangle 423">
                        <a:extLst>
                          <a:ext uri="{FF2B5EF4-FFF2-40B4-BE49-F238E27FC236}">
                            <a16:creationId xmlns:a16="http://schemas.microsoft.com/office/drawing/2014/main" id="{F37E9A11-3F55-48FF-BF69-AA56C9ED46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Rectangle 424">
                        <a:extLst>
                          <a:ext uri="{FF2B5EF4-FFF2-40B4-BE49-F238E27FC236}">
                            <a16:creationId xmlns:a16="http://schemas.microsoft.com/office/drawing/2014/main" id="{98E53C13-EE7E-4E37-8525-A277EB477B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Rectangle 425">
                        <a:extLst>
                          <a:ext uri="{FF2B5EF4-FFF2-40B4-BE49-F238E27FC236}">
                            <a16:creationId xmlns:a16="http://schemas.microsoft.com/office/drawing/2014/main" id="{D29F9AD4-02E7-4BD2-891D-EB89F0325B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" name="Rectangle 426">
                        <a:extLst>
                          <a:ext uri="{FF2B5EF4-FFF2-40B4-BE49-F238E27FC236}">
                            <a16:creationId xmlns:a16="http://schemas.microsoft.com/office/drawing/2014/main" id="{AE2BAF04-C293-4091-A76E-D8E2D6C885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" name="Group 427">
                    <a:extLst>
                      <a:ext uri="{FF2B5EF4-FFF2-40B4-BE49-F238E27FC236}">
                        <a16:creationId xmlns:a16="http://schemas.microsoft.com/office/drawing/2014/main" id="{F5780E23-99BF-495D-BA18-750A8C709C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5" name="Group 428">
                      <a:extLst>
                        <a:ext uri="{FF2B5EF4-FFF2-40B4-BE49-F238E27FC236}">
                          <a16:creationId xmlns:a16="http://schemas.microsoft.com/office/drawing/2014/main" id="{6F17EE78-ADC8-483E-BC79-A0235995DB9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" name="Rectangle 429">
                        <a:extLst>
                          <a:ext uri="{FF2B5EF4-FFF2-40B4-BE49-F238E27FC236}">
                            <a16:creationId xmlns:a16="http://schemas.microsoft.com/office/drawing/2014/main" id="{0C7BF36A-0D55-44B1-BFEB-02ED8A8A5F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" name="Rectangle 430">
                        <a:extLst>
                          <a:ext uri="{FF2B5EF4-FFF2-40B4-BE49-F238E27FC236}">
                            <a16:creationId xmlns:a16="http://schemas.microsoft.com/office/drawing/2014/main" id="{8ED70BDE-C81B-4353-9F1F-1222D2B500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Rectangle 431">
                        <a:extLst>
                          <a:ext uri="{FF2B5EF4-FFF2-40B4-BE49-F238E27FC236}">
                            <a16:creationId xmlns:a16="http://schemas.microsoft.com/office/drawing/2014/main" id="{7D90C8A6-FB69-4568-9ECA-1E387FB13F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" name="Rectangle 432">
                        <a:extLst>
                          <a:ext uri="{FF2B5EF4-FFF2-40B4-BE49-F238E27FC236}">
                            <a16:creationId xmlns:a16="http://schemas.microsoft.com/office/drawing/2014/main" id="{F58CB250-DEFE-4077-9946-C4D4791C624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6" name="Group 433">
                      <a:extLst>
                        <a:ext uri="{FF2B5EF4-FFF2-40B4-BE49-F238E27FC236}">
                          <a16:creationId xmlns:a16="http://schemas.microsoft.com/office/drawing/2014/main" id="{BCD23964-6F45-4668-BB9F-F897B7895F3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7" name="Rectangle 434">
                        <a:extLst>
                          <a:ext uri="{FF2B5EF4-FFF2-40B4-BE49-F238E27FC236}">
                            <a16:creationId xmlns:a16="http://schemas.microsoft.com/office/drawing/2014/main" id="{3ECC9338-DBAA-4089-A531-C970D20B16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" name="Rectangle 435">
                        <a:extLst>
                          <a:ext uri="{FF2B5EF4-FFF2-40B4-BE49-F238E27FC236}">
                            <a16:creationId xmlns:a16="http://schemas.microsoft.com/office/drawing/2014/main" id="{FC68988F-D47A-4362-B48B-7CD91D2371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" name="Rectangle 436">
                        <a:extLst>
                          <a:ext uri="{FF2B5EF4-FFF2-40B4-BE49-F238E27FC236}">
                            <a16:creationId xmlns:a16="http://schemas.microsoft.com/office/drawing/2014/main" id="{5B396C77-3A1B-407E-9999-22F0E34BCE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" name="Rectangle 437">
                        <a:extLst>
                          <a:ext uri="{FF2B5EF4-FFF2-40B4-BE49-F238E27FC236}">
                            <a16:creationId xmlns:a16="http://schemas.microsoft.com/office/drawing/2014/main" id="{80D0217F-84B5-40DB-88DB-36F0E48850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3" name="Group 438">
                    <a:extLst>
                      <a:ext uri="{FF2B5EF4-FFF2-40B4-BE49-F238E27FC236}">
                        <a16:creationId xmlns:a16="http://schemas.microsoft.com/office/drawing/2014/main" id="{4F923F86-2004-40F5-8B84-6259BFBB2A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25" name="Group 439">
                      <a:extLst>
                        <a:ext uri="{FF2B5EF4-FFF2-40B4-BE49-F238E27FC236}">
                          <a16:creationId xmlns:a16="http://schemas.microsoft.com/office/drawing/2014/main" id="{5817D690-83E7-462E-BA12-B9A78AC9CFF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1" name="Rectangle 440">
                        <a:extLst>
                          <a:ext uri="{FF2B5EF4-FFF2-40B4-BE49-F238E27FC236}">
                            <a16:creationId xmlns:a16="http://schemas.microsoft.com/office/drawing/2014/main" id="{EBD42A7F-CBA6-4769-8B31-B9F6623874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" name="Rectangle 441">
                        <a:extLst>
                          <a:ext uri="{FF2B5EF4-FFF2-40B4-BE49-F238E27FC236}">
                            <a16:creationId xmlns:a16="http://schemas.microsoft.com/office/drawing/2014/main" id="{B3BE9B66-9846-4FB5-88A2-B80AB4BACF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" name="Rectangle 442">
                        <a:extLst>
                          <a:ext uri="{FF2B5EF4-FFF2-40B4-BE49-F238E27FC236}">
                            <a16:creationId xmlns:a16="http://schemas.microsoft.com/office/drawing/2014/main" id="{EDF49E2E-6537-4CEA-961A-65078054BB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" name="Rectangle 443">
                        <a:extLst>
                          <a:ext uri="{FF2B5EF4-FFF2-40B4-BE49-F238E27FC236}">
                            <a16:creationId xmlns:a16="http://schemas.microsoft.com/office/drawing/2014/main" id="{3985E310-4A5D-4C52-83F1-BA02F4970C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6" name="Group 444">
                      <a:extLst>
                        <a:ext uri="{FF2B5EF4-FFF2-40B4-BE49-F238E27FC236}">
                          <a16:creationId xmlns:a16="http://schemas.microsoft.com/office/drawing/2014/main" id="{487303A5-A303-4ED9-9563-F95B2F4CFD9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7" name="Rectangle 445">
                        <a:extLst>
                          <a:ext uri="{FF2B5EF4-FFF2-40B4-BE49-F238E27FC236}">
                            <a16:creationId xmlns:a16="http://schemas.microsoft.com/office/drawing/2014/main" id="{2563D25E-F192-4507-8015-327C96EECA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8" name="Rectangle 446">
                        <a:extLst>
                          <a:ext uri="{FF2B5EF4-FFF2-40B4-BE49-F238E27FC236}">
                            <a16:creationId xmlns:a16="http://schemas.microsoft.com/office/drawing/2014/main" id="{5308E213-EA2F-4209-88FC-D3BD5A9B88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" name="Rectangle 447">
                        <a:extLst>
                          <a:ext uri="{FF2B5EF4-FFF2-40B4-BE49-F238E27FC236}">
                            <a16:creationId xmlns:a16="http://schemas.microsoft.com/office/drawing/2014/main" id="{57FD1F72-D205-4F91-A2E4-6D2963C7C7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" name="Rectangle 448">
                        <a:extLst>
                          <a:ext uri="{FF2B5EF4-FFF2-40B4-BE49-F238E27FC236}">
                            <a16:creationId xmlns:a16="http://schemas.microsoft.com/office/drawing/2014/main" id="{0F2558B2-8F5E-4B42-BBDC-0092E83824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4" name="Group 449">
                    <a:extLst>
                      <a:ext uri="{FF2B5EF4-FFF2-40B4-BE49-F238E27FC236}">
                        <a16:creationId xmlns:a16="http://schemas.microsoft.com/office/drawing/2014/main" id="{DF83C840-31C0-4449-9377-346268F024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5" name="Group 450">
                      <a:extLst>
                        <a:ext uri="{FF2B5EF4-FFF2-40B4-BE49-F238E27FC236}">
                          <a16:creationId xmlns:a16="http://schemas.microsoft.com/office/drawing/2014/main" id="{40FF8A79-4EBB-4D5E-9378-5746C1C287B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21" name="Rectangle 451">
                        <a:extLst>
                          <a:ext uri="{FF2B5EF4-FFF2-40B4-BE49-F238E27FC236}">
                            <a16:creationId xmlns:a16="http://schemas.microsoft.com/office/drawing/2014/main" id="{123A697D-74A7-4714-A5A4-AD5F971670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" name="Rectangle 452">
                        <a:extLst>
                          <a:ext uri="{FF2B5EF4-FFF2-40B4-BE49-F238E27FC236}">
                            <a16:creationId xmlns:a16="http://schemas.microsoft.com/office/drawing/2014/main" id="{0BC7E44E-B57A-42F5-A791-F2D5C89994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" name="Rectangle 453">
                        <a:extLst>
                          <a:ext uri="{FF2B5EF4-FFF2-40B4-BE49-F238E27FC236}">
                            <a16:creationId xmlns:a16="http://schemas.microsoft.com/office/drawing/2014/main" id="{61ACD452-0FB4-4EE7-A028-8D9E915418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" name="Rectangle 454">
                        <a:extLst>
                          <a:ext uri="{FF2B5EF4-FFF2-40B4-BE49-F238E27FC236}">
                            <a16:creationId xmlns:a16="http://schemas.microsoft.com/office/drawing/2014/main" id="{E41834DD-9CF6-4F4E-BA52-5280421BF9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6" name="Group 455">
                      <a:extLst>
                        <a:ext uri="{FF2B5EF4-FFF2-40B4-BE49-F238E27FC236}">
                          <a16:creationId xmlns:a16="http://schemas.microsoft.com/office/drawing/2014/main" id="{F55CAF0F-887B-4769-9162-18EF8C1B6A7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7" name="Rectangle 456">
                        <a:extLst>
                          <a:ext uri="{FF2B5EF4-FFF2-40B4-BE49-F238E27FC236}">
                            <a16:creationId xmlns:a16="http://schemas.microsoft.com/office/drawing/2014/main" id="{9C04C4DC-DF60-4B7E-B3BB-84C2460E0E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" name="Rectangle 457">
                        <a:extLst>
                          <a:ext uri="{FF2B5EF4-FFF2-40B4-BE49-F238E27FC236}">
                            <a16:creationId xmlns:a16="http://schemas.microsoft.com/office/drawing/2014/main" id="{8F3B0A6F-DDF4-4C08-A9C2-EE84D4CCC1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9" name="Rectangle 458">
                        <a:extLst>
                          <a:ext uri="{FF2B5EF4-FFF2-40B4-BE49-F238E27FC236}">
                            <a16:creationId xmlns:a16="http://schemas.microsoft.com/office/drawing/2014/main" id="{75CB773C-4137-459A-B7CA-D0589832BA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" name="Rectangle 459">
                        <a:extLst>
                          <a:ext uri="{FF2B5EF4-FFF2-40B4-BE49-F238E27FC236}">
                            <a16:creationId xmlns:a16="http://schemas.microsoft.com/office/drawing/2014/main" id="{2273DD0A-FDCE-4320-B1AD-FC170CCBF4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371" name="Line 462">
            <a:extLst>
              <a:ext uri="{FF2B5EF4-FFF2-40B4-BE49-F238E27FC236}">
                <a16:creationId xmlns:a16="http://schemas.microsoft.com/office/drawing/2014/main" id="{B3D88070-5452-4F1F-9731-D85FBD678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900" y="2029243"/>
            <a:ext cx="0" cy="4210050"/>
          </a:xfrm>
          <a:prstGeom prst="line">
            <a:avLst/>
          </a:prstGeom>
          <a:noFill/>
          <a:ln w="57150">
            <a:solidFill>
              <a:srgbClr val="00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Arrow: Right 371">
            <a:extLst>
              <a:ext uri="{FF2B5EF4-FFF2-40B4-BE49-F238E27FC236}">
                <a16:creationId xmlns:a16="http://schemas.microsoft.com/office/drawing/2014/main" id="{5BEE9EB4-B680-461B-A5E9-D47076819F46}"/>
              </a:ext>
            </a:extLst>
          </p:cNvPr>
          <p:cNvSpPr/>
          <p:nvPr/>
        </p:nvSpPr>
        <p:spPr bwMode="auto">
          <a:xfrm>
            <a:off x="4204764" y="2786470"/>
            <a:ext cx="800752" cy="526253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3" name="Arrow: Right 372">
            <a:extLst>
              <a:ext uri="{FF2B5EF4-FFF2-40B4-BE49-F238E27FC236}">
                <a16:creationId xmlns:a16="http://schemas.microsoft.com/office/drawing/2014/main" id="{66A45615-F35B-4133-9AF7-BCBC503D2269}"/>
              </a:ext>
            </a:extLst>
          </p:cNvPr>
          <p:cNvSpPr/>
          <p:nvPr/>
        </p:nvSpPr>
        <p:spPr bwMode="auto">
          <a:xfrm flipH="1">
            <a:off x="6572916" y="2773590"/>
            <a:ext cx="800752" cy="526253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4" name="Arrow: Right 373">
            <a:extLst>
              <a:ext uri="{FF2B5EF4-FFF2-40B4-BE49-F238E27FC236}">
                <a16:creationId xmlns:a16="http://schemas.microsoft.com/office/drawing/2014/main" id="{4A0477FE-AF89-48D7-A52C-A4340C0C6E2E}"/>
              </a:ext>
            </a:extLst>
          </p:cNvPr>
          <p:cNvSpPr/>
          <p:nvPr/>
        </p:nvSpPr>
        <p:spPr bwMode="auto">
          <a:xfrm flipH="1">
            <a:off x="6591996" y="4897658"/>
            <a:ext cx="800752" cy="526253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5" name="Line 462">
            <a:extLst>
              <a:ext uri="{FF2B5EF4-FFF2-40B4-BE49-F238E27FC236}">
                <a16:creationId xmlns:a16="http://schemas.microsoft.com/office/drawing/2014/main" id="{F0F651E4-60CC-4D70-8D6D-67684B6D5E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9354" y="4089877"/>
            <a:ext cx="4382861" cy="1"/>
          </a:xfrm>
          <a:prstGeom prst="line">
            <a:avLst/>
          </a:prstGeom>
          <a:noFill/>
          <a:ln w="57150">
            <a:solidFill>
              <a:srgbClr val="00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Arrow: Right 375">
            <a:extLst>
              <a:ext uri="{FF2B5EF4-FFF2-40B4-BE49-F238E27FC236}">
                <a16:creationId xmlns:a16="http://schemas.microsoft.com/office/drawing/2014/main" id="{71D3FFF2-A067-45DC-9072-B22B88519BFA}"/>
              </a:ext>
            </a:extLst>
          </p:cNvPr>
          <p:cNvSpPr/>
          <p:nvPr/>
        </p:nvSpPr>
        <p:spPr bwMode="auto">
          <a:xfrm>
            <a:off x="4202936" y="4885202"/>
            <a:ext cx="800752" cy="526253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3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 animBg="1"/>
      <p:bldP spid="374" grpId="0" animBg="1"/>
      <p:bldP spid="3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>
            <a:extLst>
              <a:ext uri="{FF2B5EF4-FFF2-40B4-BE49-F238E27FC236}">
                <a16:creationId xmlns:a16="http://schemas.microsoft.com/office/drawing/2014/main" id="{57D1E930-B072-4545-9BF5-36CFF618B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1" y="365836"/>
            <a:ext cx="11369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4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the rest of the shape given the line of symmetry.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124410-77F1-4C7D-B210-91BC95825B37}"/>
              </a:ext>
            </a:extLst>
          </p:cNvPr>
          <p:cNvSpPr/>
          <p:nvPr/>
        </p:nvSpPr>
        <p:spPr>
          <a:xfrm>
            <a:off x="3031958" y="1612232"/>
            <a:ext cx="4908884" cy="465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0" name="Group 2">
            <a:extLst>
              <a:ext uri="{FF2B5EF4-FFF2-40B4-BE49-F238E27FC236}">
                <a16:creationId xmlns:a16="http://schemas.microsoft.com/office/drawing/2014/main" id="{80AB46EB-C5A6-429D-A500-7A545397FC95}"/>
              </a:ext>
            </a:extLst>
          </p:cNvPr>
          <p:cNvGrpSpPr>
            <a:grpSpLocks/>
          </p:cNvGrpSpPr>
          <p:nvPr/>
        </p:nvGrpSpPr>
        <p:grpSpPr bwMode="auto">
          <a:xfrm>
            <a:off x="3362325" y="1861803"/>
            <a:ext cx="4210050" cy="4210050"/>
            <a:chOff x="569" y="477"/>
            <a:chExt cx="2652" cy="2652"/>
          </a:xfrm>
        </p:grpSpPr>
        <p:grpSp>
          <p:nvGrpSpPr>
            <p:cNvPr id="381" name="Group 3">
              <a:extLst>
                <a:ext uri="{FF2B5EF4-FFF2-40B4-BE49-F238E27FC236}">
                  <a16:creationId xmlns:a16="http://schemas.microsoft.com/office/drawing/2014/main" id="{FF3BB762-4E66-44EC-85E6-4427D7A3F4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477"/>
              <a:ext cx="2652" cy="1326"/>
              <a:chOff x="1344" y="888"/>
              <a:chExt cx="4032" cy="2016"/>
            </a:xfrm>
          </p:grpSpPr>
          <p:grpSp>
            <p:nvGrpSpPr>
              <p:cNvPr id="565" name="Group 4">
                <a:extLst>
                  <a:ext uri="{FF2B5EF4-FFF2-40B4-BE49-F238E27FC236}">
                    <a16:creationId xmlns:a16="http://schemas.microsoft.com/office/drawing/2014/main" id="{E426630D-65FC-48A3-BB77-0FC81672B8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657" name="Group 5">
                  <a:extLst>
                    <a:ext uri="{FF2B5EF4-FFF2-40B4-BE49-F238E27FC236}">
                      <a16:creationId xmlns:a16="http://schemas.microsoft.com/office/drawing/2014/main" id="{50664A38-122C-4C5A-9E10-68F3F9984B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703" name="Group 6">
                    <a:extLst>
                      <a:ext uri="{FF2B5EF4-FFF2-40B4-BE49-F238E27FC236}">
                        <a16:creationId xmlns:a16="http://schemas.microsoft.com/office/drawing/2014/main" id="{01244AAA-ED13-45C4-BB1D-01D36A0B18A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37" name="Group 7">
                      <a:extLst>
                        <a:ext uri="{FF2B5EF4-FFF2-40B4-BE49-F238E27FC236}">
                          <a16:creationId xmlns:a16="http://schemas.microsoft.com/office/drawing/2014/main" id="{469E619B-5B7C-442C-BFE4-EAF0936098C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43" name="Rectangle 8">
                        <a:extLst>
                          <a:ext uri="{FF2B5EF4-FFF2-40B4-BE49-F238E27FC236}">
                            <a16:creationId xmlns:a16="http://schemas.microsoft.com/office/drawing/2014/main" id="{D31A769B-3EDF-4A41-B8A3-598165BB8A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4" name="Rectangle 9">
                        <a:extLst>
                          <a:ext uri="{FF2B5EF4-FFF2-40B4-BE49-F238E27FC236}">
                            <a16:creationId xmlns:a16="http://schemas.microsoft.com/office/drawing/2014/main" id="{DCD25461-BAED-419F-86D8-1421087659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5" name="Rectangle 10">
                        <a:extLst>
                          <a:ext uri="{FF2B5EF4-FFF2-40B4-BE49-F238E27FC236}">
                            <a16:creationId xmlns:a16="http://schemas.microsoft.com/office/drawing/2014/main" id="{B5979028-B8DD-4531-BA30-D55DF170A1C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6" name="Rectangle 11">
                        <a:extLst>
                          <a:ext uri="{FF2B5EF4-FFF2-40B4-BE49-F238E27FC236}">
                            <a16:creationId xmlns:a16="http://schemas.microsoft.com/office/drawing/2014/main" id="{AC871EFF-BE7A-4B2B-95F9-8B61B65FBE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38" name="Group 12">
                      <a:extLst>
                        <a:ext uri="{FF2B5EF4-FFF2-40B4-BE49-F238E27FC236}">
                          <a16:creationId xmlns:a16="http://schemas.microsoft.com/office/drawing/2014/main" id="{B6950F35-FA1A-43BF-AFEF-ED143400EF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39" name="Rectangle 13">
                        <a:extLst>
                          <a:ext uri="{FF2B5EF4-FFF2-40B4-BE49-F238E27FC236}">
                            <a16:creationId xmlns:a16="http://schemas.microsoft.com/office/drawing/2014/main" id="{2CE7CF5A-951A-4CDB-A1B0-629B21F70D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0" name="Rectangle 14">
                        <a:extLst>
                          <a:ext uri="{FF2B5EF4-FFF2-40B4-BE49-F238E27FC236}">
                            <a16:creationId xmlns:a16="http://schemas.microsoft.com/office/drawing/2014/main" id="{C33D91EA-0510-4151-B51C-D15F2B9485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1" name="Rectangle 15">
                        <a:extLst>
                          <a:ext uri="{FF2B5EF4-FFF2-40B4-BE49-F238E27FC236}">
                            <a16:creationId xmlns:a16="http://schemas.microsoft.com/office/drawing/2014/main" id="{0A588582-02B4-4276-9346-30EA63FA04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2" name="Rectangle 16">
                        <a:extLst>
                          <a:ext uri="{FF2B5EF4-FFF2-40B4-BE49-F238E27FC236}">
                            <a16:creationId xmlns:a16="http://schemas.microsoft.com/office/drawing/2014/main" id="{51040BC2-CF9C-44C6-A46B-F844626B1D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4" name="Group 17">
                    <a:extLst>
                      <a:ext uri="{FF2B5EF4-FFF2-40B4-BE49-F238E27FC236}">
                        <a16:creationId xmlns:a16="http://schemas.microsoft.com/office/drawing/2014/main" id="{1C1A11B1-41C9-4E41-86B0-0AD1CF8297B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27" name="Group 18">
                      <a:extLst>
                        <a:ext uri="{FF2B5EF4-FFF2-40B4-BE49-F238E27FC236}">
                          <a16:creationId xmlns:a16="http://schemas.microsoft.com/office/drawing/2014/main" id="{454A3B8F-966D-4EFF-AF10-DCB62542C1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33" name="Rectangle 19">
                        <a:extLst>
                          <a:ext uri="{FF2B5EF4-FFF2-40B4-BE49-F238E27FC236}">
                            <a16:creationId xmlns:a16="http://schemas.microsoft.com/office/drawing/2014/main" id="{53040190-7393-42BB-94A6-42CC48C0D83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4" name="Rectangle 20">
                        <a:extLst>
                          <a:ext uri="{FF2B5EF4-FFF2-40B4-BE49-F238E27FC236}">
                            <a16:creationId xmlns:a16="http://schemas.microsoft.com/office/drawing/2014/main" id="{138948F0-4359-4370-BD50-8DC8ED0CA1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5" name="Rectangle 21">
                        <a:extLst>
                          <a:ext uri="{FF2B5EF4-FFF2-40B4-BE49-F238E27FC236}">
                            <a16:creationId xmlns:a16="http://schemas.microsoft.com/office/drawing/2014/main" id="{83F183A3-EF91-4834-AD02-1A32C86116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6" name="Rectangle 22">
                        <a:extLst>
                          <a:ext uri="{FF2B5EF4-FFF2-40B4-BE49-F238E27FC236}">
                            <a16:creationId xmlns:a16="http://schemas.microsoft.com/office/drawing/2014/main" id="{36E2849A-66E6-4F76-834A-5D6B990D53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8" name="Group 23">
                      <a:extLst>
                        <a:ext uri="{FF2B5EF4-FFF2-40B4-BE49-F238E27FC236}">
                          <a16:creationId xmlns:a16="http://schemas.microsoft.com/office/drawing/2014/main" id="{396CC0C5-C49A-494B-A092-FAAA2FC7D63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29" name="Rectangle 24">
                        <a:extLst>
                          <a:ext uri="{FF2B5EF4-FFF2-40B4-BE49-F238E27FC236}">
                            <a16:creationId xmlns:a16="http://schemas.microsoft.com/office/drawing/2014/main" id="{8338F6B9-3FE4-4F99-AE82-92F5B2D178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0" name="Rectangle 25">
                        <a:extLst>
                          <a:ext uri="{FF2B5EF4-FFF2-40B4-BE49-F238E27FC236}">
                            <a16:creationId xmlns:a16="http://schemas.microsoft.com/office/drawing/2014/main" id="{92095488-0E3A-47FA-8E6E-3E7BBA04A2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1" name="Rectangle 26">
                        <a:extLst>
                          <a:ext uri="{FF2B5EF4-FFF2-40B4-BE49-F238E27FC236}">
                            <a16:creationId xmlns:a16="http://schemas.microsoft.com/office/drawing/2014/main" id="{00853A48-EEFE-4DFB-AF0D-7C75A5482D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" name="Rectangle 27">
                        <a:extLst>
                          <a:ext uri="{FF2B5EF4-FFF2-40B4-BE49-F238E27FC236}">
                            <a16:creationId xmlns:a16="http://schemas.microsoft.com/office/drawing/2014/main" id="{1FD97030-75A7-47E1-A65F-05D1CEF0FF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5" name="Group 28">
                    <a:extLst>
                      <a:ext uri="{FF2B5EF4-FFF2-40B4-BE49-F238E27FC236}">
                        <a16:creationId xmlns:a16="http://schemas.microsoft.com/office/drawing/2014/main" id="{735D96F9-F793-4071-A70C-DA8E6B5BDA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17" name="Group 29">
                      <a:extLst>
                        <a:ext uri="{FF2B5EF4-FFF2-40B4-BE49-F238E27FC236}">
                          <a16:creationId xmlns:a16="http://schemas.microsoft.com/office/drawing/2014/main" id="{2D238E25-87E7-42E0-AA6A-6CEECA5459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23" name="Rectangle 30">
                        <a:extLst>
                          <a:ext uri="{FF2B5EF4-FFF2-40B4-BE49-F238E27FC236}">
                            <a16:creationId xmlns:a16="http://schemas.microsoft.com/office/drawing/2014/main" id="{EFDC1881-E511-42CF-96D6-6EA6EF6011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" name="Rectangle 31">
                        <a:extLst>
                          <a:ext uri="{FF2B5EF4-FFF2-40B4-BE49-F238E27FC236}">
                            <a16:creationId xmlns:a16="http://schemas.microsoft.com/office/drawing/2014/main" id="{B5F231D9-DE6F-492F-AA00-94980E35C3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5" name="Rectangle 32">
                        <a:extLst>
                          <a:ext uri="{FF2B5EF4-FFF2-40B4-BE49-F238E27FC236}">
                            <a16:creationId xmlns:a16="http://schemas.microsoft.com/office/drawing/2014/main" id="{DC584D32-95F4-4F4B-8B26-22FEB7862F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" name="Rectangle 33">
                        <a:extLst>
                          <a:ext uri="{FF2B5EF4-FFF2-40B4-BE49-F238E27FC236}">
                            <a16:creationId xmlns:a16="http://schemas.microsoft.com/office/drawing/2014/main" id="{CF1F61ED-EF28-4B7D-A5BF-50CBD2583D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18" name="Group 34">
                      <a:extLst>
                        <a:ext uri="{FF2B5EF4-FFF2-40B4-BE49-F238E27FC236}">
                          <a16:creationId xmlns:a16="http://schemas.microsoft.com/office/drawing/2014/main" id="{8666EEA9-A6B2-4136-9222-5F5E3E3FE36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9" name="Rectangle 35">
                        <a:extLst>
                          <a:ext uri="{FF2B5EF4-FFF2-40B4-BE49-F238E27FC236}">
                            <a16:creationId xmlns:a16="http://schemas.microsoft.com/office/drawing/2014/main" id="{6F0941B6-250C-4178-887F-F50EAEBAAB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" name="Rectangle 36">
                        <a:extLst>
                          <a:ext uri="{FF2B5EF4-FFF2-40B4-BE49-F238E27FC236}">
                            <a16:creationId xmlns:a16="http://schemas.microsoft.com/office/drawing/2014/main" id="{0553DA19-6797-4015-AD6A-C8B5EAD369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1" name="Rectangle 37">
                        <a:extLst>
                          <a:ext uri="{FF2B5EF4-FFF2-40B4-BE49-F238E27FC236}">
                            <a16:creationId xmlns:a16="http://schemas.microsoft.com/office/drawing/2014/main" id="{6AB7C583-6211-4C0D-85E3-05AA248355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" name="Rectangle 38">
                        <a:extLst>
                          <a:ext uri="{FF2B5EF4-FFF2-40B4-BE49-F238E27FC236}">
                            <a16:creationId xmlns:a16="http://schemas.microsoft.com/office/drawing/2014/main" id="{4849E6CF-6CC5-48D9-A719-334F58D37F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6" name="Group 39">
                    <a:extLst>
                      <a:ext uri="{FF2B5EF4-FFF2-40B4-BE49-F238E27FC236}">
                        <a16:creationId xmlns:a16="http://schemas.microsoft.com/office/drawing/2014/main" id="{73308BF2-4960-465F-9FF4-DBDEFFE52D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07" name="Group 40">
                      <a:extLst>
                        <a:ext uri="{FF2B5EF4-FFF2-40B4-BE49-F238E27FC236}">
                          <a16:creationId xmlns:a16="http://schemas.microsoft.com/office/drawing/2014/main" id="{97BC2FFF-9733-4BB0-99AC-2090CE4D3A1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3" name="Rectangle 41">
                        <a:extLst>
                          <a:ext uri="{FF2B5EF4-FFF2-40B4-BE49-F238E27FC236}">
                            <a16:creationId xmlns:a16="http://schemas.microsoft.com/office/drawing/2014/main" id="{F63C0F9A-63F3-4614-B2CA-75ED0A4F8E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4" name="Rectangle 42">
                        <a:extLst>
                          <a:ext uri="{FF2B5EF4-FFF2-40B4-BE49-F238E27FC236}">
                            <a16:creationId xmlns:a16="http://schemas.microsoft.com/office/drawing/2014/main" id="{7C3AF318-6BFE-46F0-8B55-B228F52380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5" name="Rectangle 43">
                        <a:extLst>
                          <a:ext uri="{FF2B5EF4-FFF2-40B4-BE49-F238E27FC236}">
                            <a16:creationId xmlns:a16="http://schemas.microsoft.com/office/drawing/2014/main" id="{44EAFC60-5EEE-46FC-8D73-C2703F31395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6" name="Rectangle 44">
                        <a:extLst>
                          <a:ext uri="{FF2B5EF4-FFF2-40B4-BE49-F238E27FC236}">
                            <a16:creationId xmlns:a16="http://schemas.microsoft.com/office/drawing/2014/main" id="{3F87A79A-1C82-4FB5-AAB9-880F5CDEBF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08" name="Group 45">
                      <a:extLst>
                        <a:ext uri="{FF2B5EF4-FFF2-40B4-BE49-F238E27FC236}">
                          <a16:creationId xmlns:a16="http://schemas.microsoft.com/office/drawing/2014/main" id="{7E8F7C0C-40B0-41AA-B691-92C75EF81BD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09" name="Rectangle 46">
                        <a:extLst>
                          <a:ext uri="{FF2B5EF4-FFF2-40B4-BE49-F238E27FC236}">
                            <a16:creationId xmlns:a16="http://schemas.microsoft.com/office/drawing/2014/main" id="{B5BA0C98-E041-4322-8F28-73C1382704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0" name="Rectangle 47">
                        <a:extLst>
                          <a:ext uri="{FF2B5EF4-FFF2-40B4-BE49-F238E27FC236}">
                            <a16:creationId xmlns:a16="http://schemas.microsoft.com/office/drawing/2014/main" id="{C9B203AD-A56A-4B0C-A21A-DE5FC4038C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1" name="Rectangle 48">
                        <a:extLst>
                          <a:ext uri="{FF2B5EF4-FFF2-40B4-BE49-F238E27FC236}">
                            <a16:creationId xmlns:a16="http://schemas.microsoft.com/office/drawing/2014/main" id="{1FAFD2BF-1A01-484E-AAF7-9F96A99260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2" name="Rectangle 49">
                        <a:extLst>
                          <a:ext uri="{FF2B5EF4-FFF2-40B4-BE49-F238E27FC236}">
                            <a16:creationId xmlns:a16="http://schemas.microsoft.com/office/drawing/2014/main" id="{624F7DE8-4AA4-4D6F-B2A5-CA00B1CF08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58" name="Group 50">
                  <a:extLst>
                    <a:ext uri="{FF2B5EF4-FFF2-40B4-BE49-F238E27FC236}">
                      <a16:creationId xmlns:a16="http://schemas.microsoft.com/office/drawing/2014/main" id="{E22FBB3E-EA3D-4490-987C-773378EDB8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59" name="Group 51">
                    <a:extLst>
                      <a:ext uri="{FF2B5EF4-FFF2-40B4-BE49-F238E27FC236}">
                        <a16:creationId xmlns:a16="http://schemas.microsoft.com/office/drawing/2014/main" id="{CEC817D6-8A43-40A0-A526-DA1A753827F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93" name="Group 52">
                      <a:extLst>
                        <a:ext uri="{FF2B5EF4-FFF2-40B4-BE49-F238E27FC236}">
                          <a16:creationId xmlns:a16="http://schemas.microsoft.com/office/drawing/2014/main" id="{4AC75952-DDA2-4D77-A4A7-E0B8EE6D08D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99" name="Rectangle 53">
                        <a:extLst>
                          <a:ext uri="{FF2B5EF4-FFF2-40B4-BE49-F238E27FC236}">
                            <a16:creationId xmlns:a16="http://schemas.microsoft.com/office/drawing/2014/main" id="{EF691F2D-58E9-439F-8E41-E1494CF194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0" name="Rectangle 54">
                        <a:extLst>
                          <a:ext uri="{FF2B5EF4-FFF2-40B4-BE49-F238E27FC236}">
                            <a16:creationId xmlns:a16="http://schemas.microsoft.com/office/drawing/2014/main" id="{331E7CEC-E879-45E0-964E-E09B580BEB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1" name="Rectangle 55">
                        <a:extLst>
                          <a:ext uri="{FF2B5EF4-FFF2-40B4-BE49-F238E27FC236}">
                            <a16:creationId xmlns:a16="http://schemas.microsoft.com/office/drawing/2014/main" id="{3F2E0809-941A-477E-B906-7E5A2F4DBC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2" name="Rectangle 56">
                        <a:extLst>
                          <a:ext uri="{FF2B5EF4-FFF2-40B4-BE49-F238E27FC236}">
                            <a16:creationId xmlns:a16="http://schemas.microsoft.com/office/drawing/2014/main" id="{69A3A74F-8E17-45F4-9998-FEC41E81AE3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94" name="Group 57">
                      <a:extLst>
                        <a:ext uri="{FF2B5EF4-FFF2-40B4-BE49-F238E27FC236}">
                          <a16:creationId xmlns:a16="http://schemas.microsoft.com/office/drawing/2014/main" id="{22B1C314-9552-4B11-B98C-C46B048DB1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95" name="Rectangle 58">
                        <a:extLst>
                          <a:ext uri="{FF2B5EF4-FFF2-40B4-BE49-F238E27FC236}">
                            <a16:creationId xmlns:a16="http://schemas.microsoft.com/office/drawing/2014/main" id="{0D780040-4CCE-477C-B6FB-75C54ACC63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6" name="Rectangle 59">
                        <a:extLst>
                          <a:ext uri="{FF2B5EF4-FFF2-40B4-BE49-F238E27FC236}">
                            <a16:creationId xmlns:a16="http://schemas.microsoft.com/office/drawing/2014/main" id="{92734574-BD23-4884-8B25-A47DD22295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7" name="Rectangle 60">
                        <a:extLst>
                          <a:ext uri="{FF2B5EF4-FFF2-40B4-BE49-F238E27FC236}">
                            <a16:creationId xmlns:a16="http://schemas.microsoft.com/office/drawing/2014/main" id="{72BBD19F-B191-438E-B704-DD7CC70E50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8" name="Rectangle 61">
                        <a:extLst>
                          <a:ext uri="{FF2B5EF4-FFF2-40B4-BE49-F238E27FC236}">
                            <a16:creationId xmlns:a16="http://schemas.microsoft.com/office/drawing/2014/main" id="{80620A4E-FC05-4CF1-8F7C-6D1BAF345D9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60" name="Group 62">
                    <a:extLst>
                      <a:ext uri="{FF2B5EF4-FFF2-40B4-BE49-F238E27FC236}">
                        <a16:creationId xmlns:a16="http://schemas.microsoft.com/office/drawing/2014/main" id="{6577852B-5AE1-4AE1-8136-0BDDC83F038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83" name="Group 63">
                      <a:extLst>
                        <a:ext uri="{FF2B5EF4-FFF2-40B4-BE49-F238E27FC236}">
                          <a16:creationId xmlns:a16="http://schemas.microsoft.com/office/drawing/2014/main" id="{E76A654A-B1A6-4FAD-809C-58587CA29B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89" name="Rectangle 64">
                        <a:extLst>
                          <a:ext uri="{FF2B5EF4-FFF2-40B4-BE49-F238E27FC236}">
                            <a16:creationId xmlns:a16="http://schemas.microsoft.com/office/drawing/2014/main" id="{0B345FB1-5A0D-4931-9E15-6D0D6E69B1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" name="Rectangle 65">
                        <a:extLst>
                          <a:ext uri="{FF2B5EF4-FFF2-40B4-BE49-F238E27FC236}">
                            <a16:creationId xmlns:a16="http://schemas.microsoft.com/office/drawing/2014/main" id="{52DBA0E5-CA3F-46D5-BD1F-5CF7CF67E6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1" name="Rectangle 66">
                        <a:extLst>
                          <a:ext uri="{FF2B5EF4-FFF2-40B4-BE49-F238E27FC236}">
                            <a16:creationId xmlns:a16="http://schemas.microsoft.com/office/drawing/2014/main" id="{81C7FD84-3A96-47E5-9245-F0C06E38D3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2" name="Rectangle 67">
                        <a:extLst>
                          <a:ext uri="{FF2B5EF4-FFF2-40B4-BE49-F238E27FC236}">
                            <a16:creationId xmlns:a16="http://schemas.microsoft.com/office/drawing/2014/main" id="{F50D4D67-7B01-46C4-9805-253EA12DFA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4" name="Group 68">
                      <a:extLst>
                        <a:ext uri="{FF2B5EF4-FFF2-40B4-BE49-F238E27FC236}">
                          <a16:creationId xmlns:a16="http://schemas.microsoft.com/office/drawing/2014/main" id="{353C3994-260E-4EAA-A7AF-E367022DFD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85" name="Rectangle 69">
                        <a:extLst>
                          <a:ext uri="{FF2B5EF4-FFF2-40B4-BE49-F238E27FC236}">
                            <a16:creationId xmlns:a16="http://schemas.microsoft.com/office/drawing/2014/main" id="{1DFFA555-A7B1-4355-8830-DAD53436F5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" name="Rectangle 70">
                        <a:extLst>
                          <a:ext uri="{FF2B5EF4-FFF2-40B4-BE49-F238E27FC236}">
                            <a16:creationId xmlns:a16="http://schemas.microsoft.com/office/drawing/2014/main" id="{83B5EE6F-6425-47B5-8A3A-BCBF0E656B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7" name="Rectangle 71">
                        <a:extLst>
                          <a:ext uri="{FF2B5EF4-FFF2-40B4-BE49-F238E27FC236}">
                            <a16:creationId xmlns:a16="http://schemas.microsoft.com/office/drawing/2014/main" id="{7A608DE9-3C89-4D2E-AC3B-E948E9991B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" name="Rectangle 72">
                        <a:extLst>
                          <a:ext uri="{FF2B5EF4-FFF2-40B4-BE49-F238E27FC236}">
                            <a16:creationId xmlns:a16="http://schemas.microsoft.com/office/drawing/2014/main" id="{3D2604C8-E1BD-44A7-B5DC-BDE4CC07E5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61" name="Group 73">
                    <a:extLst>
                      <a:ext uri="{FF2B5EF4-FFF2-40B4-BE49-F238E27FC236}">
                        <a16:creationId xmlns:a16="http://schemas.microsoft.com/office/drawing/2014/main" id="{DD08EE25-F62F-4692-AC32-64B436E6570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73" name="Group 74">
                      <a:extLst>
                        <a:ext uri="{FF2B5EF4-FFF2-40B4-BE49-F238E27FC236}">
                          <a16:creationId xmlns:a16="http://schemas.microsoft.com/office/drawing/2014/main" id="{DE75E742-3BD4-4D01-994D-736E3EF2D4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79" name="Rectangle 75">
                        <a:extLst>
                          <a:ext uri="{FF2B5EF4-FFF2-40B4-BE49-F238E27FC236}">
                            <a16:creationId xmlns:a16="http://schemas.microsoft.com/office/drawing/2014/main" id="{3BE17780-8C53-4DB6-9504-9ADCFEC1F0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" name="Rectangle 76">
                        <a:extLst>
                          <a:ext uri="{FF2B5EF4-FFF2-40B4-BE49-F238E27FC236}">
                            <a16:creationId xmlns:a16="http://schemas.microsoft.com/office/drawing/2014/main" id="{756CBB4D-B5B9-48AA-8641-B3A09DB7EA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" name="Rectangle 77">
                        <a:extLst>
                          <a:ext uri="{FF2B5EF4-FFF2-40B4-BE49-F238E27FC236}">
                            <a16:creationId xmlns:a16="http://schemas.microsoft.com/office/drawing/2014/main" id="{CD1CD19D-DE24-4DEF-B3D8-CB9D416AE9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" name="Rectangle 78">
                        <a:extLst>
                          <a:ext uri="{FF2B5EF4-FFF2-40B4-BE49-F238E27FC236}">
                            <a16:creationId xmlns:a16="http://schemas.microsoft.com/office/drawing/2014/main" id="{93E79E71-9A60-4FBA-86E0-B5EB8D1E3F5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4" name="Group 79">
                      <a:extLst>
                        <a:ext uri="{FF2B5EF4-FFF2-40B4-BE49-F238E27FC236}">
                          <a16:creationId xmlns:a16="http://schemas.microsoft.com/office/drawing/2014/main" id="{AE16E52D-488F-4A74-85D4-170B8CFA011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75" name="Rectangle 80">
                        <a:extLst>
                          <a:ext uri="{FF2B5EF4-FFF2-40B4-BE49-F238E27FC236}">
                            <a16:creationId xmlns:a16="http://schemas.microsoft.com/office/drawing/2014/main" id="{FD98F3D5-5292-4B54-A13A-BB5B2B1890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" name="Rectangle 81">
                        <a:extLst>
                          <a:ext uri="{FF2B5EF4-FFF2-40B4-BE49-F238E27FC236}">
                            <a16:creationId xmlns:a16="http://schemas.microsoft.com/office/drawing/2014/main" id="{4062D939-9FE9-4A01-87C8-1BADFB01C8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7" name="Rectangle 82">
                        <a:extLst>
                          <a:ext uri="{FF2B5EF4-FFF2-40B4-BE49-F238E27FC236}">
                            <a16:creationId xmlns:a16="http://schemas.microsoft.com/office/drawing/2014/main" id="{FD6FD1E3-F2A8-4AA2-BF82-55385E435D4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" name="Rectangle 83">
                        <a:extLst>
                          <a:ext uri="{FF2B5EF4-FFF2-40B4-BE49-F238E27FC236}">
                            <a16:creationId xmlns:a16="http://schemas.microsoft.com/office/drawing/2014/main" id="{D6198EDE-9467-4D76-BC47-30349DD981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62" name="Group 84">
                    <a:extLst>
                      <a:ext uri="{FF2B5EF4-FFF2-40B4-BE49-F238E27FC236}">
                        <a16:creationId xmlns:a16="http://schemas.microsoft.com/office/drawing/2014/main" id="{26F38B73-9DA0-40C6-BC03-1F95C4AC92F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63" name="Group 85">
                      <a:extLst>
                        <a:ext uri="{FF2B5EF4-FFF2-40B4-BE49-F238E27FC236}">
                          <a16:creationId xmlns:a16="http://schemas.microsoft.com/office/drawing/2014/main" id="{22CCB5D9-6D30-41F2-A222-96E0443168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69" name="Rectangle 86">
                        <a:extLst>
                          <a:ext uri="{FF2B5EF4-FFF2-40B4-BE49-F238E27FC236}">
                            <a16:creationId xmlns:a16="http://schemas.microsoft.com/office/drawing/2014/main" id="{C37A0CDF-3387-4730-AC5A-4C52A2F22A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" name="Rectangle 87">
                        <a:extLst>
                          <a:ext uri="{FF2B5EF4-FFF2-40B4-BE49-F238E27FC236}">
                            <a16:creationId xmlns:a16="http://schemas.microsoft.com/office/drawing/2014/main" id="{98FA33D7-70E7-4103-B391-FA1C3E1B49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" name="Rectangle 88">
                        <a:extLst>
                          <a:ext uri="{FF2B5EF4-FFF2-40B4-BE49-F238E27FC236}">
                            <a16:creationId xmlns:a16="http://schemas.microsoft.com/office/drawing/2014/main" id="{155B4670-A01E-4ABB-8C5C-E4A5E074EF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" name="Rectangle 89">
                        <a:extLst>
                          <a:ext uri="{FF2B5EF4-FFF2-40B4-BE49-F238E27FC236}">
                            <a16:creationId xmlns:a16="http://schemas.microsoft.com/office/drawing/2014/main" id="{1F575D61-794D-4E20-883F-26E270EA7C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4" name="Group 90">
                      <a:extLst>
                        <a:ext uri="{FF2B5EF4-FFF2-40B4-BE49-F238E27FC236}">
                          <a16:creationId xmlns:a16="http://schemas.microsoft.com/office/drawing/2014/main" id="{71C5BF0E-2051-41AE-8E75-6365EF7674F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65" name="Rectangle 91">
                        <a:extLst>
                          <a:ext uri="{FF2B5EF4-FFF2-40B4-BE49-F238E27FC236}">
                            <a16:creationId xmlns:a16="http://schemas.microsoft.com/office/drawing/2014/main" id="{2C14537D-A36F-4A8F-8754-68143A9CEC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" name="Rectangle 92">
                        <a:extLst>
                          <a:ext uri="{FF2B5EF4-FFF2-40B4-BE49-F238E27FC236}">
                            <a16:creationId xmlns:a16="http://schemas.microsoft.com/office/drawing/2014/main" id="{9793DB8E-4F64-4AC0-A212-53A805A292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7" name="Rectangle 93">
                        <a:extLst>
                          <a:ext uri="{FF2B5EF4-FFF2-40B4-BE49-F238E27FC236}">
                            <a16:creationId xmlns:a16="http://schemas.microsoft.com/office/drawing/2014/main" id="{00D516B3-B8C9-4701-AB8F-7F5FE40191A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" name="Rectangle 94">
                        <a:extLst>
                          <a:ext uri="{FF2B5EF4-FFF2-40B4-BE49-F238E27FC236}">
                            <a16:creationId xmlns:a16="http://schemas.microsoft.com/office/drawing/2014/main" id="{E241E3DA-1758-4D95-B76A-3B26EA9F6E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566" name="Group 95">
                <a:extLst>
                  <a:ext uri="{FF2B5EF4-FFF2-40B4-BE49-F238E27FC236}">
                    <a16:creationId xmlns:a16="http://schemas.microsoft.com/office/drawing/2014/main" id="{8BDDC8AB-1A39-450C-9251-5BB097AABF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567" name="Group 96">
                  <a:extLst>
                    <a:ext uri="{FF2B5EF4-FFF2-40B4-BE49-F238E27FC236}">
                      <a16:creationId xmlns:a16="http://schemas.microsoft.com/office/drawing/2014/main" id="{260277B5-D74F-42B1-B682-3B778BF2BE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13" name="Group 97">
                    <a:extLst>
                      <a:ext uri="{FF2B5EF4-FFF2-40B4-BE49-F238E27FC236}">
                        <a16:creationId xmlns:a16="http://schemas.microsoft.com/office/drawing/2014/main" id="{AF8C1367-C580-4897-985E-EF86C37AA3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47" name="Group 98">
                      <a:extLst>
                        <a:ext uri="{FF2B5EF4-FFF2-40B4-BE49-F238E27FC236}">
                          <a16:creationId xmlns:a16="http://schemas.microsoft.com/office/drawing/2014/main" id="{E310BF90-98B6-4C8B-9A02-82BAC17E675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53" name="Rectangle 99">
                        <a:extLst>
                          <a:ext uri="{FF2B5EF4-FFF2-40B4-BE49-F238E27FC236}">
                            <a16:creationId xmlns:a16="http://schemas.microsoft.com/office/drawing/2014/main" id="{3DDB90A0-50A8-445D-8599-E1005CAA91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Rectangle 100">
                        <a:extLst>
                          <a:ext uri="{FF2B5EF4-FFF2-40B4-BE49-F238E27FC236}">
                            <a16:creationId xmlns:a16="http://schemas.microsoft.com/office/drawing/2014/main" id="{B1A6E486-4C04-400B-8BEF-87324108B1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5" name="Rectangle 101">
                        <a:extLst>
                          <a:ext uri="{FF2B5EF4-FFF2-40B4-BE49-F238E27FC236}">
                            <a16:creationId xmlns:a16="http://schemas.microsoft.com/office/drawing/2014/main" id="{B9FED2A6-0FC2-429D-963E-CDE86EE28A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6" name="Rectangle 102">
                        <a:extLst>
                          <a:ext uri="{FF2B5EF4-FFF2-40B4-BE49-F238E27FC236}">
                            <a16:creationId xmlns:a16="http://schemas.microsoft.com/office/drawing/2014/main" id="{0AFACB47-0131-401D-833A-9AEC79E6EB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8" name="Group 103">
                      <a:extLst>
                        <a:ext uri="{FF2B5EF4-FFF2-40B4-BE49-F238E27FC236}">
                          <a16:creationId xmlns:a16="http://schemas.microsoft.com/office/drawing/2014/main" id="{CEBE3217-E6CC-4B10-8312-4F88EA63697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49" name="Rectangle 104">
                        <a:extLst>
                          <a:ext uri="{FF2B5EF4-FFF2-40B4-BE49-F238E27FC236}">
                            <a16:creationId xmlns:a16="http://schemas.microsoft.com/office/drawing/2014/main" id="{04D1DFE9-3772-4F23-BE16-91A9965A87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" name="Rectangle 105">
                        <a:extLst>
                          <a:ext uri="{FF2B5EF4-FFF2-40B4-BE49-F238E27FC236}">
                            <a16:creationId xmlns:a16="http://schemas.microsoft.com/office/drawing/2014/main" id="{9B61B9D0-19AC-4A25-9F08-75A8DADE6C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1" name="Rectangle 106">
                        <a:extLst>
                          <a:ext uri="{FF2B5EF4-FFF2-40B4-BE49-F238E27FC236}">
                            <a16:creationId xmlns:a16="http://schemas.microsoft.com/office/drawing/2014/main" id="{778E4473-660B-421A-AF3E-8E0522DC7A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" name="Rectangle 107">
                        <a:extLst>
                          <a:ext uri="{FF2B5EF4-FFF2-40B4-BE49-F238E27FC236}">
                            <a16:creationId xmlns:a16="http://schemas.microsoft.com/office/drawing/2014/main" id="{88253179-9FD6-4092-A3FA-B5A51C1FEE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4" name="Group 108">
                    <a:extLst>
                      <a:ext uri="{FF2B5EF4-FFF2-40B4-BE49-F238E27FC236}">
                        <a16:creationId xmlns:a16="http://schemas.microsoft.com/office/drawing/2014/main" id="{41688C60-8989-4841-9F26-339969CFAD9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37" name="Group 109">
                      <a:extLst>
                        <a:ext uri="{FF2B5EF4-FFF2-40B4-BE49-F238E27FC236}">
                          <a16:creationId xmlns:a16="http://schemas.microsoft.com/office/drawing/2014/main" id="{530FD28B-7774-4048-AC92-5CDDB88EA40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43" name="Rectangle 110">
                        <a:extLst>
                          <a:ext uri="{FF2B5EF4-FFF2-40B4-BE49-F238E27FC236}">
                            <a16:creationId xmlns:a16="http://schemas.microsoft.com/office/drawing/2014/main" id="{D2D37917-FBA2-4922-A702-DD05F1BAC9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Rectangle 111">
                        <a:extLst>
                          <a:ext uri="{FF2B5EF4-FFF2-40B4-BE49-F238E27FC236}">
                            <a16:creationId xmlns:a16="http://schemas.microsoft.com/office/drawing/2014/main" id="{D7B3843A-D108-49EB-931E-7D3BEAE3A5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" name="Rectangle 112">
                        <a:extLst>
                          <a:ext uri="{FF2B5EF4-FFF2-40B4-BE49-F238E27FC236}">
                            <a16:creationId xmlns:a16="http://schemas.microsoft.com/office/drawing/2014/main" id="{171B5528-ABBD-4879-A9C7-CF5FB9352F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" name="Rectangle 113">
                        <a:extLst>
                          <a:ext uri="{FF2B5EF4-FFF2-40B4-BE49-F238E27FC236}">
                            <a16:creationId xmlns:a16="http://schemas.microsoft.com/office/drawing/2014/main" id="{FCB4D131-712C-4A0F-AA2A-8E6BD46197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38" name="Group 114">
                      <a:extLst>
                        <a:ext uri="{FF2B5EF4-FFF2-40B4-BE49-F238E27FC236}">
                          <a16:creationId xmlns:a16="http://schemas.microsoft.com/office/drawing/2014/main" id="{BF1006A6-F439-4438-87FD-5FB51E0D8A1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39" name="Rectangle 115">
                        <a:extLst>
                          <a:ext uri="{FF2B5EF4-FFF2-40B4-BE49-F238E27FC236}">
                            <a16:creationId xmlns:a16="http://schemas.microsoft.com/office/drawing/2014/main" id="{19133587-29C2-42D0-82A5-813F4C6B13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0" name="Rectangle 116">
                        <a:extLst>
                          <a:ext uri="{FF2B5EF4-FFF2-40B4-BE49-F238E27FC236}">
                            <a16:creationId xmlns:a16="http://schemas.microsoft.com/office/drawing/2014/main" id="{2F1AB0C7-998C-4C74-A496-826C65F23E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1" name="Rectangle 117">
                        <a:extLst>
                          <a:ext uri="{FF2B5EF4-FFF2-40B4-BE49-F238E27FC236}">
                            <a16:creationId xmlns:a16="http://schemas.microsoft.com/office/drawing/2014/main" id="{3FF528D5-3ADC-4028-9D0F-754BE1453D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2" name="Rectangle 118">
                        <a:extLst>
                          <a:ext uri="{FF2B5EF4-FFF2-40B4-BE49-F238E27FC236}">
                            <a16:creationId xmlns:a16="http://schemas.microsoft.com/office/drawing/2014/main" id="{F2CD4674-7988-4E02-8A40-930494B91E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5" name="Group 119">
                    <a:extLst>
                      <a:ext uri="{FF2B5EF4-FFF2-40B4-BE49-F238E27FC236}">
                        <a16:creationId xmlns:a16="http://schemas.microsoft.com/office/drawing/2014/main" id="{29A5021E-C4F7-47DA-BE7A-8B09942E6B6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27" name="Group 120">
                      <a:extLst>
                        <a:ext uri="{FF2B5EF4-FFF2-40B4-BE49-F238E27FC236}">
                          <a16:creationId xmlns:a16="http://schemas.microsoft.com/office/drawing/2014/main" id="{829417EB-2C99-4C90-AD30-E8D93922DE0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33" name="Rectangle 121">
                        <a:extLst>
                          <a:ext uri="{FF2B5EF4-FFF2-40B4-BE49-F238E27FC236}">
                            <a16:creationId xmlns:a16="http://schemas.microsoft.com/office/drawing/2014/main" id="{6380A508-FC40-4575-8BA5-0EA9BAD1BB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4" name="Rectangle 122">
                        <a:extLst>
                          <a:ext uri="{FF2B5EF4-FFF2-40B4-BE49-F238E27FC236}">
                            <a16:creationId xmlns:a16="http://schemas.microsoft.com/office/drawing/2014/main" id="{0044A543-4DB0-4ED7-BE78-D64858F108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5" name="Rectangle 123">
                        <a:extLst>
                          <a:ext uri="{FF2B5EF4-FFF2-40B4-BE49-F238E27FC236}">
                            <a16:creationId xmlns:a16="http://schemas.microsoft.com/office/drawing/2014/main" id="{0627D5CC-6D8D-4854-B498-AC7A4E0129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6" name="Rectangle 124">
                        <a:extLst>
                          <a:ext uri="{FF2B5EF4-FFF2-40B4-BE49-F238E27FC236}">
                            <a16:creationId xmlns:a16="http://schemas.microsoft.com/office/drawing/2014/main" id="{7C9320A1-18F3-4435-9B4C-5FD4FA802A7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8" name="Group 125">
                      <a:extLst>
                        <a:ext uri="{FF2B5EF4-FFF2-40B4-BE49-F238E27FC236}">
                          <a16:creationId xmlns:a16="http://schemas.microsoft.com/office/drawing/2014/main" id="{8366C981-834D-4796-AB8D-317BCF9D96D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29" name="Rectangle 126">
                        <a:extLst>
                          <a:ext uri="{FF2B5EF4-FFF2-40B4-BE49-F238E27FC236}">
                            <a16:creationId xmlns:a16="http://schemas.microsoft.com/office/drawing/2014/main" id="{C9C19586-4A76-4883-A7F4-EECB1B32C1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0" name="Rectangle 127">
                        <a:extLst>
                          <a:ext uri="{FF2B5EF4-FFF2-40B4-BE49-F238E27FC236}">
                            <a16:creationId xmlns:a16="http://schemas.microsoft.com/office/drawing/2014/main" id="{B7AE238A-FD5B-4F4B-98D1-23B7658A4B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1" name="Rectangle 128">
                        <a:extLst>
                          <a:ext uri="{FF2B5EF4-FFF2-40B4-BE49-F238E27FC236}">
                            <a16:creationId xmlns:a16="http://schemas.microsoft.com/office/drawing/2014/main" id="{53BF9A16-513E-46AA-BEFB-6737EC3253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2" name="Rectangle 129">
                        <a:extLst>
                          <a:ext uri="{FF2B5EF4-FFF2-40B4-BE49-F238E27FC236}">
                            <a16:creationId xmlns:a16="http://schemas.microsoft.com/office/drawing/2014/main" id="{B7E672FA-F62E-49DF-9F43-74B470493C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6" name="Group 130">
                    <a:extLst>
                      <a:ext uri="{FF2B5EF4-FFF2-40B4-BE49-F238E27FC236}">
                        <a16:creationId xmlns:a16="http://schemas.microsoft.com/office/drawing/2014/main" id="{9AB3710C-27D8-4778-9A81-F469DCFF83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17" name="Group 131">
                      <a:extLst>
                        <a:ext uri="{FF2B5EF4-FFF2-40B4-BE49-F238E27FC236}">
                          <a16:creationId xmlns:a16="http://schemas.microsoft.com/office/drawing/2014/main" id="{63B4D7F6-7B1E-4AE7-9BD9-BA13CC583BD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23" name="Rectangle 132">
                        <a:extLst>
                          <a:ext uri="{FF2B5EF4-FFF2-40B4-BE49-F238E27FC236}">
                            <a16:creationId xmlns:a16="http://schemas.microsoft.com/office/drawing/2014/main" id="{C16B3701-D80F-4A8D-B8C7-644222CF13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" name="Rectangle 133">
                        <a:extLst>
                          <a:ext uri="{FF2B5EF4-FFF2-40B4-BE49-F238E27FC236}">
                            <a16:creationId xmlns:a16="http://schemas.microsoft.com/office/drawing/2014/main" id="{DB0FEC89-190A-47C1-A1C8-6109EA83A3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" name="Rectangle 134">
                        <a:extLst>
                          <a:ext uri="{FF2B5EF4-FFF2-40B4-BE49-F238E27FC236}">
                            <a16:creationId xmlns:a16="http://schemas.microsoft.com/office/drawing/2014/main" id="{C4AB00E1-8B87-4DA9-84AC-414663596B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" name="Rectangle 135">
                        <a:extLst>
                          <a:ext uri="{FF2B5EF4-FFF2-40B4-BE49-F238E27FC236}">
                            <a16:creationId xmlns:a16="http://schemas.microsoft.com/office/drawing/2014/main" id="{DE974993-4BFC-4624-82F7-97C29F57A1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18" name="Group 136">
                      <a:extLst>
                        <a:ext uri="{FF2B5EF4-FFF2-40B4-BE49-F238E27FC236}">
                          <a16:creationId xmlns:a16="http://schemas.microsoft.com/office/drawing/2014/main" id="{D6DB6560-C73F-405F-BF53-8BAB9A2F492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19" name="Rectangle 137">
                        <a:extLst>
                          <a:ext uri="{FF2B5EF4-FFF2-40B4-BE49-F238E27FC236}">
                            <a16:creationId xmlns:a16="http://schemas.microsoft.com/office/drawing/2014/main" id="{B1245DBE-FC1B-444A-BBB2-20C949F0D3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" name="Rectangle 138">
                        <a:extLst>
                          <a:ext uri="{FF2B5EF4-FFF2-40B4-BE49-F238E27FC236}">
                            <a16:creationId xmlns:a16="http://schemas.microsoft.com/office/drawing/2014/main" id="{E0814FA7-2252-439F-A26C-1D2D7400B9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1" name="Rectangle 139">
                        <a:extLst>
                          <a:ext uri="{FF2B5EF4-FFF2-40B4-BE49-F238E27FC236}">
                            <a16:creationId xmlns:a16="http://schemas.microsoft.com/office/drawing/2014/main" id="{5A253B6E-B955-4525-B709-17E163F920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" name="Rectangle 140">
                        <a:extLst>
                          <a:ext uri="{FF2B5EF4-FFF2-40B4-BE49-F238E27FC236}">
                            <a16:creationId xmlns:a16="http://schemas.microsoft.com/office/drawing/2014/main" id="{51421E5B-ABDD-4BD8-9517-740DA4DF04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568" name="Group 141">
                  <a:extLst>
                    <a:ext uri="{FF2B5EF4-FFF2-40B4-BE49-F238E27FC236}">
                      <a16:creationId xmlns:a16="http://schemas.microsoft.com/office/drawing/2014/main" id="{AA295D34-66EF-4398-9E3B-E534512813E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69" name="Group 142">
                    <a:extLst>
                      <a:ext uri="{FF2B5EF4-FFF2-40B4-BE49-F238E27FC236}">
                        <a16:creationId xmlns:a16="http://schemas.microsoft.com/office/drawing/2014/main" id="{EC4FEB6F-63B2-454A-A04E-D35E98E9AF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03" name="Group 143">
                      <a:extLst>
                        <a:ext uri="{FF2B5EF4-FFF2-40B4-BE49-F238E27FC236}">
                          <a16:creationId xmlns:a16="http://schemas.microsoft.com/office/drawing/2014/main" id="{31AAAF5B-2174-4C55-98AC-1BE88C9C16A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09" name="Rectangle 144">
                        <a:extLst>
                          <a:ext uri="{FF2B5EF4-FFF2-40B4-BE49-F238E27FC236}">
                            <a16:creationId xmlns:a16="http://schemas.microsoft.com/office/drawing/2014/main" id="{486634A8-A19B-4019-ADB0-01C311F4F7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0" name="Rectangle 145">
                        <a:extLst>
                          <a:ext uri="{FF2B5EF4-FFF2-40B4-BE49-F238E27FC236}">
                            <a16:creationId xmlns:a16="http://schemas.microsoft.com/office/drawing/2014/main" id="{0D2D6918-D1C8-4331-8491-5414C8C9B9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1" name="Rectangle 146">
                        <a:extLst>
                          <a:ext uri="{FF2B5EF4-FFF2-40B4-BE49-F238E27FC236}">
                            <a16:creationId xmlns:a16="http://schemas.microsoft.com/office/drawing/2014/main" id="{9804B2A8-D24C-41B1-A79D-6BD116FD57F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2" name="Rectangle 147">
                        <a:extLst>
                          <a:ext uri="{FF2B5EF4-FFF2-40B4-BE49-F238E27FC236}">
                            <a16:creationId xmlns:a16="http://schemas.microsoft.com/office/drawing/2014/main" id="{EF02DEF7-7B31-41E8-A56C-17479EC778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04" name="Group 148">
                      <a:extLst>
                        <a:ext uri="{FF2B5EF4-FFF2-40B4-BE49-F238E27FC236}">
                          <a16:creationId xmlns:a16="http://schemas.microsoft.com/office/drawing/2014/main" id="{36115FB1-E3C8-4868-870A-6366671FFE3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05" name="Rectangle 149">
                        <a:extLst>
                          <a:ext uri="{FF2B5EF4-FFF2-40B4-BE49-F238E27FC236}">
                            <a16:creationId xmlns:a16="http://schemas.microsoft.com/office/drawing/2014/main" id="{E041887D-ACD4-4801-BD34-2F99464063F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6" name="Rectangle 150">
                        <a:extLst>
                          <a:ext uri="{FF2B5EF4-FFF2-40B4-BE49-F238E27FC236}">
                            <a16:creationId xmlns:a16="http://schemas.microsoft.com/office/drawing/2014/main" id="{4D57B749-290C-4575-97DA-E15833D09A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7" name="Rectangle 151">
                        <a:extLst>
                          <a:ext uri="{FF2B5EF4-FFF2-40B4-BE49-F238E27FC236}">
                            <a16:creationId xmlns:a16="http://schemas.microsoft.com/office/drawing/2014/main" id="{75EA27CC-AC75-4C63-92AA-D1671555D4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8" name="Rectangle 152">
                        <a:extLst>
                          <a:ext uri="{FF2B5EF4-FFF2-40B4-BE49-F238E27FC236}">
                            <a16:creationId xmlns:a16="http://schemas.microsoft.com/office/drawing/2014/main" id="{3A2927A8-0DB6-4E1A-8CDB-23A8C206E8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70" name="Group 153">
                    <a:extLst>
                      <a:ext uri="{FF2B5EF4-FFF2-40B4-BE49-F238E27FC236}">
                        <a16:creationId xmlns:a16="http://schemas.microsoft.com/office/drawing/2014/main" id="{9311C3F4-A054-483F-B84A-F6FD665D5FC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93" name="Group 154">
                      <a:extLst>
                        <a:ext uri="{FF2B5EF4-FFF2-40B4-BE49-F238E27FC236}">
                          <a16:creationId xmlns:a16="http://schemas.microsoft.com/office/drawing/2014/main" id="{6A59C06F-50C0-4074-BF7E-59F308C182F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99" name="Rectangle 155">
                        <a:extLst>
                          <a:ext uri="{FF2B5EF4-FFF2-40B4-BE49-F238E27FC236}">
                            <a16:creationId xmlns:a16="http://schemas.microsoft.com/office/drawing/2014/main" id="{38489E57-EA75-4A27-A2C7-11E09503D1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0" name="Rectangle 156">
                        <a:extLst>
                          <a:ext uri="{FF2B5EF4-FFF2-40B4-BE49-F238E27FC236}">
                            <a16:creationId xmlns:a16="http://schemas.microsoft.com/office/drawing/2014/main" id="{6B48A714-EF2A-4EB9-AB64-D738CFE894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1" name="Rectangle 157">
                        <a:extLst>
                          <a:ext uri="{FF2B5EF4-FFF2-40B4-BE49-F238E27FC236}">
                            <a16:creationId xmlns:a16="http://schemas.microsoft.com/office/drawing/2014/main" id="{3AA3FCC2-A35D-44A4-A3D6-4502B40479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2" name="Rectangle 158">
                        <a:extLst>
                          <a:ext uri="{FF2B5EF4-FFF2-40B4-BE49-F238E27FC236}">
                            <a16:creationId xmlns:a16="http://schemas.microsoft.com/office/drawing/2014/main" id="{8797434C-FBB6-4E62-8CA9-E4E01E9F52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94" name="Group 159">
                      <a:extLst>
                        <a:ext uri="{FF2B5EF4-FFF2-40B4-BE49-F238E27FC236}">
                          <a16:creationId xmlns:a16="http://schemas.microsoft.com/office/drawing/2014/main" id="{104F8812-FCEF-4932-B082-7F17183A1C6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95" name="Rectangle 160">
                        <a:extLst>
                          <a:ext uri="{FF2B5EF4-FFF2-40B4-BE49-F238E27FC236}">
                            <a16:creationId xmlns:a16="http://schemas.microsoft.com/office/drawing/2014/main" id="{A1CBC3CB-82D3-48F4-88AF-CEB16433D7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6" name="Rectangle 161">
                        <a:extLst>
                          <a:ext uri="{FF2B5EF4-FFF2-40B4-BE49-F238E27FC236}">
                            <a16:creationId xmlns:a16="http://schemas.microsoft.com/office/drawing/2014/main" id="{4BF974A7-B386-4668-A2B7-620BAC08F2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7" name="Rectangle 162">
                        <a:extLst>
                          <a:ext uri="{FF2B5EF4-FFF2-40B4-BE49-F238E27FC236}">
                            <a16:creationId xmlns:a16="http://schemas.microsoft.com/office/drawing/2014/main" id="{0DE18FA5-6476-45D8-BEAA-7CB9EB2143A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8" name="Rectangle 163">
                        <a:extLst>
                          <a:ext uri="{FF2B5EF4-FFF2-40B4-BE49-F238E27FC236}">
                            <a16:creationId xmlns:a16="http://schemas.microsoft.com/office/drawing/2014/main" id="{150715F0-247C-4629-A4B2-A7F5DA7A571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71" name="Group 164">
                    <a:extLst>
                      <a:ext uri="{FF2B5EF4-FFF2-40B4-BE49-F238E27FC236}">
                        <a16:creationId xmlns:a16="http://schemas.microsoft.com/office/drawing/2014/main" id="{FD7AD371-8B55-4304-B14E-BAB803F3B6D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83" name="Group 165">
                      <a:extLst>
                        <a:ext uri="{FF2B5EF4-FFF2-40B4-BE49-F238E27FC236}">
                          <a16:creationId xmlns:a16="http://schemas.microsoft.com/office/drawing/2014/main" id="{BFC32727-A1CF-42B0-9F82-585EF39E820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89" name="Rectangle 166">
                        <a:extLst>
                          <a:ext uri="{FF2B5EF4-FFF2-40B4-BE49-F238E27FC236}">
                            <a16:creationId xmlns:a16="http://schemas.microsoft.com/office/drawing/2014/main" id="{47AFE971-FF38-4B35-BC46-434119D093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0" name="Rectangle 167">
                        <a:extLst>
                          <a:ext uri="{FF2B5EF4-FFF2-40B4-BE49-F238E27FC236}">
                            <a16:creationId xmlns:a16="http://schemas.microsoft.com/office/drawing/2014/main" id="{BFF3EEDB-F67D-43E6-9A95-01AC6D824B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1" name="Rectangle 168">
                        <a:extLst>
                          <a:ext uri="{FF2B5EF4-FFF2-40B4-BE49-F238E27FC236}">
                            <a16:creationId xmlns:a16="http://schemas.microsoft.com/office/drawing/2014/main" id="{43B93DDD-6A88-420C-9753-5AD310C795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2" name="Rectangle 169">
                        <a:extLst>
                          <a:ext uri="{FF2B5EF4-FFF2-40B4-BE49-F238E27FC236}">
                            <a16:creationId xmlns:a16="http://schemas.microsoft.com/office/drawing/2014/main" id="{8268A175-8736-4006-B522-987EF779FB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84" name="Group 170">
                      <a:extLst>
                        <a:ext uri="{FF2B5EF4-FFF2-40B4-BE49-F238E27FC236}">
                          <a16:creationId xmlns:a16="http://schemas.microsoft.com/office/drawing/2014/main" id="{C2B5A829-7BD4-45F4-9B95-FE6ADCFE3A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85" name="Rectangle 171">
                        <a:extLst>
                          <a:ext uri="{FF2B5EF4-FFF2-40B4-BE49-F238E27FC236}">
                            <a16:creationId xmlns:a16="http://schemas.microsoft.com/office/drawing/2014/main" id="{CFE25AB6-6AE2-4BDD-B1E7-43FB8F0BE79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6" name="Rectangle 172">
                        <a:extLst>
                          <a:ext uri="{FF2B5EF4-FFF2-40B4-BE49-F238E27FC236}">
                            <a16:creationId xmlns:a16="http://schemas.microsoft.com/office/drawing/2014/main" id="{220A17A2-9903-423E-BB61-E57382EE37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7" name="Rectangle 173">
                        <a:extLst>
                          <a:ext uri="{FF2B5EF4-FFF2-40B4-BE49-F238E27FC236}">
                            <a16:creationId xmlns:a16="http://schemas.microsoft.com/office/drawing/2014/main" id="{24FECC84-2AB5-4913-A4D0-DBA453F3ACF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8" name="Rectangle 174">
                        <a:extLst>
                          <a:ext uri="{FF2B5EF4-FFF2-40B4-BE49-F238E27FC236}">
                            <a16:creationId xmlns:a16="http://schemas.microsoft.com/office/drawing/2014/main" id="{A878F5EE-EA0B-452A-87C6-E3841E37E3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72" name="Group 175">
                    <a:extLst>
                      <a:ext uri="{FF2B5EF4-FFF2-40B4-BE49-F238E27FC236}">
                        <a16:creationId xmlns:a16="http://schemas.microsoft.com/office/drawing/2014/main" id="{6CF0984A-85E8-4963-BEFD-8D72068051D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73" name="Group 176">
                      <a:extLst>
                        <a:ext uri="{FF2B5EF4-FFF2-40B4-BE49-F238E27FC236}">
                          <a16:creationId xmlns:a16="http://schemas.microsoft.com/office/drawing/2014/main" id="{F9DDDEA2-4FC8-42E1-A3BE-BB2772E0413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79" name="Rectangle 177">
                        <a:extLst>
                          <a:ext uri="{FF2B5EF4-FFF2-40B4-BE49-F238E27FC236}">
                            <a16:creationId xmlns:a16="http://schemas.microsoft.com/office/drawing/2014/main" id="{A0AE7F64-E634-422C-B2CC-E43149472A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0" name="Rectangle 178">
                        <a:extLst>
                          <a:ext uri="{FF2B5EF4-FFF2-40B4-BE49-F238E27FC236}">
                            <a16:creationId xmlns:a16="http://schemas.microsoft.com/office/drawing/2014/main" id="{5F9C0E07-65C0-4BB1-B52D-98F8DC14607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1" name="Rectangle 179">
                        <a:extLst>
                          <a:ext uri="{FF2B5EF4-FFF2-40B4-BE49-F238E27FC236}">
                            <a16:creationId xmlns:a16="http://schemas.microsoft.com/office/drawing/2014/main" id="{5BF937B0-7FBA-4D0C-8599-FA558D8EBD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2" name="Rectangle 180">
                        <a:extLst>
                          <a:ext uri="{FF2B5EF4-FFF2-40B4-BE49-F238E27FC236}">
                            <a16:creationId xmlns:a16="http://schemas.microsoft.com/office/drawing/2014/main" id="{00ABB211-74EE-42C6-81E6-E9F38FCEBC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74" name="Group 181">
                      <a:extLst>
                        <a:ext uri="{FF2B5EF4-FFF2-40B4-BE49-F238E27FC236}">
                          <a16:creationId xmlns:a16="http://schemas.microsoft.com/office/drawing/2014/main" id="{6EE9CF83-471C-4427-B5D2-4C3B75337F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75" name="Rectangle 182">
                        <a:extLst>
                          <a:ext uri="{FF2B5EF4-FFF2-40B4-BE49-F238E27FC236}">
                            <a16:creationId xmlns:a16="http://schemas.microsoft.com/office/drawing/2014/main" id="{655C27E6-F3A2-4BFD-A8F1-86AA604E2D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6" name="Rectangle 183">
                        <a:extLst>
                          <a:ext uri="{FF2B5EF4-FFF2-40B4-BE49-F238E27FC236}">
                            <a16:creationId xmlns:a16="http://schemas.microsoft.com/office/drawing/2014/main" id="{E0959481-DE85-4751-B78E-9BF74001FD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7" name="Rectangle 184">
                        <a:extLst>
                          <a:ext uri="{FF2B5EF4-FFF2-40B4-BE49-F238E27FC236}">
                            <a16:creationId xmlns:a16="http://schemas.microsoft.com/office/drawing/2014/main" id="{25ABFD4B-B42A-4CB8-8D9F-3E8CFF7551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8" name="Rectangle 185">
                        <a:extLst>
                          <a:ext uri="{FF2B5EF4-FFF2-40B4-BE49-F238E27FC236}">
                            <a16:creationId xmlns:a16="http://schemas.microsoft.com/office/drawing/2014/main" id="{1E8023D8-8478-422E-B8D8-7FC322DF39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382" name="Group 186">
              <a:extLst>
                <a:ext uri="{FF2B5EF4-FFF2-40B4-BE49-F238E27FC236}">
                  <a16:creationId xmlns:a16="http://schemas.microsoft.com/office/drawing/2014/main" id="{24ED4950-358A-4A1A-93AF-3D0F1A8F95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1803"/>
              <a:ext cx="2652" cy="1326"/>
              <a:chOff x="1344" y="888"/>
              <a:chExt cx="4032" cy="2016"/>
            </a:xfrm>
          </p:grpSpPr>
          <p:grpSp>
            <p:nvGrpSpPr>
              <p:cNvPr id="383" name="Group 187">
                <a:extLst>
                  <a:ext uri="{FF2B5EF4-FFF2-40B4-BE49-F238E27FC236}">
                    <a16:creationId xmlns:a16="http://schemas.microsoft.com/office/drawing/2014/main" id="{F1946E9F-4CC9-4514-80B0-CE00E137C3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475" name="Group 188">
                  <a:extLst>
                    <a:ext uri="{FF2B5EF4-FFF2-40B4-BE49-F238E27FC236}">
                      <a16:creationId xmlns:a16="http://schemas.microsoft.com/office/drawing/2014/main" id="{671A97C1-3625-4027-B48C-4C22E94AC6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21" name="Group 189">
                    <a:extLst>
                      <a:ext uri="{FF2B5EF4-FFF2-40B4-BE49-F238E27FC236}">
                        <a16:creationId xmlns:a16="http://schemas.microsoft.com/office/drawing/2014/main" id="{B471AD85-B503-4384-A651-C9A3479F08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55" name="Group 190">
                      <a:extLst>
                        <a:ext uri="{FF2B5EF4-FFF2-40B4-BE49-F238E27FC236}">
                          <a16:creationId xmlns:a16="http://schemas.microsoft.com/office/drawing/2014/main" id="{382BC52B-4F42-4416-913E-F5D6D979293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61" name="Rectangle 191">
                        <a:extLst>
                          <a:ext uri="{FF2B5EF4-FFF2-40B4-BE49-F238E27FC236}">
                            <a16:creationId xmlns:a16="http://schemas.microsoft.com/office/drawing/2014/main" id="{0A15933F-4777-4488-89C3-5632F20BDE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2" name="Rectangle 192">
                        <a:extLst>
                          <a:ext uri="{FF2B5EF4-FFF2-40B4-BE49-F238E27FC236}">
                            <a16:creationId xmlns:a16="http://schemas.microsoft.com/office/drawing/2014/main" id="{B9E222E9-79A7-414B-B1CE-E6AB89FC9E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3" name="Rectangle 193">
                        <a:extLst>
                          <a:ext uri="{FF2B5EF4-FFF2-40B4-BE49-F238E27FC236}">
                            <a16:creationId xmlns:a16="http://schemas.microsoft.com/office/drawing/2014/main" id="{8575344D-2E66-4DF7-B41C-A1F04E0052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4" name="Rectangle 194">
                        <a:extLst>
                          <a:ext uri="{FF2B5EF4-FFF2-40B4-BE49-F238E27FC236}">
                            <a16:creationId xmlns:a16="http://schemas.microsoft.com/office/drawing/2014/main" id="{3057DB0E-0743-4E49-BF76-B35C72AC1A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56" name="Group 195">
                      <a:extLst>
                        <a:ext uri="{FF2B5EF4-FFF2-40B4-BE49-F238E27FC236}">
                          <a16:creationId xmlns:a16="http://schemas.microsoft.com/office/drawing/2014/main" id="{0C2D99AE-6C47-4371-985B-D465CFB51BD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57" name="Rectangle 196">
                        <a:extLst>
                          <a:ext uri="{FF2B5EF4-FFF2-40B4-BE49-F238E27FC236}">
                            <a16:creationId xmlns:a16="http://schemas.microsoft.com/office/drawing/2014/main" id="{69FC9B38-8137-43F8-ACA7-A6CF1AB6B2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8" name="Rectangle 197">
                        <a:extLst>
                          <a:ext uri="{FF2B5EF4-FFF2-40B4-BE49-F238E27FC236}">
                            <a16:creationId xmlns:a16="http://schemas.microsoft.com/office/drawing/2014/main" id="{316E4FA5-9CE8-4C2E-B6FA-7CDD6AA520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9" name="Rectangle 198">
                        <a:extLst>
                          <a:ext uri="{FF2B5EF4-FFF2-40B4-BE49-F238E27FC236}">
                            <a16:creationId xmlns:a16="http://schemas.microsoft.com/office/drawing/2014/main" id="{4F9D5EDE-598E-4A12-B5B1-2BA2B5BFD9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0" name="Rectangle 199">
                        <a:extLst>
                          <a:ext uri="{FF2B5EF4-FFF2-40B4-BE49-F238E27FC236}">
                            <a16:creationId xmlns:a16="http://schemas.microsoft.com/office/drawing/2014/main" id="{4C1C14E6-B8E6-4330-9095-BB2114F832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2" name="Group 200">
                    <a:extLst>
                      <a:ext uri="{FF2B5EF4-FFF2-40B4-BE49-F238E27FC236}">
                        <a16:creationId xmlns:a16="http://schemas.microsoft.com/office/drawing/2014/main" id="{4E9B19CC-F3B5-497B-8224-92CFD1C8116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45" name="Group 201">
                      <a:extLst>
                        <a:ext uri="{FF2B5EF4-FFF2-40B4-BE49-F238E27FC236}">
                          <a16:creationId xmlns:a16="http://schemas.microsoft.com/office/drawing/2014/main" id="{E4E8DD30-BD05-4FE7-BE2C-90C790832F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51" name="Rectangle 202">
                        <a:extLst>
                          <a:ext uri="{FF2B5EF4-FFF2-40B4-BE49-F238E27FC236}">
                            <a16:creationId xmlns:a16="http://schemas.microsoft.com/office/drawing/2014/main" id="{F4E81B33-883B-40F1-BCA8-35907E5F3D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2" name="Rectangle 203">
                        <a:extLst>
                          <a:ext uri="{FF2B5EF4-FFF2-40B4-BE49-F238E27FC236}">
                            <a16:creationId xmlns:a16="http://schemas.microsoft.com/office/drawing/2014/main" id="{F1C58DBD-FE69-4047-8ED8-CDC7F8827A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" name="Rectangle 204">
                        <a:extLst>
                          <a:ext uri="{FF2B5EF4-FFF2-40B4-BE49-F238E27FC236}">
                            <a16:creationId xmlns:a16="http://schemas.microsoft.com/office/drawing/2014/main" id="{EAAD9C8A-035E-40AA-9EC5-463B378282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4" name="Rectangle 205">
                        <a:extLst>
                          <a:ext uri="{FF2B5EF4-FFF2-40B4-BE49-F238E27FC236}">
                            <a16:creationId xmlns:a16="http://schemas.microsoft.com/office/drawing/2014/main" id="{8FEBA600-2D07-4771-9D9B-8CBC9FD24A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46" name="Group 206">
                      <a:extLst>
                        <a:ext uri="{FF2B5EF4-FFF2-40B4-BE49-F238E27FC236}">
                          <a16:creationId xmlns:a16="http://schemas.microsoft.com/office/drawing/2014/main" id="{CA642F2E-5592-4B0E-8CEE-6B42038191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47" name="Rectangle 207">
                        <a:extLst>
                          <a:ext uri="{FF2B5EF4-FFF2-40B4-BE49-F238E27FC236}">
                            <a16:creationId xmlns:a16="http://schemas.microsoft.com/office/drawing/2014/main" id="{B46F27C6-98D9-4393-992B-6DBBACE6FA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8" name="Rectangle 208">
                        <a:extLst>
                          <a:ext uri="{FF2B5EF4-FFF2-40B4-BE49-F238E27FC236}">
                            <a16:creationId xmlns:a16="http://schemas.microsoft.com/office/drawing/2014/main" id="{DD2DC424-D76C-47EC-8D3C-F6D6DD8266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9" name="Rectangle 209">
                        <a:extLst>
                          <a:ext uri="{FF2B5EF4-FFF2-40B4-BE49-F238E27FC236}">
                            <a16:creationId xmlns:a16="http://schemas.microsoft.com/office/drawing/2014/main" id="{661945E7-A7DB-48E9-9DED-BAD72F8EE1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0" name="Rectangle 210">
                        <a:extLst>
                          <a:ext uri="{FF2B5EF4-FFF2-40B4-BE49-F238E27FC236}">
                            <a16:creationId xmlns:a16="http://schemas.microsoft.com/office/drawing/2014/main" id="{5A03A972-1102-410E-85AC-F4642C56A1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3" name="Group 211">
                    <a:extLst>
                      <a:ext uri="{FF2B5EF4-FFF2-40B4-BE49-F238E27FC236}">
                        <a16:creationId xmlns:a16="http://schemas.microsoft.com/office/drawing/2014/main" id="{17176AA0-99D0-4F13-96F5-4257AB1A2B0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35" name="Group 212">
                      <a:extLst>
                        <a:ext uri="{FF2B5EF4-FFF2-40B4-BE49-F238E27FC236}">
                          <a16:creationId xmlns:a16="http://schemas.microsoft.com/office/drawing/2014/main" id="{984C374D-55FA-472A-9111-F62F70AEA4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41" name="Rectangle 213">
                        <a:extLst>
                          <a:ext uri="{FF2B5EF4-FFF2-40B4-BE49-F238E27FC236}">
                            <a16:creationId xmlns:a16="http://schemas.microsoft.com/office/drawing/2014/main" id="{EEE6FD26-7076-468C-A428-BCA0E7F160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2" name="Rectangle 214">
                        <a:extLst>
                          <a:ext uri="{FF2B5EF4-FFF2-40B4-BE49-F238E27FC236}">
                            <a16:creationId xmlns:a16="http://schemas.microsoft.com/office/drawing/2014/main" id="{69AFFF14-259B-4606-8AFA-2A28D24C63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3" name="Rectangle 215">
                        <a:extLst>
                          <a:ext uri="{FF2B5EF4-FFF2-40B4-BE49-F238E27FC236}">
                            <a16:creationId xmlns:a16="http://schemas.microsoft.com/office/drawing/2014/main" id="{EA15E889-ABAE-454A-B2C3-FDE43CB2F7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4" name="Rectangle 216">
                        <a:extLst>
                          <a:ext uri="{FF2B5EF4-FFF2-40B4-BE49-F238E27FC236}">
                            <a16:creationId xmlns:a16="http://schemas.microsoft.com/office/drawing/2014/main" id="{EAF420E4-E82C-46E2-85EC-AC16BB4537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36" name="Group 217">
                      <a:extLst>
                        <a:ext uri="{FF2B5EF4-FFF2-40B4-BE49-F238E27FC236}">
                          <a16:creationId xmlns:a16="http://schemas.microsoft.com/office/drawing/2014/main" id="{596BD78B-4701-42B2-B79E-E3E71A3E162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37" name="Rectangle 218">
                        <a:extLst>
                          <a:ext uri="{FF2B5EF4-FFF2-40B4-BE49-F238E27FC236}">
                            <a16:creationId xmlns:a16="http://schemas.microsoft.com/office/drawing/2014/main" id="{25E8A12C-AF95-4BDD-A139-BA7B5FB689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8" name="Rectangle 219">
                        <a:extLst>
                          <a:ext uri="{FF2B5EF4-FFF2-40B4-BE49-F238E27FC236}">
                            <a16:creationId xmlns:a16="http://schemas.microsoft.com/office/drawing/2014/main" id="{CC501687-9AEB-44C6-8AB3-4FCDAB4B4E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9" name="Rectangle 220">
                        <a:extLst>
                          <a:ext uri="{FF2B5EF4-FFF2-40B4-BE49-F238E27FC236}">
                            <a16:creationId xmlns:a16="http://schemas.microsoft.com/office/drawing/2014/main" id="{2924EB72-CA15-47D9-B79E-AB6EE723222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0" name="Rectangle 221">
                        <a:extLst>
                          <a:ext uri="{FF2B5EF4-FFF2-40B4-BE49-F238E27FC236}">
                            <a16:creationId xmlns:a16="http://schemas.microsoft.com/office/drawing/2014/main" id="{9AC08D87-6747-41D5-A689-9A1226575B2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4" name="Group 222">
                    <a:extLst>
                      <a:ext uri="{FF2B5EF4-FFF2-40B4-BE49-F238E27FC236}">
                        <a16:creationId xmlns:a16="http://schemas.microsoft.com/office/drawing/2014/main" id="{CD10E2EA-D8EE-4D2D-A5E9-2B35E4E6FC6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25" name="Group 223">
                      <a:extLst>
                        <a:ext uri="{FF2B5EF4-FFF2-40B4-BE49-F238E27FC236}">
                          <a16:creationId xmlns:a16="http://schemas.microsoft.com/office/drawing/2014/main" id="{DD14317E-DB83-4E8B-B2D6-1031E4BAE7A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31" name="Rectangle 224">
                        <a:extLst>
                          <a:ext uri="{FF2B5EF4-FFF2-40B4-BE49-F238E27FC236}">
                            <a16:creationId xmlns:a16="http://schemas.microsoft.com/office/drawing/2014/main" id="{C769747A-EC1A-43AC-91FE-32E8984B0C5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2" name="Rectangle 225">
                        <a:extLst>
                          <a:ext uri="{FF2B5EF4-FFF2-40B4-BE49-F238E27FC236}">
                            <a16:creationId xmlns:a16="http://schemas.microsoft.com/office/drawing/2014/main" id="{1FB75F46-C0B6-491A-8886-E5CC28400B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3" name="Rectangle 226">
                        <a:extLst>
                          <a:ext uri="{FF2B5EF4-FFF2-40B4-BE49-F238E27FC236}">
                            <a16:creationId xmlns:a16="http://schemas.microsoft.com/office/drawing/2014/main" id="{CBADF601-5BB8-4AFB-BCE9-C9C56221A9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4" name="Rectangle 227">
                        <a:extLst>
                          <a:ext uri="{FF2B5EF4-FFF2-40B4-BE49-F238E27FC236}">
                            <a16:creationId xmlns:a16="http://schemas.microsoft.com/office/drawing/2014/main" id="{AAE6F399-9F5F-442D-B188-C46B05CDE1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26" name="Group 228">
                      <a:extLst>
                        <a:ext uri="{FF2B5EF4-FFF2-40B4-BE49-F238E27FC236}">
                          <a16:creationId xmlns:a16="http://schemas.microsoft.com/office/drawing/2014/main" id="{9A2A7126-9194-4A46-844D-6E39225324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27" name="Rectangle 229">
                        <a:extLst>
                          <a:ext uri="{FF2B5EF4-FFF2-40B4-BE49-F238E27FC236}">
                            <a16:creationId xmlns:a16="http://schemas.microsoft.com/office/drawing/2014/main" id="{3788B2FD-7F7E-431B-B88C-3AE412500B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8" name="Rectangle 230">
                        <a:extLst>
                          <a:ext uri="{FF2B5EF4-FFF2-40B4-BE49-F238E27FC236}">
                            <a16:creationId xmlns:a16="http://schemas.microsoft.com/office/drawing/2014/main" id="{564BD476-2802-42DA-8691-33ED706B2A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9" name="Rectangle 231">
                        <a:extLst>
                          <a:ext uri="{FF2B5EF4-FFF2-40B4-BE49-F238E27FC236}">
                            <a16:creationId xmlns:a16="http://schemas.microsoft.com/office/drawing/2014/main" id="{FA540212-75CB-4BC4-A7D5-ACE5797858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0" name="Rectangle 232">
                        <a:extLst>
                          <a:ext uri="{FF2B5EF4-FFF2-40B4-BE49-F238E27FC236}">
                            <a16:creationId xmlns:a16="http://schemas.microsoft.com/office/drawing/2014/main" id="{2E19F5C1-F188-449B-80E5-B879A600B5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476" name="Group 233">
                  <a:extLst>
                    <a:ext uri="{FF2B5EF4-FFF2-40B4-BE49-F238E27FC236}">
                      <a16:creationId xmlns:a16="http://schemas.microsoft.com/office/drawing/2014/main" id="{CF821291-4D30-4AB4-96A7-97EDB5AC6E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477" name="Group 234">
                    <a:extLst>
                      <a:ext uri="{FF2B5EF4-FFF2-40B4-BE49-F238E27FC236}">
                        <a16:creationId xmlns:a16="http://schemas.microsoft.com/office/drawing/2014/main" id="{64F2C003-6943-437B-82C7-1CF12CF309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11" name="Group 235">
                      <a:extLst>
                        <a:ext uri="{FF2B5EF4-FFF2-40B4-BE49-F238E27FC236}">
                          <a16:creationId xmlns:a16="http://schemas.microsoft.com/office/drawing/2014/main" id="{759F80CA-2C0F-4197-9876-8A592609BFC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17" name="Rectangle 236">
                        <a:extLst>
                          <a:ext uri="{FF2B5EF4-FFF2-40B4-BE49-F238E27FC236}">
                            <a16:creationId xmlns:a16="http://schemas.microsoft.com/office/drawing/2014/main" id="{E9C9CA72-4300-481C-9DBB-614B4B72A8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8" name="Rectangle 237">
                        <a:extLst>
                          <a:ext uri="{FF2B5EF4-FFF2-40B4-BE49-F238E27FC236}">
                            <a16:creationId xmlns:a16="http://schemas.microsoft.com/office/drawing/2014/main" id="{4D6574D9-DB0F-4335-B26A-E56B5E4FCF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9" name="Rectangle 238">
                        <a:extLst>
                          <a:ext uri="{FF2B5EF4-FFF2-40B4-BE49-F238E27FC236}">
                            <a16:creationId xmlns:a16="http://schemas.microsoft.com/office/drawing/2014/main" id="{C5252E70-87FA-4104-8921-CDE27CAB26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0" name="Rectangle 239">
                        <a:extLst>
                          <a:ext uri="{FF2B5EF4-FFF2-40B4-BE49-F238E27FC236}">
                            <a16:creationId xmlns:a16="http://schemas.microsoft.com/office/drawing/2014/main" id="{08A5152A-97C5-4371-85A9-88EA8EAE51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12" name="Group 240">
                      <a:extLst>
                        <a:ext uri="{FF2B5EF4-FFF2-40B4-BE49-F238E27FC236}">
                          <a16:creationId xmlns:a16="http://schemas.microsoft.com/office/drawing/2014/main" id="{DC3E67D5-703B-4D19-8B52-9375B9A4CB7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13" name="Rectangle 241">
                        <a:extLst>
                          <a:ext uri="{FF2B5EF4-FFF2-40B4-BE49-F238E27FC236}">
                            <a16:creationId xmlns:a16="http://schemas.microsoft.com/office/drawing/2014/main" id="{4A52EC11-EAB2-488C-B952-3735F8F013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4" name="Rectangle 242">
                        <a:extLst>
                          <a:ext uri="{FF2B5EF4-FFF2-40B4-BE49-F238E27FC236}">
                            <a16:creationId xmlns:a16="http://schemas.microsoft.com/office/drawing/2014/main" id="{B2E1482F-4022-4EC7-981D-6C8B798311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5" name="Rectangle 243">
                        <a:extLst>
                          <a:ext uri="{FF2B5EF4-FFF2-40B4-BE49-F238E27FC236}">
                            <a16:creationId xmlns:a16="http://schemas.microsoft.com/office/drawing/2014/main" id="{34FCAA11-55B8-433A-BAFC-AF00534015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6" name="Rectangle 244">
                        <a:extLst>
                          <a:ext uri="{FF2B5EF4-FFF2-40B4-BE49-F238E27FC236}">
                            <a16:creationId xmlns:a16="http://schemas.microsoft.com/office/drawing/2014/main" id="{57D4B528-08D2-4215-8A2D-EA28531AA43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8" name="Group 245">
                    <a:extLst>
                      <a:ext uri="{FF2B5EF4-FFF2-40B4-BE49-F238E27FC236}">
                        <a16:creationId xmlns:a16="http://schemas.microsoft.com/office/drawing/2014/main" id="{A3B8EAD9-5225-4040-A8BF-A9BA77F8D6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01" name="Group 246">
                      <a:extLst>
                        <a:ext uri="{FF2B5EF4-FFF2-40B4-BE49-F238E27FC236}">
                          <a16:creationId xmlns:a16="http://schemas.microsoft.com/office/drawing/2014/main" id="{AF67B223-47F7-4571-8CB9-A8AF224DEB0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07" name="Rectangle 247">
                        <a:extLst>
                          <a:ext uri="{FF2B5EF4-FFF2-40B4-BE49-F238E27FC236}">
                            <a16:creationId xmlns:a16="http://schemas.microsoft.com/office/drawing/2014/main" id="{A1990BB9-7466-43D5-B045-570BA3935B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8" name="Rectangle 248">
                        <a:extLst>
                          <a:ext uri="{FF2B5EF4-FFF2-40B4-BE49-F238E27FC236}">
                            <a16:creationId xmlns:a16="http://schemas.microsoft.com/office/drawing/2014/main" id="{E9D3BD4E-F06F-47BA-8E1D-A8C0A02760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9" name="Rectangle 249">
                        <a:extLst>
                          <a:ext uri="{FF2B5EF4-FFF2-40B4-BE49-F238E27FC236}">
                            <a16:creationId xmlns:a16="http://schemas.microsoft.com/office/drawing/2014/main" id="{7C25A7E5-3948-4A64-B73B-566EB2D7CE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0" name="Rectangle 250">
                        <a:extLst>
                          <a:ext uri="{FF2B5EF4-FFF2-40B4-BE49-F238E27FC236}">
                            <a16:creationId xmlns:a16="http://schemas.microsoft.com/office/drawing/2014/main" id="{A2383CEA-2AD1-4E4E-9296-03894D54B1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02" name="Group 251">
                      <a:extLst>
                        <a:ext uri="{FF2B5EF4-FFF2-40B4-BE49-F238E27FC236}">
                          <a16:creationId xmlns:a16="http://schemas.microsoft.com/office/drawing/2014/main" id="{A338CEFF-9EF8-4F1D-B9F6-3BA8F37A4BA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03" name="Rectangle 252">
                        <a:extLst>
                          <a:ext uri="{FF2B5EF4-FFF2-40B4-BE49-F238E27FC236}">
                            <a16:creationId xmlns:a16="http://schemas.microsoft.com/office/drawing/2014/main" id="{381F0DEC-DFD7-4E20-BCD0-A0C13D4F9A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4" name="Rectangle 253">
                        <a:extLst>
                          <a:ext uri="{FF2B5EF4-FFF2-40B4-BE49-F238E27FC236}">
                            <a16:creationId xmlns:a16="http://schemas.microsoft.com/office/drawing/2014/main" id="{AD1A5154-F135-4799-863D-A242AA95E0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5" name="Rectangle 254">
                        <a:extLst>
                          <a:ext uri="{FF2B5EF4-FFF2-40B4-BE49-F238E27FC236}">
                            <a16:creationId xmlns:a16="http://schemas.microsoft.com/office/drawing/2014/main" id="{0C19970B-000D-4455-B5AD-86387FEFBE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6" name="Rectangle 255">
                        <a:extLst>
                          <a:ext uri="{FF2B5EF4-FFF2-40B4-BE49-F238E27FC236}">
                            <a16:creationId xmlns:a16="http://schemas.microsoft.com/office/drawing/2014/main" id="{C3334A2E-E7FC-4981-BD01-4925F74C87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9" name="Group 256">
                    <a:extLst>
                      <a:ext uri="{FF2B5EF4-FFF2-40B4-BE49-F238E27FC236}">
                        <a16:creationId xmlns:a16="http://schemas.microsoft.com/office/drawing/2014/main" id="{05A177C7-3062-4CB9-90D3-CF327732B29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91" name="Group 257">
                      <a:extLst>
                        <a:ext uri="{FF2B5EF4-FFF2-40B4-BE49-F238E27FC236}">
                          <a16:creationId xmlns:a16="http://schemas.microsoft.com/office/drawing/2014/main" id="{AE540E56-14C4-4445-BD77-D0666F5ABA7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97" name="Rectangle 258">
                        <a:extLst>
                          <a:ext uri="{FF2B5EF4-FFF2-40B4-BE49-F238E27FC236}">
                            <a16:creationId xmlns:a16="http://schemas.microsoft.com/office/drawing/2014/main" id="{E5A71AA1-7E9F-4270-8186-51D9257A1F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8" name="Rectangle 259">
                        <a:extLst>
                          <a:ext uri="{FF2B5EF4-FFF2-40B4-BE49-F238E27FC236}">
                            <a16:creationId xmlns:a16="http://schemas.microsoft.com/office/drawing/2014/main" id="{0249F1B1-4487-43EF-9867-6E155D3780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9" name="Rectangle 260">
                        <a:extLst>
                          <a:ext uri="{FF2B5EF4-FFF2-40B4-BE49-F238E27FC236}">
                            <a16:creationId xmlns:a16="http://schemas.microsoft.com/office/drawing/2014/main" id="{3E82A7B5-A500-42BA-8A58-2D5E845672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0" name="Rectangle 261">
                        <a:extLst>
                          <a:ext uri="{FF2B5EF4-FFF2-40B4-BE49-F238E27FC236}">
                            <a16:creationId xmlns:a16="http://schemas.microsoft.com/office/drawing/2014/main" id="{162EDF5D-E139-492A-A464-A892A1D93D3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92" name="Group 262">
                      <a:extLst>
                        <a:ext uri="{FF2B5EF4-FFF2-40B4-BE49-F238E27FC236}">
                          <a16:creationId xmlns:a16="http://schemas.microsoft.com/office/drawing/2014/main" id="{0DB713E5-147A-4EDC-9C11-8A028EA5227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93" name="Rectangle 263">
                        <a:extLst>
                          <a:ext uri="{FF2B5EF4-FFF2-40B4-BE49-F238E27FC236}">
                            <a16:creationId xmlns:a16="http://schemas.microsoft.com/office/drawing/2014/main" id="{A3740538-9062-4B0B-B3BB-F1E977E8ED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4" name="Rectangle 264">
                        <a:extLst>
                          <a:ext uri="{FF2B5EF4-FFF2-40B4-BE49-F238E27FC236}">
                            <a16:creationId xmlns:a16="http://schemas.microsoft.com/office/drawing/2014/main" id="{A69403A0-8CE2-441E-B494-08E67C3D60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5" name="Rectangle 265">
                        <a:extLst>
                          <a:ext uri="{FF2B5EF4-FFF2-40B4-BE49-F238E27FC236}">
                            <a16:creationId xmlns:a16="http://schemas.microsoft.com/office/drawing/2014/main" id="{E8D4AD59-56A4-4064-8BD1-585C73022F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6" name="Rectangle 266">
                        <a:extLst>
                          <a:ext uri="{FF2B5EF4-FFF2-40B4-BE49-F238E27FC236}">
                            <a16:creationId xmlns:a16="http://schemas.microsoft.com/office/drawing/2014/main" id="{8D954F5B-3D82-462D-BDDA-88ACA63DFB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80" name="Group 267">
                    <a:extLst>
                      <a:ext uri="{FF2B5EF4-FFF2-40B4-BE49-F238E27FC236}">
                        <a16:creationId xmlns:a16="http://schemas.microsoft.com/office/drawing/2014/main" id="{192A9554-D293-4837-BBC0-F79EC69986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81" name="Group 268">
                      <a:extLst>
                        <a:ext uri="{FF2B5EF4-FFF2-40B4-BE49-F238E27FC236}">
                          <a16:creationId xmlns:a16="http://schemas.microsoft.com/office/drawing/2014/main" id="{9A7A8B0A-3D57-47C9-8ABB-2218D0097D7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87" name="Rectangle 269">
                        <a:extLst>
                          <a:ext uri="{FF2B5EF4-FFF2-40B4-BE49-F238E27FC236}">
                            <a16:creationId xmlns:a16="http://schemas.microsoft.com/office/drawing/2014/main" id="{0148D755-A551-448E-9066-D4D3DFBB0C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8" name="Rectangle 270">
                        <a:extLst>
                          <a:ext uri="{FF2B5EF4-FFF2-40B4-BE49-F238E27FC236}">
                            <a16:creationId xmlns:a16="http://schemas.microsoft.com/office/drawing/2014/main" id="{79CC8019-0974-4ACB-892B-4FDDD34597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9" name="Rectangle 271">
                        <a:extLst>
                          <a:ext uri="{FF2B5EF4-FFF2-40B4-BE49-F238E27FC236}">
                            <a16:creationId xmlns:a16="http://schemas.microsoft.com/office/drawing/2014/main" id="{212C181C-2AA4-4A35-B4CB-1B66B06F7A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0" name="Rectangle 272">
                        <a:extLst>
                          <a:ext uri="{FF2B5EF4-FFF2-40B4-BE49-F238E27FC236}">
                            <a16:creationId xmlns:a16="http://schemas.microsoft.com/office/drawing/2014/main" id="{DF3C0DA5-21E8-46ED-84E8-A0F573401B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82" name="Group 273">
                      <a:extLst>
                        <a:ext uri="{FF2B5EF4-FFF2-40B4-BE49-F238E27FC236}">
                          <a16:creationId xmlns:a16="http://schemas.microsoft.com/office/drawing/2014/main" id="{4245A65E-8FE4-4D96-B467-08E1691CE48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83" name="Rectangle 274">
                        <a:extLst>
                          <a:ext uri="{FF2B5EF4-FFF2-40B4-BE49-F238E27FC236}">
                            <a16:creationId xmlns:a16="http://schemas.microsoft.com/office/drawing/2014/main" id="{F5E6FDF4-4315-4146-8EA2-59F16BF78C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4" name="Rectangle 275">
                        <a:extLst>
                          <a:ext uri="{FF2B5EF4-FFF2-40B4-BE49-F238E27FC236}">
                            <a16:creationId xmlns:a16="http://schemas.microsoft.com/office/drawing/2014/main" id="{4CDB290A-E9E8-418F-A8BD-CCC3139388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5" name="Rectangle 276">
                        <a:extLst>
                          <a:ext uri="{FF2B5EF4-FFF2-40B4-BE49-F238E27FC236}">
                            <a16:creationId xmlns:a16="http://schemas.microsoft.com/office/drawing/2014/main" id="{8BE9D031-1824-4C5E-98E3-7257E21311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6" name="Rectangle 277">
                        <a:extLst>
                          <a:ext uri="{FF2B5EF4-FFF2-40B4-BE49-F238E27FC236}">
                            <a16:creationId xmlns:a16="http://schemas.microsoft.com/office/drawing/2014/main" id="{E18DF982-E333-4554-A5C5-60A0A628E5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384" name="Group 278">
                <a:extLst>
                  <a:ext uri="{FF2B5EF4-FFF2-40B4-BE49-F238E27FC236}">
                    <a16:creationId xmlns:a16="http://schemas.microsoft.com/office/drawing/2014/main" id="{E751C6D0-F203-4CFE-8AB4-CDB69FBC37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385" name="Group 279">
                  <a:extLst>
                    <a:ext uri="{FF2B5EF4-FFF2-40B4-BE49-F238E27FC236}">
                      <a16:creationId xmlns:a16="http://schemas.microsoft.com/office/drawing/2014/main" id="{54896364-0366-4D61-AE4A-9055E757FF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431" name="Group 280">
                    <a:extLst>
                      <a:ext uri="{FF2B5EF4-FFF2-40B4-BE49-F238E27FC236}">
                        <a16:creationId xmlns:a16="http://schemas.microsoft.com/office/drawing/2014/main" id="{9AA87941-4C71-4414-9354-C7A79853967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65" name="Group 281">
                      <a:extLst>
                        <a:ext uri="{FF2B5EF4-FFF2-40B4-BE49-F238E27FC236}">
                          <a16:creationId xmlns:a16="http://schemas.microsoft.com/office/drawing/2014/main" id="{95B5726C-25AB-450C-8DE3-C2594ED27C2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71" name="Rectangle 282">
                        <a:extLst>
                          <a:ext uri="{FF2B5EF4-FFF2-40B4-BE49-F238E27FC236}">
                            <a16:creationId xmlns:a16="http://schemas.microsoft.com/office/drawing/2014/main" id="{8E05B1FA-45DC-4E8C-92E8-2156CC8282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2" name="Rectangle 283">
                        <a:extLst>
                          <a:ext uri="{FF2B5EF4-FFF2-40B4-BE49-F238E27FC236}">
                            <a16:creationId xmlns:a16="http://schemas.microsoft.com/office/drawing/2014/main" id="{0316CFD7-B88B-400C-AEF2-2153BAA3B3A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3" name="Rectangle 284">
                        <a:extLst>
                          <a:ext uri="{FF2B5EF4-FFF2-40B4-BE49-F238E27FC236}">
                            <a16:creationId xmlns:a16="http://schemas.microsoft.com/office/drawing/2014/main" id="{D6A016A7-B458-47A8-8EEE-5FB23AE1B2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4" name="Rectangle 285">
                        <a:extLst>
                          <a:ext uri="{FF2B5EF4-FFF2-40B4-BE49-F238E27FC236}">
                            <a16:creationId xmlns:a16="http://schemas.microsoft.com/office/drawing/2014/main" id="{82ACA9B7-EF9E-4577-A09F-9E077B8D65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6" name="Group 286">
                      <a:extLst>
                        <a:ext uri="{FF2B5EF4-FFF2-40B4-BE49-F238E27FC236}">
                          <a16:creationId xmlns:a16="http://schemas.microsoft.com/office/drawing/2014/main" id="{532AAA3B-F239-455A-B2B6-7E65F529758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67" name="Rectangle 287">
                        <a:extLst>
                          <a:ext uri="{FF2B5EF4-FFF2-40B4-BE49-F238E27FC236}">
                            <a16:creationId xmlns:a16="http://schemas.microsoft.com/office/drawing/2014/main" id="{744120DC-D1C5-46A6-BC4C-3EAE99B0FB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8" name="Rectangle 288">
                        <a:extLst>
                          <a:ext uri="{FF2B5EF4-FFF2-40B4-BE49-F238E27FC236}">
                            <a16:creationId xmlns:a16="http://schemas.microsoft.com/office/drawing/2014/main" id="{0D656932-D20E-4DE5-8437-550680D2D5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9" name="Rectangle 289">
                        <a:extLst>
                          <a:ext uri="{FF2B5EF4-FFF2-40B4-BE49-F238E27FC236}">
                            <a16:creationId xmlns:a16="http://schemas.microsoft.com/office/drawing/2014/main" id="{87D7C3D9-8C06-47C0-8B63-FEC2F0782D3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0" name="Rectangle 290">
                        <a:extLst>
                          <a:ext uri="{FF2B5EF4-FFF2-40B4-BE49-F238E27FC236}">
                            <a16:creationId xmlns:a16="http://schemas.microsoft.com/office/drawing/2014/main" id="{EA8A32BA-E17A-4499-81B1-B3C6E8B246F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32" name="Group 291">
                    <a:extLst>
                      <a:ext uri="{FF2B5EF4-FFF2-40B4-BE49-F238E27FC236}">
                        <a16:creationId xmlns:a16="http://schemas.microsoft.com/office/drawing/2014/main" id="{B751A773-6296-41FC-AB8F-B7214DB7324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55" name="Group 292">
                      <a:extLst>
                        <a:ext uri="{FF2B5EF4-FFF2-40B4-BE49-F238E27FC236}">
                          <a16:creationId xmlns:a16="http://schemas.microsoft.com/office/drawing/2014/main" id="{3105CC94-9B63-48D4-9065-AF20B850971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61" name="Rectangle 293">
                        <a:extLst>
                          <a:ext uri="{FF2B5EF4-FFF2-40B4-BE49-F238E27FC236}">
                            <a16:creationId xmlns:a16="http://schemas.microsoft.com/office/drawing/2014/main" id="{01A4CB90-B6F2-4977-AE43-6EA12C2184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2" name="Rectangle 294">
                        <a:extLst>
                          <a:ext uri="{FF2B5EF4-FFF2-40B4-BE49-F238E27FC236}">
                            <a16:creationId xmlns:a16="http://schemas.microsoft.com/office/drawing/2014/main" id="{190AC213-C54C-4AF5-A160-A549F5BA0F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3" name="Rectangle 295">
                        <a:extLst>
                          <a:ext uri="{FF2B5EF4-FFF2-40B4-BE49-F238E27FC236}">
                            <a16:creationId xmlns:a16="http://schemas.microsoft.com/office/drawing/2014/main" id="{CB704513-C886-4F75-87D6-FE167DD450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4" name="Rectangle 296">
                        <a:extLst>
                          <a:ext uri="{FF2B5EF4-FFF2-40B4-BE49-F238E27FC236}">
                            <a16:creationId xmlns:a16="http://schemas.microsoft.com/office/drawing/2014/main" id="{CA4EB491-8124-4E0E-AD78-3C598BEBCCF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56" name="Group 297">
                      <a:extLst>
                        <a:ext uri="{FF2B5EF4-FFF2-40B4-BE49-F238E27FC236}">
                          <a16:creationId xmlns:a16="http://schemas.microsoft.com/office/drawing/2014/main" id="{DBB73BB9-B44F-4398-9B00-6FF44FB2263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57" name="Rectangle 298">
                        <a:extLst>
                          <a:ext uri="{FF2B5EF4-FFF2-40B4-BE49-F238E27FC236}">
                            <a16:creationId xmlns:a16="http://schemas.microsoft.com/office/drawing/2014/main" id="{57B04EAD-D4B1-4A61-AD2D-163B2B95E3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8" name="Rectangle 299">
                        <a:extLst>
                          <a:ext uri="{FF2B5EF4-FFF2-40B4-BE49-F238E27FC236}">
                            <a16:creationId xmlns:a16="http://schemas.microsoft.com/office/drawing/2014/main" id="{1FA2C529-C56C-47D1-806C-EADEC65C08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9" name="Rectangle 300">
                        <a:extLst>
                          <a:ext uri="{FF2B5EF4-FFF2-40B4-BE49-F238E27FC236}">
                            <a16:creationId xmlns:a16="http://schemas.microsoft.com/office/drawing/2014/main" id="{960303CE-9F71-4E89-9726-FA9F0E8513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0" name="Rectangle 301">
                        <a:extLst>
                          <a:ext uri="{FF2B5EF4-FFF2-40B4-BE49-F238E27FC236}">
                            <a16:creationId xmlns:a16="http://schemas.microsoft.com/office/drawing/2014/main" id="{3D62013B-2BB6-455F-8FD2-57CF3DA6B2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33" name="Group 302">
                    <a:extLst>
                      <a:ext uri="{FF2B5EF4-FFF2-40B4-BE49-F238E27FC236}">
                        <a16:creationId xmlns:a16="http://schemas.microsoft.com/office/drawing/2014/main" id="{E5123C4F-29CD-40D8-9C06-F2E6B71D132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45" name="Group 303">
                      <a:extLst>
                        <a:ext uri="{FF2B5EF4-FFF2-40B4-BE49-F238E27FC236}">
                          <a16:creationId xmlns:a16="http://schemas.microsoft.com/office/drawing/2014/main" id="{FDF53B88-B947-49E5-ACDC-FE490D4F5BE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51" name="Rectangle 304">
                        <a:extLst>
                          <a:ext uri="{FF2B5EF4-FFF2-40B4-BE49-F238E27FC236}">
                            <a16:creationId xmlns:a16="http://schemas.microsoft.com/office/drawing/2014/main" id="{68594740-037B-4BB6-A9F3-8A146D01CF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2" name="Rectangle 305">
                        <a:extLst>
                          <a:ext uri="{FF2B5EF4-FFF2-40B4-BE49-F238E27FC236}">
                            <a16:creationId xmlns:a16="http://schemas.microsoft.com/office/drawing/2014/main" id="{EABFF67D-DB3D-4117-88C8-E94F1D4621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3" name="Rectangle 306">
                        <a:extLst>
                          <a:ext uri="{FF2B5EF4-FFF2-40B4-BE49-F238E27FC236}">
                            <a16:creationId xmlns:a16="http://schemas.microsoft.com/office/drawing/2014/main" id="{EC97935C-0CFF-480B-BDC8-549B7F3F18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4" name="Rectangle 307">
                        <a:extLst>
                          <a:ext uri="{FF2B5EF4-FFF2-40B4-BE49-F238E27FC236}">
                            <a16:creationId xmlns:a16="http://schemas.microsoft.com/office/drawing/2014/main" id="{7976A764-0EBD-4B6A-BFE8-3B39144E9A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46" name="Group 308">
                      <a:extLst>
                        <a:ext uri="{FF2B5EF4-FFF2-40B4-BE49-F238E27FC236}">
                          <a16:creationId xmlns:a16="http://schemas.microsoft.com/office/drawing/2014/main" id="{D352CA8B-CA5B-425B-93E8-412CF17900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47" name="Rectangle 309">
                        <a:extLst>
                          <a:ext uri="{FF2B5EF4-FFF2-40B4-BE49-F238E27FC236}">
                            <a16:creationId xmlns:a16="http://schemas.microsoft.com/office/drawing/2014/main" id="{5A51512F-E057-4279-8062-D9D423F28F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8" name="Rectangle 310">
                        <a:extLst>
                          <a:ext uri="{FF2B5EF4-FFF2-40B4-BE49-F238E27FC236}">
                            <a16:creationId xmlns:a16="http://schemas.microsoft.com/office/drawing/2014/main" id="{BE373D37-16D5-4B82-A13A-4394AEE747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9" name="Rectangle 311">
                        <a:extLst>
                          <a:ext uri="{FF2B5EF4-FFF2-40B4-BE49-F238E27FC236}">
                            <a16:creationId xmlns:a16="http://schemas.microsoft.com/office/drawing/2014/main" id="{4C633EFA-DCA2-42D3-AA2E-FAED00F43C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0" name="Rectangle 312">
                        <a:extLst>
                          <a:ext uri="{FF2B5EF4-FFF2-40B4-BE49-F238E27FC236}">
                            <a16:creationId xmlns:a16="http://schemas.microsoft.com/office/drawing/2014/main" id="{F2EA9734-9480-41FB-AE25-2DDEC74189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34" name="Group 313">
                    <a:extLst>
                      <a:ext uri="{FF2B5EF4-FFF2-40B4-BE49-F238E27FC236}">
                        <a16:creationId xmlns:a16="http://schemas.microsoft.com/office/drawing/2014/main" id="{6117FF43-6ED6-462C-A33E-E8334CC906C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35" name="Group 314">
                      <a:extLst>
                        <a:ext uri="{FF2B5EF4-FFF2-40B4-BE49-F238E27FC236}">
                          <a16:creationId xmlns:a16="http://schemas.microsoft.com/office/drawing/2014/main" id="{F8A15916-2B93-41DD-9A30-8404B318D6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41" name="Rectangle 315">
                        <a:extLst>
                          <a:ext uri="{FF2B5EF4-FFF2-40B4-BE49-F238E27FC236}">
                            <a16:creationId xmlns:a16="http://schemas.microsoft.com/office/drawing/2014/main" id="{33FC5CAC-2D69-4935-9757-D4040D5EAD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2" name="Rectangle 316">
                        <a:extLst>
                          <a:ext uri="{FF2B5EF4-FFF2-40B4-BE49-F238E27FC236}">
                            <a16:creationId xmlns:a16="http://schemas.microsoft.com/office/drawing/2014/main" id="{48306F1F-666F-4A67-8C6F-AA0837616F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3" name="Rectangle 317">
                        <a:extLst>
                          <a:ext uri="{FF2B5EF4-FFF2-40B4-BE49-F238E27FC236}">
                            <a16:creationId xmlns:a16="http://schemas.microsoft.com/office/drawing/2014/main" id="{E05DBEFC-9571-4AC5-AE61-CD0442C81B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4" name="Rectangle 318">
                        <a:extLst>
                          <a:ext uri="{FF2B5EF4-FFF2-40B4-BE49-F238E27FC236}">
                            <a16:creationId xmlns:a16="http://schemas.microsoft.com/office/drawing/2014/main" id="{47E81C44-8637-4B4D-80CB-0C48311CED4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36" name="Group 319">
                      <a:extLst>
                        <a:ext uri="{FF2B5EF4-FFF2-40B4-BE49-F238E27FC236}">
                          <a16:creationId xmlns:a16="http://schemas.microsoft.com/office/drawing/2014/main" id="{78475D6A-9858-438E-A52B-7661DFE27C6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37" name="Rectangle 320">
                        <a:extLst>
                          <a:ext uri="{FF2B5EF4-FFF2-40B4-BE49-F238E27FC236}">
                            <a16:creationId xmlns:a16="http://schemas.microsoft.com/office/drawing/2014/main" id="{E97F354E-0F76-40AD-950D-E25B3C6D01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8" name="Rectangle 321">
                        <a:extLst>
                          <a:ext uri="{FF2B5EF4-FFF2-40B4-BE49-F238E27FC236}">
                            <a16:creationId xmlns:a16="http://schemas.microsoft.com/office/drawing/2014/main" id="{035B2241-57CC-4705-B0B0-06379A26E65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9" name="Rectangle 322">
                        <a:extLst>
                          <a:ext uri="{FF2B5EF4-FFF2-40B4-BE49-F238E27FC236}">
                            <a16:creationId xmlns:a16="http://schemas.microsoft.com/office/drawing/2014/main" id="{3D2B8770-F249-44BF-91A2-29AA704651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0" name="Rectangle 323">
                        <a:extLst>
                          <a:ext uri="{FF2B5EF4-FFF2-40B4-BE49-F238E27FC236}">
                            <a16:creationId xmlns:a16="http://schemas.microsoft.com/office/drawing/2014/main" id="{1D2F77D1-B21E-4806-AB0B-204E3C2C31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386" name="Group 324">
                  <a:extLst>
                    <a:ext uri="{FF2B5EF4-FFF2-40B4-BE49-F238E27FC236}">
                      <a16:creationId xmlns:a16="http://schemas.microsoft.com/office/drawing/2014/main" id="{D3023105-DE94-471B-87B5-E22DA5B94E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387" name="Group 325">
                    <a:extLst>
                      <a:ext uri="{FF2B5EF4-FFF2-40B4-BE49-F238E27FC236}">
                        <a16:creationId xmlns:a16="http://schemas.microsoft.com/office/drawing/2014/main" id="{0AA45263-501F-4179-9796-09B4659547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21" name="Group 326">
                      <a:extLst>
                        <a:ext uri="{FF2B5EF4-FFF2-40B4-BE49-F238E27FC236}">
                          <a16:creationId xmlns:a16="http://schemas.microsoft.com/office/drawing/2014/main" id="{E02F8B37-4FD2-4579-BBC8-B4D8B5AB0F3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27" name="Rectangle 327">
                        <a:extLst>
                          <a:ext uri="{FF2B5EF4-FFF2-40B4-BE49-F238E27FC236}">
                            <a16:creationId xmlns:a16="http://schemas.microsoft.com/office/drawing/2014/main" id="{5644D7FC-D853-4872-AA2C-FA8BC02BA8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8" name="Rectangle 328">
                        <a:extLst>
                          <a:ext uri="{FF2B5EF4-FFF2-40B4-BE49-F238E27FC236}">
                            <a16:creationId xmlns:a16="http://schemas.microsoft.com/office/drawing/2014/main" id="{BA3AED82-5782-42BB-8E50-2173DDCEC2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9" name="Rectangle 329">
                        <a:extLst>
                          <a:ext uri="{FF2B5EF4-FFF2-40B4-BE49-F238E27FC236}">
                            <a16:creationId xmlns:a16="http://schemas.microsoft.com/office/drawing/2014/main" id="{930B3BF9-2667-4A5B-B33C-5842E541BA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0" name="Rectangle 330">
                        <a:extLst>
                          <a:ext uri="{FF2B5EF4-FFF2-40B4-BE49-F238E27FC236}">
                            <a16:creationId xmlns:a16="http://schemas.microsoft.com/office/drawing/2014/main" id="{8A33B745-5156-4ABF-8E95-FF984758F9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22" name="Group 331">
                      <a:extLst>
                        <a:ext uri="{FF2B5EF4-FFF2-40B4-BE49-F238E27FC236}">
                          <a16:creationId xmlns:a16="http://schemas.microsoft.com/office/drawing/2014/main" id="{8A1E2075-6F5D-4F94-9D6C-7F676C3B1BD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23" name="Rectangle 332">
                        <a:extLst>
                          <a:ext uri="{FF2B5EF4-FFF2-40B4-BE49-F238E27FC236}">
                            <a16:creationId xmlns:a16="http://schemas.microsoft.com/office/drawing/2014/main" id="{EA3BE022-FF98-4FB7-9A27-5F0D71B89C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4" name="Rectangle 333">
                        <a:extLst>
                          <a:ext uri="{FF2B5EF4-FFF2-40B4-BE49-F238E27FC236}">
                            <a16:creationId xmlns:a16="http://schemas.microsoft.com/office/drawing/2014/main" id="{3FFE5AD4-55C1-4F70-A90C-E19D819D74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5" name="Rectangle 334">
                        <a:extLst>
                          <a:ext uri="{FF2B5EF4-FFF2-40B4-BE49-F238E27FC236}">
                            <a16:creationId xmlns:a16="http://schemas.microsoft.com/office/drawing/2014/main" id="{9EF2F020-B89B-4AC8-A065-AA060689E5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6" name="Rectangle 335">
                        <a:extLst>
                          <a:ext uri="{FF2B5EF4-FFF2-40B4-BE49-F238E27FC236}">
                            <a16:creationId xmlns:a16="http://schemas.microsoft.com/office/drawing/2014/main" id="{C50B923C-5A80-4149-BDD4-950157010B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8" name="Group 336">
                    <a:extLst>
                      <a:ext uri="{FF2B5EF4-FFF2-40B4-BE49-F238E27FC236}">
                        <a16:creationId xmlns:a16="http://schemas.microsoft.com/office/drawing/2014/main" id="{1F482409-AC89-4F5E-A729-F4AECE1B20B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11" name="Group 337">
                      <a:extLst>
                        <a:ext uri="{FF2B5EF4-FFF2-40B4-BE49-F238E27FC236}">
                          <a16:creationId xmlns:a16="http://schemas.microsoft.com/office/drawing/2014/main" id="{885D4A90-2FF5-4BE6-B92F-4672B89093C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7" name="Rectangle 338">
                        <a:extLst>
                          <a:ext uri="{FF2B5EF4-FFF2-40B4-BE49-F238E27FC236}">
                            <a16:creationId xmlns:a16="http://schemas.microsoft.com/office/drawing/2014/main" id="{E8174940-86B4-4C23-A4D3-4E03AFC5F4C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8" name="Rectangle 339">
                        <a:extLst>
                          <a:ext uri="{FF2B5EF4-FFF2-40B4-BE49-F238E27FC236}">
                            <a16:creationId xmlns:a16="http://schemas.microsoft.com/office/drawing/2014/main" id="{12ABD182-27AA-42A2-BDFF-0334667B49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9" name="Rectangle 340">
                        <a:extLst>
                          <a:ext uri="{FF2B5EF4-FFF2-40B4-BE49-F238E27FC236}">
                            <a16:creationId xmlns:a16="http://schemas.microsoft.com/office/drawing/2014/main" id="{716DE8DB-AAFB-4586-B465-BB28967A80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0" name="Rectangle 341">
                        <a:extLst>
                          <a:ext uri="{FF2B5EF4-FFF2-40B4-BE49-F238E27FC236}">
                            <a16:creationId xmlns:a16="http://schemas.microsoft.com/office/drawing/2014/main" id="{0E2E5EDC-29A8-4E09-BCCC-EE19A7BF4D9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12" name="Group 342">
                      <a:extLst>
                        <a:ext uri="{FF2B5EF4-FFF2-40B4-BE49-F238E27FC236}">
                          <a16:creationId xmlns:a16="http://schemas.microsoft.com/office/drawing/2014/main" id="{0875B152-52D2-4F2A-B45C-91054BB7D18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3" name="Rectangle 343">
                        <a:extLst>
                          <a:ext uri="{FF2B5EF4-FFF2-40B4-BE49-F238E27FC236}">
                            <a16:creationId xmlns:a16="http://schemas.microsoft.com/office/drawing/2014/main" id="{B663B95F-A06A-4C51-9CD3-6274C4BA758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4" name="Rectangle 344">
                        <a:extLst>
                          <a:ext uri="{FF2B5EF4-FFF2-40B4-BE49-F238E27FC236}">
                            <a16:creationId xmlns:a16="http://schemas.microsoft.com/office/drawing/2014/main" id="{03F49A1C-CA94-4044-819B-2C6AB763C2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5" name="Rectangle 345">
                        <a:extLst>
                          <a:ext uri="{FF2B5EF4-FFF2-40B4-BE49-F238E27FC236}">
                            <a16:creationId xmlns:a16="http://schemas.microsoft.com/office/drawing/2014/main" id="{94DFDB07-004D-449F-AFAF-45AB5633FC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6" name="Rectangle 346">
                        <a:extLst>
                          <a:ext uri="{FF2B5EF4-FFF2-40B4-BE49-F238E27FC236}">
                            <a16:creationId xmlns:a16="http://schemas.microsoft.com/office/drawing/2014/main" id="{3FAABEAF-9A76-4195-BBE0-E78555F390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9" name="Group 347">
                    <a:extLst>
                      <a:ext uri="{FF2B5EF4-FFF2-40B4-BE49-F238E27FC236}">
                        <a16:creationId xmlns:a16="http://schemas.microsoft.com/office/drawing/2014/main" id="{E9A299EF-694E-48A8-BFB1-590CE6CAC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01" name="Group 348">
                      <a:extLst>
                        <a:ext uri="{FF2B5EF4-FFF2-40B4-BE49-F238E27FC236}">
                          <a16:creationId xmlns:a16="http://schemas.microsoft.com/office/drawing/2014/main" id="{472F5B80-9660-4281-8E6F-288026BB826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07" name="Rectangle 349">
                        <a:extLst>
                          <a:ext uri="{FF2B5EF4-FFF2-40B4-BE49-F238E27FC236}">
                            <a16:creationId xmlns:a16="http://schemas.microsoft.com/office/drawing/2014/main" id="{CABD5D03-781D-4D29-9D6A-A5163754BC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8" name="Rectangle 350">
                        <a:extLst>
                          <a:ext uri="{FF2B5EF4-FFF2-40B4-BE49-F238E27FC236}">
                            <a16:creationId xmlns:a16="http://schemas.microsoft.com/office/drawing/2014/main" id="{74A156DE-AD59-49C7-A218-4A5B9700E3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9" name="Rectangle 351">
                        <a:extLst>
                          <a:ext uri="{FF2B5EF4-FFF2-40B4-BE49-F238E27FC236}">
                            <a16:creationId xmlns:a16="http://schemas.microsoft.com/office/drawing/2014/main" id="{A812554D-2740-468C-A2CF-58DCB9D639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0" name="Rectangle 352">
                        <a:extLst>
                          <a:ext uri="{FF2B5EF4-FFF2-40B4-BE49-F238E27FC236}">
                            <a16:creationId xmlns:a16="http://schemas.microsoft.com/office/drawing/2014/main" id="{3002C636-4541-4AAD-8630-BD09700882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02" name="Group 353">
                      <a:extLst>
                        <a:ext uri="{FF2B5EF4-FFF2-40B4-BE49-F238E27FC236}">
                          <a16:creationId xmlns:a16="http://schemas.microsoft.com/office/drawing/2014/main" id="{27DEF3E6-A920-4BE3-9D36-44CAFEB11E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03" name="Rectangle 354">
                        <a:extLst>
                          <a:ext uri="{FF2B5EF4-FFF2-40B4-BE49-F238E27FC236}">
                            <a16:creationId xmlns:a16="http://schemas.microsoft.com/office/drawing/2014/main" id="{C654756A-3D4B-431B-9C4B-716BD6DABE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4" name="Rectangle 355">
                        <a:extLst>
                          <a:ext uri="{FF2B5EF4-FFF2-40B4-BE49-F238E27FC236}">
                            <a16:creationId xmlns:a16="http://schemas.microsoft.com/office/drawing/2014/main" id="{332DCC27-5583-4DC0-AACC-ECDA865118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5" name="Rectangle 356">
                        <a:extLst>
                          <a:ext uri="{FF2B5EF4-FFF2-40B4-BE49-F238E27FC236}">
                            <a16:creationId xmlns:a16="http://schemas.microsoft.com/office/drawing/2014/main" id="{AA6D42E8-E6CF-45E3-9196-0CB346190B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6" name="Rectangle 357">
                        <a:extLst>
                          <a:ext uri="{FF2B5EF4-FFF2-40B4-BE49-F238E27FC236}">
                            <a16:creationId xmlns:a16="http://schemas.microsoft.com/office/drawing/2014/main" id="{07653DF5-331D-4D20-9C91-86AC2BE774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90" name="Group 358">
                    <a:extLst>
                      <a:ext uri="{FF2B5EF4-FFF2-40B4-BE49-F238E27FC236}">
                        <a16:creationId xmlns:a16="http://schemas.microsoft.com/office/drawing/2014/main" id="{CE0C2D59-5CB4-46DD-8272-151FF8778CB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91" name="Group 359">
                      <a:extLst>
                        <a:ext uri="{FF2B5EF4-FFF2-40B4-BE49-F238E27FC236}">
                          <a16:creationId xmlns:a16="http://schemas.microsoft.com/office/drawing/2014/main" id="{8D067670-5FE1-4744-A26F-04AB9FCFBA5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97" name="Rectangle 360">
                        <a:extLst>
                          <a:ext uri="{FF2B5EF4-FFF2-40B4-BE49-F238E27FC236}">
                            <a16:creationId xmlns:a16="http://schemas.microsoft.com/office/drawing/2014/main" id="{618DE8EB-156E-4B32-89CA-BB2D7C12A7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8" name="Rectangle 361">
                        <a:extLst>
                          <a:ext uri="{FF2B5EF4-FFF2-40B4-BE49-F238E27FC236}">
                            <a16:creationId xmlns:a16="http://schemas.microsoft.com/office/drawing/2014/main" id="{F8BE7C18-8F1B-4749-A160-03A38107AE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9" name="Rectangle 362">
                        <a:extLst>
                          <a:ext uri="{FF2B5EF4-FFF2-40B4-BE49-F238E27FC236}">
                            <a16:creationId xmlns:a16="http://schemas.microsoft.com/office/drawing/2014/main" id="{50334268-0B2D-43B4-BD10-94613683F3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0" name="Rectangle 363">
                        <a:extLst>
                          <a:ext uri="{FF2B5EF4-FFF2-40B4-BE49-F238E27FC236}">
                            <a16:creationId xmlns:a16="http://schemas.microsoft.com/office/drawing/2014/main" id="{16F0FB56-FEF3-4BDF-BD39-D82791CBE5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2" name="Group 364">
                      <a:extLst>
                        <a:ext uri="{FF2B5EF4-FFF2-40B4-BE49-F238E27FC236}">
                          <a16:creationId xmlns:a16="http://schemas.microsoft.com/office/drawing/2014/main" id="{C768142A-0AD7-4F09-8E25-2C855D1EC9E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93" name="Rectangle 365">
                        <a:extLst>
                          <a:ext uri="{FF2B5EF4-FFF2-40B4-BE49-F238E27FC236}">
                            <a16:creationId xmlns:a16="http://schemas.microsoft.com/office/drawing/2014/main" id="{F5338480-0853-4843-B9A3-2225B1F3D9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4" name="Rectangle 366">
                        <a:extLst>
                          <a:ext uri="{FF2B5EF4-FFF2-40B4-BE49-F238E27FC236}">
                            <a16:creationId xmlns:a16="http://schemas.microsoft.com/office/drawing/2014/main" id="{C1934BCD-C790-44EE-A0A1-18D9D77C7A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5" name="Rectangle 367">
                        <a:extLst>
                          <a:ext uri="{FF2B5EF4-FFF2-40B4-BE49-F238E27FC236}">
                            <a16:creationId xmlns:a16="http://schemas.microsoft.com/office/drawing/2014/main" id="{DE26131D-3500-4F58-AF36-03E37F3B3E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6" name="Rectangle 368">
                        <a:extLst>
                          <a:ext uri="{FF2B5EF4-FFF2-40B4-BE49-F238E27FC236}">
                            <a16:creationId xmlns:a16="http://schemas.microsoft.com/office/drawing/2014/main" id="{0843A3F7-14FA-4B60-9DFC-7A8F9F678B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747" name="Line 369">
            <a:extLst>
              <a:ext uri="{FF2B5EF4-FFF2-40B4-BE49-F238E27FC236}">
                <a16:creationId xmlns:a16="http://schemas.microsoft.com/office/drawing/2014/main" id="{1B3A158D-9B55-4407-99FD-74E59EB9C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872915"/>
            <a:ext cx="4210050" cy="4210050"/>
          </a:xfrm>
          <a:prstGeom prst="line">
            <a:avLst/>
          </a:prstGeom>
          <a:noFill/>
          <a:ln w="38100">
            <a:solidFill>
              <a:srgbClr val="00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" name="Freeform 370">
            <a:extLst>
              <a:ext uri="{FF2B5EF4-FFF2-40B4-BE49-F238E27FC236}">
                <a16:creationId xmlns:a16="http://schemas.microsoft.com/office/drawing/2014/main" id="{B3198DC8-5380-4F59-97CA-9238ED78E4E5}"/>
              </a:ext>
            </a:extLst>
          </p:cNvPr>
          <p:cNvSpPr>
            <a:spLocks/>
          </p:cNvSpPr>
          <p:nvPr/>
        </p:nvSpPr>
        <p:spPr bwMode="auto">
          <a:xfrm>
            <a:off x="4114800" y="2101515"/>
            <a:ext cx="3200400" cy="3200400"/>
          </a:xfrm>
          <a:custGeom>
            <a:avLst/>
            <a:gdLst>
              <a:gd name="T0" fmla="*/ 0 w 2016"/>
              <a:gd name="T1" fmla="*/ 336 h 2016"/>
              <a:gd name="T2" fmla="*/ 336 w 2016"/>
              <a:gd name="T3" fmla="*/ 0 h 2016"/>
              <a:gd name="T4" fmla="*/ 1008 w 2016"/>
              <a:gd name="T5" fmla="*/ 336 h 2016"/>
              <a:gd name="T6" fmla="*/ 1344 w 2016"/>
              <a:gd name="T7" fmla="*/ 1008 h 2016"/>
              <a:gd name="T8" fmla="*/ 1680 w 2016"/>
              <a:gd name="T9" fmla="*/ 528 h 2016"/>
              <a:gd name="T10" fmla="*/ 1680 w 2016"/>
              <a:gd name="T11" fmla="*/ 1152 h 2016"/>
              <a:gd name="T12" fmla="*/ 2016 w 2016"/>
              <a:gd name="T13" fmla="*/ 1680 h 2016"/>
              <a:gd name="T14" fmla="*/ 1680 w 2016"/>
              <a:gd name="T15" fmla="*/ 2016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16" h="2016">
                <a:moveTo>
                  <a:pt x="0" y="336"/>
                </a:moveTo>
                <a:lnTo>
                  <a:pt x="336" y="0"/>
                </a:lnTo>
                <a:lnTo>
                  <a:pt x="1008" y="336"/>
                </a:lnTo>
                <a:lnTo>
                  <a:pt x="1344" y="1008"/>
                </a:lnTo>
                <a:lnTo>
                  <a:pt x="1680" y="528"/>
                </a:lnTo>
                <a:lnTo>
                  <a:pt x="1680" y="1152"/>
                </a:lnTo>
                <a:lnTo>
                  <a:pt x="2016" y="1680"/>
                </a:lnTo>
                <a:lnTo>
                  <a:pt x="1680" y="201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9" name="Line 371">
            <a:extLst>
              <a:ext uri="{FF2B5EF4-FFF2-40B4-BE49-F238E27FC236}">
                <a16:creationId xmlns:a16="http://schemas.microsoft.com/office/drawing/2014/main" id="{A3F12F1C-FA6C-4B89-8830-B5E4FFAC8A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25850" y="2650790"/>
            <a:ext cx="488950" cy="527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0" name="Line 372">
            <a:extLst>
              <a:ext uri="{FF2B5EF4-FFF2-40B4-BE49-F238E27FC236}">
                <a16:creationId xmlns:a16="http://schemas.microsoft.com/office/drawing/2014/main" id="{FBB81933-1EAA-492B-8F9A-B16039AE0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5850" y="3177840"/>
            <a:ext cx="525463" cy="10525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1" name="Line 373">
            <a:extLst>
              <a:ext uri="{FF2B5EF4-FFF2-40B4-BE49-F238E27FC236}">
                <a16:creationId xmlns:a16="http://schemas.microsoft.com/office/drawing/2014/main" id="{05BBCF94-B670-4A83-83BC-D4D170393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4230353"/>
            <a:ext cx="1052512" cy="525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" name="Line 374">
            <a:extLst>
              <a:ext uri="{FF2B5EF4-FFF2-40B4-BE49-F238E27FC236}">
                <a16:creationId xmlns:a16="http://schemas.microsoft.com/office/drawing/2014/main" id="{C23E5007-6DDC-4C5F-A901-5A73267014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4838" y="4755815"/>
            <a:ext cx="788987" cy="527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" name="Line 376">
            <a:extLst>
              <a:ext uri="{FF2B5EF4-FFF2-40B4-BE49-F238E27FC236}">
                <a16:creationId xmlns:a16="http://schemas.microsoft.com/office/drawing/2014/main" id="{B574CB99-2D0B-4A52-98C1-B60A54D63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838" y="5282865"/>
            <a:ext cx="10525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" name="Line 377">
            <a:extLst>
              <a:ext uri="{FF2B5EF4-FFF2-40B4-BE49-F238E27FC236}">
                <a16:creationId xmlns:a16="http://schemas.microsoft.com/office/drawing/2014/main" id="{3DAA8A95-F3BC-4FF2-BC92-D3B0D177B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5282865"/>
            <a:ext cx="788988" cy="525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5" name="Line 378">
            <a:extLst>
              <a:ext uri="{FF2B5EF4-FFF2-40B4-BE49-F238E27FC236}">
                <a16:creationId xmlns:a16="http://schemas.microsoft.com/office/drawing/2014/main" id="{8C129DBB-D244-4E35-804B-6E14FC244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6338" y="5301915"/>
            <a:ext cx="527050" cy="506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D5D3412-7E3F-418D-AEB1-E4D9CF434EE1}"/>
              </a:ext>
            </a:extLst>
          </p:cNvPr>
          <p:cNvSpPr txBox="1">
            <a:spLocks noChangeArrowheads="1"/>
          </p:cNvSpPr>
          <p:nvPr/>
        </p:nvSpPr>
        <p:spPr>
          <a:xfrm>
            <a:off x="2822070" y="1041319"/>
            <a:ext cx="5300869" cy="99515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LINE SYMMETRY</a:t>
            </a: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1DE72142-AD6D-4978-A452-545D30AE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008" y="2474893"/>
            <a:ext cx="103454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3600" b="0" dirty="0">
                <a:solidFill>
                  <a:schemeClr val="bg1"/>
                </a:solidFill>
              </a:rPr>
              <a:t>Now do </a:t>
            </a:r>
            <a:r>
              <a:rPr lang="en-GB" altLang="en-US" sz="3600" b="0" dirty="0">
                <a:solidFill>
                  <a:srgbClr val="FFFF00"/>
                </a:solidFill>
              </a:rPr>
              <a:t>Line Symmetry Exercise 1 &amp; 2</a:t>
            </a:r>
          </a:p>
        </p:txBody>
      </p:sp>
    </p:spTree>
    <p:extLst>
      <p:ext uri="{BB962C8B-B14F-4D97-AF65-F5344CB8AC3E}">
        <p14:creationId xmlns:p14="http://schemas.microsoft.com/office/powerpoint/2010/main" val="1177658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474C5B15-C488-401B-ABC9-37CA2DB3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42" y="143376"/>
            <a:ext cx="11069052" cy="161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Rotational Symmetry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B84692-28E0-49E3-A736-1F6051557ACC}"/>
              </a:ext>
            </a:extLst>
          </p:cNvPr>
          <p:cNvSpPr/>
          <p:nvPr/>
        </p:nvSpPr>
        <p:spPr>
          <a:xfrm>
            <a:off x="423110" y="1553964"/>
            <a:ext cx="113297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If, when you rotate a shape, it looks exactly the same as it did in its original position, then we say that the shape has </a:t>
            </a:r>
            <a:r>
              <a:rPr lang="en-GB" altLang="en-US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rotational symmetry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altLang="en-US" sz="28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1">
            <a:extLst>
              <a:ext uri="{FF2B5EF4-FFF2-40B4-BE49-F238E27FC236}">
                <a16:creationId xmlns:a16="http://schemas.microsoft.com/office/drawing/2014/main" id="{A84A666C-DC83-4403-8242-D8DCC64B0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695" y="3369846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2">
            <a:extLst>
              <a:ext uri="{FF2B5EF4-FFF2-40B4-BE49-F238E27FC236}">
                <a16:creationId xmlns:a16="http://schemas.microsoft.com/office/drawing/2014/main" id="{B5ECF8CF-08E9-465C-A129-92B00540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1080435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It looks exactly the same four times in a full turn.</a:t>
            </a:r>
          </a:p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It has rotational symmetry </a:t>
            </a:r>
            <a:r>
              <a:rPr lang="en-GB" altLang="en-US" i="1" dirty="0">
                <a:solidFill>
                  <a:schemeClr val="bg1"/>
                </a:solidFill>
                <a:latin typeface="Comic Sans MS" panose="030F0702030302020204" pitchFamily="66" charset="0"/>
              </a:rPr>
              <a:t>order 4</a:t>
            </a:r>
            <a:r>
              <a:rPr lang="en-GB" altLang="en-US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65D46A-2788-4375-A754-CFE5891648A4}"/>
              </a:ext>
            </a:extLst>
          </p:cNvPr>
          <p:cNvSpPr/>
          <p:nvPr/>
        </p:nvSpPr>
        <p:spPr>
          <a:xfrm>
            <a:off x="862263" y="3243711"/>
            <a:ext cx="2011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A square</a:t>
            </a:r>
          </a:p>
          <a:p>
            <a:endParaRPr lang="en-GB" altLang="en-US" sz="28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21">
            <a:extLst>
              <a:ext uri="{FF2B5EF4-FFF2-40B4-BE49-F238E27FC236}">
                <a16:creationId xmlns:a16="http://schemas.microsoft.com/office/drawing/2014/main" id="{C3F1BD77-FBEF-4D2F-8F0A-AE1D4D690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12695" y="3369092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1">
            <a:extLst>
              <a:ext uri="{FF2B5EF4-FFF2-40B4-BE49-F238E27FC236}">
                <a16:creationId xmlns:a16="http://schemas.microsoft.com/office/drawing/2014/main" id="{77C85B96-CA68-46D0-834A-DE659014A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12695" y="3451696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1">
            <a:extLst>
              <a:ext uri="{FF2B5EF4-FFF2-40B4-BE49-F238E27FC236}">
                <a16:creationId xmlns:a16="http://schemas.microsoft.com/office/drawing/2014/main" id="{834F2B01-6669-4B76-80DC-E6A6CF0C1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12695" y="3406304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1">
            <a:extLst>
              <a:ext uri="{FF2B5EF4-FFF2-40B4-BE49-F238E27FC236}">
                <a16:creationId xmlns:a16="http://schemas.microsoft.com/office/drawing/2014/main" id="{CCFF42A4-99C3-4570-9E53-D98D763B7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7" y="3369092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2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474C5B15-C488-401B-ABC9-37CA2DB3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42" y="143376"/>
            <a:ext cx="11069052" cy="161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Rotational Symmetry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B84692-28E0-49E3-A736-1F6051557ACC}"/>
              </a:ext>
            </a:extLst>
          </p:cNvPr>
          <p:cNvSpPr/>
          <p:nvPr/>
        </p:nvSpPr>
        <p:spPr>
          <a:xfrm>
            <a:off x="423110" y="1553964"/>
            <a:ext cx="113297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If, when you rotate a shape, it looks exactly the same as it did in its original position, then we say that the shape has </a:t>
            </a:r>
            <a:r>
              <a:rPr lang="en-GB" altLang="en-US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rotational symmetry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altLang="en-US" sz="28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B5ECF8CF-08E9-465C-A129-92B00540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1080435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It looks exactly the same twice in a full turn.</a:t>
            </a:r>
          </a:p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It has got rotational symmetry </a:t>
            </a:r>
            <a:r>
              <a:rPr lang="en-GB" altLang="en-US" i="1" dirty="0">
                <a:solidFill>
                  <a:schemeClr val="bg1"/>
                </a:solidFill>
                <a:latin typeface="Comic Sans MS" panose="030F0702030302020204" pitchFamily="66" charset="0"/>
              </a:rPr>
              <a:t>order 2</a:t>
            </a:r>
            <a:r>
              <a:rPr lang="en-GB" altLang="en-US" dirty="0"/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9CC0F9-CD2F-4569-9B4B-EB4CE579FC6E}"/>
              </a:ext>
            </a:extLst>
          </p:cNvPr>
          <p:cNvGrpSpPr/>
          <p:nvPr/>
        </p:nvGrpSpPr>
        <p:grpSpPr>
          <a:xfrm>
            <a:off x="4100512" y="2756171"/>
            <a:ext cx="900113" cy="1929188"/>
            <a:chOff x="4171950" y="2728913"/>
            <a:chExt cx="900113" cy="192918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2D1ADF4-432F-4F22-AA48-4A71B958BAD1}"/>
                </a:ext>
              </a:extLst>
            </p:cNvPr>
            <p:cNvGrpSpPr/>
            <p:nvPr/>
          </p:nvGrpSpPr>
          <p:grpSpPr>
            <a:xfrm>
              <a:off x="4171950" y="2728913"/>
              <a:ext cx="900113" cy="1929188"/>
              <a:chOff x="4171950" y="2728913"/>
              <a:chExt cx="900113" cy="1929188"/>
            </a:xfrm>
            <a:solidFill>
              <a:srgbClr val="FFFF00"/>
            </a:solidFill>
          </p:grpSpPr>
          <p:sp>
            <p:nvSpPr>
              <p:cNvPr id="7" name="Arrow: Up 6">
                <a:extLst>
                  <a:ext uri="{FF2B5EF4-FFF2-40B4-BE49-F238E27FC236}">
                    <a16:creationId xmlns:a16="http://schemas.microsoft.com/office/drawing/2014/main" id="{19A87264-DC6E-47D7-A555-B5F505D17503}"/>
                  </a:ext>
                </a:extLst>
              </p:cNvPr>
              <p:cNvSpPr/>
              <p:nvPr/>
            </p:nvSpPr>
            <p:spPr>
              <a:xfrm>
                <a:off x="4171950" y="2728913"/>
                <a:ext cx="900113" cy="991852"/>
              </a:xfrm>
              <a:prstGeom prst="up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Arrow: Up 7">
                <a:extLst>
                  <a:ext uri="{FF2B5EF4-FFF2-40B4-BE49-F238E27FC236}">
                    <a16:creationId xmlns:a16="http://schemas.microsoft.com/office/drawing/2014/main" id="{1556772E-39B8-4F7F-9E5E-79017334BB95}"/>
                  </a:ext>
                </a:extLst>
              </p:cNvPr>
              <p:cNvSpPr/>
              <p:nvPr/>
            </p:nvSpPr>
            <p:spPr>
              <a:xfrm flipV="1">
                <a:off x="4171950" y="3666249"/>
                <a:ext cx="900113" cy="991852"/>
              </a:xfrm>
              <a:prstGeom prst="up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89DB9B-1F63-48AA-8BC1-8872D80418D7}"/>
                </a:ext>
              </a:extLst>
            </p:cNvPr>
            <p:cNvSpPr/>
            <p:nvPr/>
          </p:nvSpPr>
          <p:spPr>
            <a:xfrm>
              <a:off x="4407756" y="2805080"/>
              <a:ext cx="4285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altLang="en-US" sz="2800" dirty="0">
                  <a:latin typeface="Comic Sans MS" panose="030F0702030302020204" pitchFamily="66" charset="0"/>
                </a:rPr>
                <a:t>T</a:t>
              </a:r>
              <a:endParaRPr lang="en-GB" altLang="en-US" sz="2800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242A7A-8986-4DFA-9CE6-CDE3A69E2FB3}"/>
              </a:ext>
            </a:extLst>
          </p:cNvPr>
          <p:cNvGrpSpPr/>
          <p:nvPr/>
        </p:nvGrpSpPr>
        <p:grpSpPr>
          <a:xfrm flipV="1">
            <a:off x="4100512" y="2775570"/>
            <a:ext cx="900113" cy="1929188"/>
            <a:chOff x="4171950" y="2728913"/>
            <a:chExt cx="900113" cy="192918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A8411BF-E1D5-4FDA-90AE-865D73D74D9C}"/>
                </a:ext>
              </a:extLst>
            </p:cNvPr>
            <p:cNvGrpSpPr/>
            <p:nvPr/>
          </p:nvGrpSpPr>
          <p:grpSpPr>
            <a:xfrm>
              <a:off x="4171950" y="2728913"/>
              <a:ext cx="900113" cy="1929188"/>
              <a:chOff x="4171950" y="2728913"/>
              <a:chExt cx="900113" cy="1929188"/>
            </a:xfrm>
            <a:solidFill>
              <a:srgbClr val="FFFF00"/>
            </a:solidFill>
          </p:grpSpPr>
          <p:sp>
            <p:nvSpPr>
              <p:cNvPr id="35" name="Arrow: Up 34">
                <a:extLst>
                  <a:ext uri="{FF2B5EF4-FFF2-40B4-BE49-F238E27FC236}">
                    <a16:creationId xmlns:a16="http://schemas.microsoft.com/office/drawing/2014/main" id="{071164D1-2F96-4748-A046-E66856471195}"/>
                  </a:ext>
                </a:extLst>
              </p:cNvPr>
              <p:cNvSpPr/>
              <p:nvPr/>
            </p:nvSpPr>
            <p:spPr>
              <a:xfrm>
                <a:off x="4171950" y="2728913"/>
                <a:ext cx="900113" cy="991852"/>
              </a:xfrm>
              <a:prstGeom prst="up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Arrow: Up 35">
                <a:extLst>
                  <a:ext uri="{FF2B5EF4-FFF2-40B4-BE49-F238E27FC236}">
                    <a16:creationId xmlns:a16="http://schemas.microsoft.com/office/drawing/2014/main" id="{56460CBB-C978-45BD-82DD-965CF39E7049}"/>
                  </a:ext>
                </a:extLst>
              </p:cNvPr>
              <p:cNvSpPr/>
              <p:nvPr/>
            </p:nvSpPr>
            <p:spPr>
              <a:xfrm flipV="1">
                <a:off x="4171950" y="3666249"/>
                <a:ext cx="900113" cy="991852"/>
              </a:xfrm>
              <a:prstGeom prst="up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3BAE5E8-48EA-44C8-A1E2-EE572D7600FF}"/>
                </a:ext>
              </a:extLst>
            </p:cNvPr>
            <p:cNvSpPr/>
            <p:nvPr/>
          </p:nvSpPr>
          <p:spPr>
            <a:xfrm>
              <a:off x="4407757" y="2783256"/>
              <a:ext cx="4285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altLang="en-US" sz="2800" dirty="0">
                  <a:latin typeface="Comic Sans MS" panose="030F0702030302020204" pitchFamily="66" charset="0"/>
                </a:rPr>
                <a:t>T</a:t>
              </a:r>
              <a:endParaRPr lang="en-GB" altLang="en-US" sz="2800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96759D-E43F-4115-93A6-94F831AF9DDE}"/>
              </a:ext>
            </a:extLst>
          </p:cNvPr>
          <p:cNvGrpSpPr/>
          <p:nvPr/>
        </p:nvGrpSpPr>
        <p:grpSpPr>
          <a:xfrm>
            <a:off x="4100512" y="2775570"/>
            <a:ext cx="900113" cy="1929188"/>
            <a:chOff x="4171950" y="2728913"/>
            <a:chExt cx="900113" cy="192918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899B06F-48C7-4EE1-992A-5C4410AE0D68}"/>
                </a:ext>
              </a:extLst>
            </p:cNvPr>
            <p:cNvGrpSpPr/>
            <p:nvPr/>
          </p:nvGrpSpPr>
          <p:grpSpPr>
            <a:xfrm>
              <a:off x="4171950" y="2728913"/>
              <a:ext cx="900113" cy="1929188"/>
              <a:chOff x="4171950" y="2728913"/>
              <a:chExt cx="900113" cy="1929188"/>
            </a:xfrm>
            <a:solidFill>
              <a:srgbClr val="FFFF00"/>
            </a:solidFill>
          </p:grpSpPr>
          <p:sp>
            <p:nvSpPr>
              <p:cNvPr id="40" name="Arrow: Up 39">
                <a:extLst>
                  <a:ext uri="{FF2B5EF4-FFF2-40B4-BE49-F238E27FC236}">
                    <a16:creationId xmlns:a16="http://schemas.microsoft.com/office/drawing/2014/main" id="{1B35095B-5EE6-4088-9280-951CBB9D4104}"/>
                  </a:ext>
                </a:extLst>
              </p:cNvPr>
              <p:cNvSpPr/>
              <p:nvPr/>
            </p:nvSpPr>
            <p:spPr>
              <a:xfrm>
                <a:off x="4171950" y="2728913"/>
                <a:ext cx="900113" cy="991852"/>
              </a:xfrm>
              <a:prstGeom prst="up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Arrow: Up 40">
                <a:extLst>
                  <a:ext uri="{FF2B5EF4-FFF2-40B4-BE49-F238E27FC236}">
                    <a16:creationId xmlns:a16="http://schemas.microsoft.com/office/drawing/2014/main" id="{02D19F15-39D0-4FF2-A501-9E4945088D91}"/>
                  </a:ext>
                </a:extLst>
              </p:cNvPr>
              <p:cNvSpPr/>
              <p:nvPr/>
            </p:nvSpPr>
            <p:spPr>
              <a:xfrm flipV="1">
                <a:off x="4171950" y="3666249"/>
                <a:ext cx="900113" cy="991852"/>
              </a:xfrm>
              <a:prstGeom prst="up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ADAC8B6-962B-4B74-9D17-95C3F703B9BA}"/>
                </a:ext>
              </a:extLst>
            </p:cNvPr>
            <p:cNvSpPr/>
            <p:nvPr/>
          </p:nvSpPr>
          <p:spPr>
            <a:xfrm>
              <a:off x="4407757" y="2783256"/>
              <a:ext cx="4285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altLang="en-US" sz="2800" dirty="0">
                  <a:latin typeface="Comic Sans MS" panose="030F0702030302020204" pitchFamily="66" charset="0"/>
                </a:rPr>
                <a:t>T</a:t>
              </a:r>
              <a:endParaRPr lang="en-GB" altLang="en-US" sz="2800" i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5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CF0327D4-3048-4C70-93C2-FB44AD150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85" y="2371062"/>
            <a:ext cx="221615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6767F5B6-AE29-4399-A77F-C4583BBE6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85" y="2538666"/>
            <a:ext cx="13747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F9118CDC-4E5D-40ED-8EB9-ADB3989CB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397" y="3095627"/>
            <a:ext cx="19335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40518442-283C-4C4F-87C2-139CF555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011" y="5394660"/>
            <a:ext cx="419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MARK THE CENTRE OF TURN SYMMETRY ON EACH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7C68499-0EB6-4D6E-93FF-E04691A37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969" y="3278190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3200" dirty="0">
                <a:solidFill>
                  <a:srgbClr val="FFFF00"/>
                </a:solidFill>
              </a:rPr>
              <a:t>*</a:t>
            </a:r>
            <a:endParaRPr lang="en-GB" altLang="en-US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771FFE13-0FB8-4123-8970-13AFDA297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155" y="3429000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3200">
                <a:solidFill>
                  <a:srgbClr val="FFFF00"/>
                </a:solidFill>
              </a:rPr>
              <a:t>*</a:t>
            </a:r>
            <a:endParaRPr lang="en-GB" altLang="en-US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7BD42313-1F46-4ABC-AC71-B82128151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345" y="3919791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3200" dirty="0">
                <a:solidFill>
                  <a:srgbClr val="000099"/>
                </a:solidFill>
              </a:rPr>
              <a:t>*</a:t>
            </a:r>
            <a:endParaRPr lang="en-GB" altLang="en-US" dirty="0"/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6EBDEB02-6DAB-4B63-90C2-78127FCF6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035" y="2198941"/>
            <a:ext cx="622300" cy="70167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 dirty="0"/>
              <a:t>2</a:t>
            </a: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BE0B9DB6-27E1-405A-8C4D-9240369E2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7545" y="4935539"/>
            <a:ext cx="622300" cy="70167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/>
              <a:t>6</a:t>
            </a:r>
            <a:endParaRPr lang="en-GB" altLang="en-US" sz="4000" b="1" dirty="0"/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4ADAA146-6A02-45D5-9BA9-25FA975FB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894" y="4573590"/>
            <a:ext cx="622300" cy="70167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 dirty="0"/>
              <a:t>4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7FA88281-5CD8-4EF9-AC1E-1B8B10954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473075"/>
            <a:ext cx="8191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THESE SHAPES ALL HAVE TURN SYMMETRY. CAN YOU SAY WHAT ORDER?</a:t>
            </a:r>
            <a:endParaRPr lang="en-GB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76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nimBg="1" autoUpdateAnimBg="0"/>
      <p:bldP spid="10" grpId="0" animBg="1" autoUpdateAnimBg="0"/>
      <p:bldP spid="11" grpId="0" animBg="1" autoUpdateAnimBg="0"/>
      <p:bldP spid="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6C30380-3CE8-45BB-8DB3-49343FE19CD8}"/>
              </a:ext>
            </a:extLst>
          </p:cNvPr>
          <p:cNvSpPr txBox="1">
            <a:spLocks noChangeArrowheads="1"/>
          </p:cNvSpPr>
          <p:nvPr/>
        </p:nvSpPr>
        <p:spPr>
          <a:xfrm>
            <a:off x="733926" y="597568"/>
            <a:ext cx="9777664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Rotational Symmetry all around us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ACA7EE7-03CC-471B-B270-F4A7F31F0688}"/>
              </a:ext>
            </a:extLst>
          </p:cNvPr>
          <p:cNvSpPr txBox="1">
            <a:spLocks noChangeArrowheads="1"/>
          </p:cNvSpPr>
          <p:nvPr/>
        </p:nvSpPr>
        <p:spPr>
          <a:xfrm>
            <a:off x="1748590" y="1283368"/>
            <a:ext cx="906780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Which road signs have got rotational symmetry?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08772503-3A5B-454D-928A-686EEF87A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5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01FE0362-143D-4B83-886A-78EE65BCF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72260EB5-3EA0-46A8-8B2D-63A7D45F6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3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>
            <a:extLst>
              <a:ext uri="{FF2B5EF4-FFF2-40B4-BE49-F238E27FC236}">
                <a16:creationId xmlns:a16="http://schemas.microsoft.com/office/drawing/2014/main" id="{8F799F8A-DDE6-421B-993D-2715C56AD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FED13D34-7E09-4012-A048-CAD2F803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1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>
            <a:extLst>
              <a:ext uri="{FF2B5EF4-FFF2-40B4-BE49-F238E27FC236}">
                <a16:creationId xmlns:a16="http://schemas.microsoft.com/office/drawing/2014/main" id="{F07757FE-3FF3-477C-AB78-8B21A9649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2BDF3A32-EAF7-451E-9144-B53D40ED1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990" y="2426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E5F8B2FA-35E2-43D3-B510-282F0CCAC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5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>
            <a:extLst>
              <a:ext uri="{FF2B5EF4-FFF2-40B4-BE49-F238E27FC236}">
                <a16:creationId xmlns:a16="http://schemas.microsoft.com/office/drawing/2014/main" id="{9B03352A-9A6A-4F6C-AEC0-C698D98BD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7">
            <a:extLst>
              <a:ext uri="{FF2B5EF4-FFF2-40B4-BE49-F238E27FC236}">
                <a16:creationId xmlns:a16="http://schemas.microsoft.com/office/drawing/2014/main" id="{F4F61508-D70E-4507-B3AA-C4152C823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3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>
            <a:extLst>
              <a:ext uri="{FF2B5EF4-FFF2-40B4-BE49-F238E27FC236}">
                <a16:creationId xmlns:a16="http://schemas.microsoft.com/office/drawing/2014/main" id="{32636C51-9780-45E8-B25B-E22B238A4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9">
            <a:extLst>
              <a:ext uri="{FF2B5EF4-FFF2-40B4-BE49-F238E27FC236}">
                <a16:creationId xmlns:a16="http://schemas.microsoft.com/office/drawing/2014/main" id="{CAEBA04F-73F0-4D9D-AE50-8404B44CD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1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0">
            <a:extLst>
              <a:ext uri="{FF2B5EF4-FFF2-40B4-BE49-F238E27FC236}">
                <a16:creationId xmlns:a16="http://schemas.microsoft.com/office/drawing/2014/main" id="{38DC6B1F-CE24-4981-BC5E-20F788E8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1">
            <a:extLst>
              <a:ext uri="{FF2B5EF4-FFF2-40B4-BE49-F238E27FC236}">
                <a16:creationId xmlns:a16="http://schemas.microsoft.com/office/drawing/2014/main" id="{83619BE2-5E20-4DAF-972E-615B308AF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990" y="37217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>
            <a:extLst>
              <a:ext uri="{FF2B5EF4-FFF2-40B4-BE49-F238E27FC236}">
                <a16:creationId xmlns:a16="http://schemas.microsoft.com/office/drawing/2014/main" id="{4CF68446-2D25-4AFD-B340-80A3CD2DC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590" y="50171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3">
            <a:extLst>
              <a:ext uri="{FF2B5EF4-FFF2-40B4-BE49-F238E27FC236}">
                <a16:creationId xmlns:a16="http://schemas.microsoft.com/office/drawing/2014/main" id="{69DB5DDA-170C-42B4-A24C-8E81C4CDC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90" y="50171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4">
            <a:extLst>
              <a:ext uri="{FF2B5EF4-FFF2-40B4-BE49-F238E27FC236}">
                <a16:creationId xmlns:a16="http://schemas.microsoft.com/office/drawing/2014/main" id="{417AEEA6-6883-4DAD-B31D-AFAF4EF2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190" y="50171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6">
            <a:extLst>
              <a:ext uri="{FF2B5EF4-FFF2-40B4-BE49-F238E27FC236}">
                <a16:creationId xmlns:a16="http://schemas.microsoft.com/office/drawing/2014/main" id="{A136F2D1-1A57-4CA2-B52F-BE8396DBC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390" y="50171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7">
            <a:extLst>
              <a:ext uri="{FF2B5EF4-FFF2-40B4-BE49-F238E27FC236}">
                <a16:creationId xmlns:a16="http://schemas.microsoft.com/office/drawing/2014/main" id="{00741B41-BF43-4DBA-BE2C-9B57A4B31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90" y="50171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9">
            <a:extLst>
              <a:ext uri="{FF2B5EF4-FFF2-40B4-BE49-F238E27FC236}">
                <a16:creationId xmlns:a16="http://schemas.microsoft.com/office/drawing/2014/main" id="{A5CD6607-BDCD-49F5-BF9C-C1F2E0F3B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90" y="5017168"/>
            <a:ext cx="2381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30">
            <a:extLst>
              <a:ext uri="{FF2B5EF4-FFF2-40B4-BE49-F238E27FC236}">
                <a16:creationId xmlns:a16="http://schemas.microsoft.com/office/drawing/2014/main" id="{36080DDB-107A-4B08-B2EE-D073D4C25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590" y="1816768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Click to see the answers</a:t>
            </a:r>
            <a:r>
              <a:rPr lang="en-US" altLang="en-US" dirty="0">
                <a:solidFill>
                  <a:srgbClr val="FF0000"/>
                </a:solidFill>
              </a:rPr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87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00"/>
                            </p:stCondLst>
                            <p:childTnLst>
                              <p:par>
                                <p:cTn id="30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80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200"/>
                            </p:stCondLst>
                            <p:childTnLst>
                              <p:par>
                                <p:cTn id="58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00"/>
                            </p:stCondLst>
                            <p:childTnLst>
                              <p:par>
                                <p:cTn id="65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600"/>
                            </p:stCondLst>
                            <p:childTnLst>
                              <p:par>
                                <p:cTn id="72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300"/>
                            </p:stCondLst>
                            <p:childTnLst>
                              <p:par>
                                <p:cTn id="79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700"/>
                            </p:stCondLst>
                            <p:childTnLst>
                              <p:par>
                                <p:cTn id="93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400"/>
                            </p:stCondLst>
                            <p:childTnLst>
                              <p:par>
                                <p:cTn id="100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100"/>
                            </p:stCondLst>
                            <p:childTnLst>
                              <p:par>
                                <p:cTn id="107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14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1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200"/>
                            </p:stCondLst>
                            <p:childTnLst>
                              <p:par>
                                <p:cTn id="128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900"/>
                            </p:stCondLst>
                            <p:childTnLst>
                              <p:par>
                                <p:cTn id="135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600"/>
                            </p:stCondLst>
                            <p:childTnLst>
                              <p:par>
                                <p:cTn id="142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3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2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89AEABA9-B511-47F6-9447-D0DB93041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435768"/>
            <a:ext cx="8839200" cy="434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8">
            <a:extLst>
              <a:ext uri="{FF2B5EF4-FFF2-40B4-BE49-F238E27FC236}">
                <a16:creationId xmlns:a16="http://schemas.microsoft.com/office/drawing/2014/main" id="{78A72F81-7574-421E-8CA0-1ADBA0CC2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3968"/>
            <a:ext cx="2190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9">
            <a:extLst>
              <a:ext uri="{FF2B5EF4-FFF2-40B4-BE49-F238E27FC236}">
                <a16:creationId xmlns:a16="http://schemas.microsoft.com/office/drawing/2014/main" id="{9B335EAD-616F-4FFC-B577-C9071BF53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50168"/>
            <a:ext cx="1905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0">
            <a:extLst>
              <a:ext uri="{FF2B5EF4-FFF2-40B4-BE49-F238E27FC236}">
                <a16:creationId xmlns:a16="http://schemas.microsoft.com/office/drawing/2014/main" id="{4312CE65-366B-4E6F-8DF4-D2C29B189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3968"/>
            <a:ext cx="21812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1">
            <a:extLst>
              <a:ext uri="{FF2B5EF4-FFF2-40B4-BE49-F238E27FC236}">
                <a16:creationId xmlns:a16="http://schemas.microsoft.com/office/drawing/2014/main" id="{F6F20A2C-CD7F-4CAD-8D47-6EB90BE39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7368"/>
            <a:ext cx="2190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2">
            <a:extLst>
              <a:ext uri="{FF2B5EF4-FFF2-40B4-BE49-F238E27FC236}">
                <a16:creationId xmlns:a16="http://schemas.microsoft.com/office/drawing/2014/main" id="{F58EAA05-1F88-4EF5-9233-A50E9A2BA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3968"/>
            <a:ext cx="21717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3">
            <a:extLst>
              <a:ext uri="{FF2B5EF4-FFF2-40B4-BE49-F238E27FC236}">
                <a16:creationId xmlns:a16="http://schemas.microsoft.com/office/drawing/2014/main" id="{5EFB9EED-9194-435C-91B5-4C3E110A9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50168"/>
            <a:ext cx="1905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4">
            <a:extLst>
              <a:ext uri="{FF2B5EF4-FFF2-40B4-BE49-F238E27FC236}">
                <a16:creationId xmlns:a16="http://schemas.microsoft.com/office/drawing/2014/main" id="{9EB58FF6-21F9-4F38-ADF2-84BCE854E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3968"/>
            <a:ext cx="2190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35">
            <a:extLst>
              <a:ext uri="{FF2B5EF4-FFF2-40B4-BE49-F238E27FC236}">
                <a16:creationId xmlns:a16="http://schemas.microsoft.com/office/drawing/2014/main" id="{BCBAE5B9-1B3A-45AD-9DC5-ADF601A1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9336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Order 3</a:t>
            </a:r>
          </a:p>
        </p:txBody>
      </p:sp>
      <p:pic>
        <p:nvPicPr>
          <p:cNvPr id="11" name="Picture 36">
            <a:extLst>
              <a:ext uri="{FF2B5EF4-FFF2-40B4-BE49-F238E27FC236}">
                <a16:creationId xmlns:a16="http://schemas.microsoft.com/office/drawing/2014/main" id="{D49D30D1-C862-4DA1-A1B6-6966AFF04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7">
            <a:extLst>
              <a:ext uri="{FF2B5EF4-FFF2-40B4-BE49-F238E27FC236}">
                <a16:creationId xmlns:a16="http://schemas.microsoft.com/office/drawing/2014/main" id="{80A395FD-5CEC-4375-9C87-54E3D422F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8">
            <a:extLst>
              <a:ext uri="{FF2B5EF4-FFF2-40B4-BE49-F238E27FC236}">
                <a16:creationId xmlns:a16="http://schemas.microsoft.com/office/drawing/2014/main" id="{83B45A95-349C-40CC-8179-AC526CE50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9">
            <a:extLst>
              <a:ext uri="{FF2B5EF4-FFF2-40B4-BE49-F238E27FC236}">
                <a16:creationId xmlns:a16="http://schemas.microsoft.com/office/drawing/2014/main" id="{A3CCAC24-5163-4E76-B603-52F2616F4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0">
            <a:extLst>
              <a:ext uri="{FF2B5EF4-FFF2-40B4-BE49-F238E27FC236}">
                <a16:creationId xmlns:a16="http://schemas.microsoft.com/office/drawing/2014/main" id="{F19CB892-F670-4595-988A-267F464EA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41">
            <a:extLst>
              <a:ext uri="{FF2B5EF4-FFF2-40B4-BE49-F238E27FC236}">
                <a16:creationId xmlns:a16="http://schemas.microsoft.com/office/drawing/2014/main" id="{FB5C2CC3-2A04-4947-9DA7-6305FC234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9336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Order 2</a:t>
            </a:r>
          </a:p>
        </p:txBody>
      </p:sp>
      <p:pic>
        <p:nvPicPr>
          <p:cNvPr id="17" name="Picture 42">
            <a:extLst>
              <a:ext uri="{FF2B5EF4-FFF2-40B4-BE49-F238E27FC236}">
                <a16:creationId xmlns:a16="http://schemas.microsoft.com/office/drawing/2014/main" id="{F8537B60-3DDA-46A2-8ED7-3D16CE06C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3">
            <a:extLst>
              <a:ext uri="{FF2B5EF4-FFF2-40B4-BE49-F238E27FC236}">
                <a16:creationId xmlns:a16="http://schemas.microsoft.com/office/drawing/2014/main" id="{662E23AE-9128-4140-BFBC-401F4B553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4">
            <a:extLst>
              <a:ext uri="{FF2B5EF4-FFF2-40B4-BE49-F238E27FC236}">
                <a16:creationId xmlns:a16="http://schemas.microsoft.com/office/drawing/2014/main" id="{33D6CCBF-4658-4275-A1DF-6ED62F2D5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5">
            <a:extLst>
              <a:ext uri="{FF2B5EF4-FFF2-40B4-BE49-F238E27FC236}">
                <a16:creationId xmlns:a16="http://schemas.microsoft.com/office/drawing/2014/main" id="{3B4C3296-CC9A-475F-B030-6FF7112C5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6">
            <a:extLst>
              <a:ext uri="{FF2B5EF4-FFF2-40B4-BE49-F238E27FC236}">
                <a16:creationId xmlns:a16="http://schemas.microsoft.com/office/drawing/2014/main" id="{DFA849F0-A072-48CE-A52E-937B7CB16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739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50">
            <a:extLst>
              <a:ext uri="{FF2B5EF4-FFF2-40B4-BE49-F238E27FC236}">
                <a16:creationId xmlns:a16="http://schemas.microsoft.com/office/drawing/2014/main" id="{54DE11AB-C131-4D16-BDEB-3459200B3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09336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Order 2</a:t>
            </a:r>
          </a:p>
        </p:txBody>
      </p:sp>
    </p:spTree>
    <p:extLst>
      <p:ext uri="{BB962C8B-B14F-4D97-AF65-F5344CB8AC3E}">
        <p14:creationId xmlns:p14="http://schemas.microsoft.com/office/powerpoint/2010/main" val="244433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6" grpId="0" autoUpdateAnimBg="0"/>
      <p:bldP spid="2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3568F8-DE40-4FF9-8A1C-A7A797E21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884" y="1628273"/>
            <a:ext cx="8839200" cy="434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8CFA9469-CD90-4EEE-909C-81824A48E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884" y="528587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Order 3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0E953B9A-598F-4AF8-9DA1-2B81F43E0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7284" y="528587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Order 2</a:t>
            </a:r>
          </a:p>
        </p:txBody>
      </p:sp>
      <p:pic>
        <p:nvPicPr>
          <p:cNvPr id="5" name="Picture 25">
            <a:extLst>
              <a:ext uri="{FF2B5EF4-FFF2-40B4-BE49-F238E27FC236}">
                <a16:creationId xmlns:a16="http://schemas.microsoft.com/office/drawing/2014/main" id="{B3C72D0E-7EA4-43B5-9E0E-42E139A35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6">
            <a:extLst>
              <a:ext uri="{FF2B5EF4-FFF2-40B4-BE49-F238E27FC236}">
                <a16:creationId xmlns:a16="http://schemas.microsoft.com/office/drawing/2014/main" id="{D18DA108-E5AD-4AA7-87DF-B18699539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7">
            <a:extLst>
              <a:ext uri="{FF2B5EF4-FFF2-40B4-BE49-F238E27FC236}">
                <a16:creationId xmlns:a16="http://schemas.microsoft.com/office/drawing/2014/main" id="{1EF4A1C4-A746-423B-A845-7B7131037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145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8">
            <a:extLst>
              <a:ext uri="{FF2B5EF4-FFF2-40B4-BE49-F238E27FC236}">
                <a16:creationId xmlns:a16="http://schemas.microsoft.com/office/drawing/2014/main" id="{B937143E-B2F2-40E4-BB2C-10B4CDD63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9">
            <a:extLst>
              <a:ext uri="{FF2B5EF4-FFF2-40B4-BE49-F238E27FC236}">
                <a16:creationId xmlns:a16="http://schemas.microsoft.com/office/drawing/2014/main" id="{33D11DB8-6754-4B86-849F-E88BADE74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145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0">
            <a:extLst>
              <a:ext uri="{FF2B5EF4-FFF2-40B4-BE49-F238E27FC236}">
                <a16:creationId xmlns:a16="http://schemas.microsoft.com/office/drawing/2014/main" id="{74CFC1A2-F2B2-4B40-A767-646D9A132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1">
            <a:extLst>
              <a:ext uri="{FF2B5EF4-FFF2-40B4-BE49-F238E27FC236}">
                <a16:creationId xmlns:a16="http://schemas.microsoft.com/office/drawing/2014/main" id="{E0F33282-234D-4912-BEFD-23EDFD7D7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84" y="246647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2">
            <a:extLst>
              <a:ext uri="{FF2B5EF4-FFF2-40B4-BE49-F238E27FC236}">
                <a16:creationId xmlns:a16="http://schemas.microsoft.com/office/drawing/2014/main" id="{751F9C47-9569-4A8D-9E06-7A78B7421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84" y="2695073"/>
            <a:ext cx="3810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3">
            <a:extLst>
              <a:ext uri="{FF2B5EF4-FFF2-40B4-BE49-F238E27FC236}">
                <a16:creationId xmlns:a16="http://schemas.microsoft.com/office/drawing/2014/main" id="{3134C7BD-4C3C-4CBF-B10A-242CDD23B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684" y="1628273"/>
            <a:ext cx="16573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4">
            <a:extLst>
              <a:ext uri="{FF2B5EF4-FFF2-40B4-BE49-F238E27FC236}">
                <a16:creationId xmlns:a16="http://schemas.microsoft.com/office/drawing/2014/main" id="{1B3CB28D-6B41-486A-82EA-DCB5C2D18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84" y="2695073"/>
            <a:ext cx="3810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5">
            <a:extLst>
              <a:ext uri="{FF2B5EF4-FFF2-40B4-BE49-F238E27FC236}">
                <a16:creationId xmlns:a16="http://schemas.microsoft.com/office/drawing/2014/main" id="{1A679EAE-241E-4909-A89A-FE14D267C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684" y="1628273"/>
            <a:ext cx="16573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6">
            <a:extLst>
              <a:ext uri="{FF2B5EF4-FFF2-40B4-BE49-F238E27FC236}">
                <a16:creationId xmlns:a16="http://schemas.microsoft.com/office/drawing/2014/main" id="{2799DDF7-AB75-4B68-9942-64D6F68C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84" y="2695073"/>
            <a:ext cx="3810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93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-Qu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-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extLst>
              <a:ext uri="{FF2B5EF4-FFF2-40B4-BE49-F238E27FC236}">
                <a16:creationId xmlns:a16="http://schemas.microsoft.com/office/drawing/2014/main" id="{DF93BD55-DC3D-48EF-A9D5-B945CD2DD32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673725" y="3873500"/>
            <a:ext cx="1943100" cy="1009650"/>
          </a:xfrm>
          <a:prstGeom prst="leftArrow">
            <a:avLst>
              <a:gd name="adj1" fmla="val 50000"/>
              <a:gd name="adj2" fmla="val 48113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DD1055A4-1C05-40E9-BC80-3420C3DB257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653273" y="3854451"/>
            <a:ext cx="1946275" cy="1028700"/>
            <a:chOff x="1387" y="2440"/>
            <a:chExt cx="1226" cy="648"/>
          </a:xfrm>
        </p:grpSpPr>
        <p:sp>
          <p:nvSpPr>
            <p:cNvPr id="18450" name="Rectangle 4">
              <a:extLst>
                <a:ext uri="{FF2B5EF4-FFF2-40B4-BE49-F238E27FC236}">
                  <a16:creationId xmlns:a16="http://schemas.microsoft.com/office/drawing/2014/main" id="{F7061BB8-42A2-40BB-B777-DBA77B24F2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1387" y="2440"/>
              <a:ext cx="1224" cy="6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1" name="AutoShape 5">
              <a:extLst>
                <a:ext uri="{FF2B5EF4-FFF2-40B4-BE49-F238E27FC236}">
                  <a16:creationId xmlns:a16="http://schemas.microsoft.com/office/drawing/2014/main" id="{24D380DB-AD3B-4890-9F09-60326EA0C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2442"/>
              <a:ext cx="1218" cy="636"/>
            </a:xfrm>
            <a:prstGeom prst="leftArrow">
              <a:avLst>
                <a:gd name="adj1" fmla="val 50000"/>
                <a:gd name="adj2" fmla="val 47877"/>
              </a:avLst>
            </a:prstGeom>
            <a:noFill/>
            <a:ln w="28575">
              <a:solidFill>
                <a:schemeClr val="bg1">
                  <a:lumMod val="95000"/>
                </a:schemeClr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36" name="AutoShape 6">
            <a:extLst>
              <a:ext uri="{FF2B5EF4-FFF2-40B4-BE49-F238E27FC236}">
                <a16:creationId xmlns:a16="http://schemas.microsoft.com/office/drawing/2014/main" id="{704F8702-BA54-462B-BEE0-515D692D0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534" y="3875120"/>
            <a:ext cx="1943100" cy="1009650"/>
          </a:xfrm>
          <a:prstGeom prst="leftArrow">
            <a:avLst>
              <a:gd name="adj1" fmla="val 50000"/>
              <a:gd name="adj2" fmla="val 48113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11">
            <a:extLst>
              <a:ext uri="{FF2B5EF4-FFF2-40B4-BE49-F238E27FC236}">
                <a16:creationId xmlns:a16="http://schemas.microsoft.com/office/drawing/2014/main" id="{77DE5962-20F5-4232-8B71-34F1E7182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1" y="4378036"/>
            <a:ext cx="69849" cy="6061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40E66291-7B22-4281-AA7E-0E3027EE9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44" y="5328689"/>
            <a:ext cx="93757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0" dirty="0">
                <a:solidFill>
                  <a:srgbClr val="FFFF00"/>
                </a:solidFill>
              </a:rPr>
              <a:t>The new shape has HALF - TURN symmetry (order 2)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E53EB321-4607-413C-A66E-A0A463CD9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437" y="6004088"/>
            <a:ext cx="71849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0" dirty="0">
                <a:solidFill>
                  <a:srgbClr val="FFFF00"/>
                </a:solidFill>
              </a:rPr>
              <a:t>The dot is called the centre of symmetry</a:t>
            </a:r>
          </a:p>
        </p:txBody>
      </p:sp>
      <p:sp>
        <p:nvSpPr>
          <p:cNvPr id="38926" name="Arc 14">
            <a:extLst>
              <a:ext uri="{FF2B5EF4-FFF2-40B4-BE49-F238E27FC236}">
                <a16:creationId xmlns:a16="http://schemas.microsoft.com/office/drawing/2014/main" id="{C51F7312-E487-482E-8A7A-CB1A35512530}"/>
              </a:ext>
            </a:extLst>
          </p:cNvPr>
          <p:cNvSpPr>
            <a:spLocks/>
          </p:cNvSpPr>
          <p:nvPr/>
        </p:nvSpPr>
        <p:spPr bwMode="auto">
          <a:xfrm>
            <a:off x="5184776" y="3590926"/>
            <a:ext cx="873125" cy="447675"/>
          </a:xfrm>
          <a:custGeom>
            <a:avLst/>
            <a:gdLst>
              <a:gd name="T0" fmla="*/ 0 w 43073"/>
              <a:gd name="T1" fmla="*/ 171503857 h 21600"/>
              <a:gd name="T2" fmla="*/ 358772128 w 43073"/>
              <a:gd name="T3" fmla="*/ 192300633 h 21600"/>
              <a:gd name="T4" fmla="*/ 178857077 w 43073"/>
              <a:gd name="T5" fmla="*/ 192300633 h 21600"/>
              <a:gd name="T6" fmla="*/ 0 60000 65536"/>
              <a:gd name="T7" fmla="*/ 0 60000 65536"/>
              <a:gd name="T8" fmla="*/ 0 60000 65536"/>
              <a:gd name="T9" fmla="*/ 0 w 43073"/>
              <a:gd name="T10" fmla="*/ 0 h 21600"/>
              <a:gd name="T11" fmla="*/ 43073 w 43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73" h="21600" fill="none" extrusionOk="0">
                <a:moveTo>
                  <a:pt x="-1" y="19263"/>
                </a:moveTo>
                <a:cubicBezTo>
                  <a:pt x="1192" y="8303"/>
                  <a:pt x="10447" y="-1"/>
                  <a:pt x="21473" y="0"/>
                </a:cubicBezTo>
                <a:cubicBezTo>
                  <a:pt x="33402" y="0"/>
                  <a:pt x="43073" y="9670"/>
                  <a:pt x="43073" y="21600"/>
                </a:cubicBezTo>
              </a:path>
              <a:path w="43073" h="21600" stroke="0" extrusionOk="0">
                <a:moveTo>
                  <a:pt x="-1" y="19263"/>
                </a:moveTo>
                <a:cubicBezTo>
                  <a:pt x="1192" y="8303"/>
                  <a:pt x="10447" y="-1"/>
                  <a:pt x="21473" y="0"/>
                </a:cubicBezTo>
                <a:cubicBezTo>
                  <a:pt x="33402" y="0"/>
                  <a:pt x="43073" y="9670"/>
                  <a:pt x="43073" y="21600"/>
                </a:cubicBezTo>
                <a:lnTo>
                  <a:pt x="21473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15">
            <a:extLst>
              <a:ext uri="{FF2B5EF4-FFF2-40B4-BE49-F238E27FC236}">
                <a16:creationId xmlns:a16="http://schemas.microsoft.com/office/drawing/2014/main" id="{A22B810D-D782-4207-887D-1F87A99F5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26" y="2390775"/>
            <a:ext cx="97433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0" dirty="0">
                <a:solidFill>
                  <a:schemeClr val="bg1"/>
                </a:solidFill>
              </a:rPr>
              <a:t>2.		Use the tracing paper to make a copy of this shape.</a:t>
            </a:r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D20172CF-96FF-4911-8782-4CFE2962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53" y="2974804"/>
            <a:ext cx="1101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0" dirty="0">
                <a:solidFill>
                  <a:schemeClr val="bg1"/>
                </a:solidFill>
              </a:rPr>
              <a:t>3.	Turn the tracing paper through 180 degrees about the dot.</a:t>
            </a:r>
          </a:p>
        </p:txBody>
      </p:sp>
      <p:sp>
        <p:nvSpPr>
          <p:cNvPr id="18445" name="Rectangle 17">
            <a:extLst>
              <a:ext uri="{FF2B5EF4-FFF2-40B4-BE49-F238E27FC236}">
                <a16:creationId xmlns:a16="http://schemas.microsoft.com/office/drawing/2014/main" id="{B97A704F-2143-4660-AA91-1F7608A4C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26" y="1719918"/>
            <a:ext cx="67393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0" dirty="0">
                <a:solidFill>
                  <a:schemeClr val="bg1"/>
                </a:solidFill>
              </a:rPr>
              <a:t>1.	 	Draw this shape into your jotter. 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654401B5-4EE8-4494-8D01-7E1BFC94A056}"/>
              </a:ext>
            </a:extLst>
          </p:cNvPr>
          <p:cNvGrpSpPr>
            <a:grpSpLocks/>
          </p:cNvGrpSpPr>
          <p:nvPr/>
        </p:nvGrpSpPr>
        <p:grpSpPr bwMode="auto">
          <a:xfrm>
            <a:off x="3684257" y="3873712"/>
            <a:ext cx="1933576" cy="1028700"/>
            <a:chOff x="1379" y="2440"/>
            <a:chExt cx="1218" cy="648"/>
          </a:xfrm>
        </p:grpSpPr>
        <p:sp>
          <p:nvSpPr>
            <p:cNvPr id="18448" name="Rectangle 19">
              <a:extLst>
                <a:ext uri="{FF2B5EF4-FFF2-40B4-BE49-F238E27FC236}">
                  <a16:creationId xmlns:a16="http://schemas.microsoft.com/office/drawing/2014/main" id="{D9237CB7-7D39-44F5-BF09-4F1E0142B6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1387" y="2440"/>
              <a:ext cx="1210" cy="6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8449" name="AutoShape 20">
              <a:extLst>
                <a:ext uri="{FF2B5EF4-FFF2-40B4-BE49-F238E27FC236}">
                  <a16:creationId xmlns:a16="http://schemas.microsoft.com/office/drawing/2014/main" id="{C6DEE33A-E1CE-42CB-B996-712E9D1D0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" y="2452"/>
              <a:ext cx="1218" cy="636"/>
            </a:xfrm>
            <a:prstGeom prst="leftArrow">
              <a:avLst>
                <a:gd name="adj1" fmla="val 50000"/>
                <a:gd name="adj2" fmla="val 47877"/>
              </a:avLst>
            </a:prstGeom>
            <a:noFill/>
            <a:ln w="28575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20" name="Rectangle 1026">
            <a:extLst>
              <a:ext uri="{FF2B5EF4-FFF2-40B4-BE49-F238E27FC236}">
                <a16:creationId xmlns:a16="http://schemas.microsoft.com/office/drawing/2014/main" id="{BC4149EE-DA68-460F-9348-F25B171D0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42" y="143376"/>
            <a:ext cx="11069052" cy="161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Rotational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24" grpId="0"/>
      <p:bldP spid="38925" grpId="0"/>
      <p:bldP spid="38927" grpId="0"/>
      <p:bldP spid="389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>
            <a:extLst>
              <a:ext uri="{FF2B5EF4-FFF2-40B4-BE49-F238E27FC236}">
                <a16:creationId xmlns:a16="http://schemas.microsoft.com/office/drawing/2014/main" id="{0CCBE256-7902-4AE0-BB04-17B94A624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2444660"/>
            <a:ext cx="1072377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eaLnBrk="1" hangingPunct="1"/>
            <a:r>
              <a:rPr lang="en-GB" altLang="en-US" sz="3600" b="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line symmetry occurs in a shape if, when the shape is folded over the line the two pieces either side of the line, are exactly the same.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CB816D4-B0C1-478B-9C6A-247AFBFF7CD9}"/>
              </a:ext>
            </a:extLst>
          </p:cNvPr>
          <p:cNvSpPr txBox="1">
            <a:spLocks noChangeArrowheads="1"/>
          </p:cNvSpPr>
          <p:nvPr/>
        </p:nvSpPr>
        <p:spPr>
          <a:xfrm>
            <a:off x="795131" y="674619"/>
            <a:ext cx="5300869" cy="99515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LINE SYMMETRY</a:t>
            </a:r>
          </a:p>
        </p:txBody>
      </p:sp>
    </p:spTree>
    <p:extLst>
      <p:ext uri="{BB962C8B-B14F-4D97-AF65-F5344CB8AC3E}">
        <p14:creationId xmlns:p14="http://schemas.microsoft.com/office/powerpoint/2010/main" val="319224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98AFEB-63FC-462B-AB9E-57E0A19B2A4C}"/>
              </a:ext>
            </a:extLst>
          </p:cNvPr>
          <p:cNvSpPr/>
          <p:nvPr/>
        </p:nvSpPr>
        <p:spPr>
          <a:xfrm>
            <a:off x="3587823" y="1474379"/>
            <a:ext cx="4908884" cy="465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49" name="Group 2">
            <a:extLst>
              <a:ext uri="{FF2B5EF4-FFF2-40B4-BE49-F238E27FC236}">
                <a16:creationId xmlns:a16="http://schemas.microsoft.com/office/drawing/2014/main" id="{BD71D030-C98F-499F-A5B3-55414EFA65F0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1697465"/>
            <a:ext cx="4210050" cy="4210050"/>
            <a:chOff x="569" y="477"/>
            <a:chExt cx="2652" cy="2652"/>
          </a:xfrm>
        </p:grpSpPr>
        <p:grpSp>
          <p:nvGrpSpPr>
            <p:cNvPr id="750" name="Group 3">
              <a:extLst>
                <a:ext uri="{FF2B5EF4-FFF2-40B4-BE49-F238E27FC236}">
                  <a16:creationId xmlns:a16="http://schemas.microsoft.com/office/drawing/2014/main" id="{90C89765-2BD8-4139-B578-2AE050C3D9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477"/>
              <a:ext cx="2652" cy="1326"/>
              <a:chOff x="1344" y="888"/>
              <a:chExt cx="4032" cy="2016"/>
            </a:xfrm>
          </p:grpSpPr>
          <p:grpSp>
            <p:nvGrpSpPr>
              <p:cNvPr id="934" name="Group 4">
                <a:extLst>
                  <a:ext uri="{FF2B5EF4-FFF2-40B4-BE49-F238E27FC236}">
                    <a16:creationId xmlns:a16="http://schemas.microsoft.com/office/drawing/2014/main" id="{919F1379-511B-4261-8ED5-153E63DEB3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1026" name="Group 5">
                  <a:extLst>
                    <a:ext uri="{FF2B5EF4-FFF2-40B4-BE49-F238E27FC236}">
                      <a16:creationId xmlns:a16="http://schemas.microsoft.com/office/drawing/2014/main" id="{64A3C957-1EA4-40E6-8619-F3F1B2BD9B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072" name="Group 6">
                    <a:extLst>
                      <a:ext uri="{FF2B5EF4-FFF2-40B4-BE49-F238E27FC236}">
                        <a16:creationId xmlns:a16="http://schemas.microsoft.com/office/drawing/2014/main" id="{F5519C77-56E3-4564-B89E-74815BEF7D2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106" name="Group 7">
                      <a:extLst>
                        <a:ext uri="{FF2B5EF4-FFF2-40B4-BE49-F238E27FC236}">
                          <a16:creationId xmlns:a16="http://schemas.microsoft.com/office/drawing/2014/main" id="{500F8DFF-8DC6-4DF4-9EEA-A356C29AA47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12" name="Rectangle 8">
                        <a:extLst>
                          <a:ext uri="{FF2B5EF4-FFF2-40B4-BE49-F238E27FC236}">
                            <a16:creationId xmlns:a16="http://schemas.microsoft.com/office/drawing/2014/main" id="{4ABD3916-F4C5-42C6-BB6B-BE926E54F4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3" name="Rectangle 9">
                        <a:extLst>
                          <a:ext uri="{FF2B5EF4-FFF2-40B4-BE49-F238E27FC236}">
                            <a16:creationId xmlns:a16="http://schemas.microsoft.com/office/drawing/2014/main" id="{AE4D21EB-779B-420C-A11F-31FC72AC13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4" name="Rectangle 10">
                        <a:extLst>
                          <a:ext uri="{FF2B5EF4-FFF2-40B4-BE49-F238E27FC236}">
                            <a16:creationId xmlns:a16="http://schemas.microsoft.com/office/drawing/2014/main" id="{CD09F15F-2E21-4490-9389-AB8542969E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5" name="Rectangle 11">
                        <a:extLst>
                          <a:ext uri="{FF2B5EF4-FFF2-40B4-BE49-F238E27FC236}">
                            <a16:creationId xmlns:a16="http://schemas.microsoft.com/office/drawing/2014/main" id="{7776461C-71F1-47EA-935B-28D4C8E624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107" name="Group 12">
                      <a:extLst>
                        <a:ext uri="{FF2B5EF4-FFF2-40B4-BE49-F238E27FC236}">
                          <a16:creationId xmlns:a16="http://schemas.microsoft.com/office/drawing/2014/main" id="{7DC8450D-9265-4392-A20F-7502ADF197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08" name="Rectangle 13">
                        <a:extLst>
                          <a:ext uri="{FF2B5EF4-FFF2-40B4-BE49-F238E27FC236}">
                            <a16:creationId xmlns:a16="http://schemas.microsoft.com/office/drawing/2014/main" id="{BD6180D1-1631-4B24-A536-7648339BD0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9" name="Rectangle 14">
                        <a:extLst>
                          <a:ext uri="{FF2B5EF4-FFF2-40B4-BE49-F238E27FC236}">
                            <a16:creationId xmlns:a16="http://schemas.microsoft.com/office/drawing/2014/main" id="{ED478162-844B-47DC-B8FB-D28AFF49E1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0" name="Rectangle 15">
                        <a:extLst>
                          <a:ext uri="{FF2B5EF4-FFF2-40B4-BE49-F238E27FC236}">
                            <a16:creationId xmlns:a16="http://schemas.microsoft.com/office/drawing/2014/main" id="{F47009ED-69D2-4776-BB88-067A6FD464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1" name="Rectangle 16">
                        <a:extLst>
                          <a:ext uri="{FF2B5EF4-FFF2-40B4-BE49-F238E27FC236}">
                            <a16:creationId xmlns:a16="http://schemas.microsoft.com/office/drawing/2014/main" id="{3D875C5C-EDD1-4272-848F-A50BFFF249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73" name="Group 17">
                    <a:extLst>
                      <a:ext uri="{FF2B5EF4-FFF2-40B4-BE49-F238E27FC236}">
                        <a16:creationId xmlns:a16="http://schemas.microsoft.com/office/drawing/2014/main" id="{F735E089-B3AE-4016-B2C0-3149CAD3124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96" name="Group 18">
                      <a:extLst>
                        <a:ext uri="{FF2B5EF4-FFF2-40B4-BE49-F238E27FC236}">
                          <a16:creationId xmlns:a16="http://schemas.microsoft.com/office/drawing/2014/main" id="{D9DC39AA-EDC6-40A1-A287-557B8BF0BC1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02" name="Rectangle 19">
                        <a:extLst>
                          <a:ext uri="{FF2B5EF4-FFF2-40B4-BE49-F238E27FC236}">
                            <a16:creationId xmlns:a16="http://schemas.microsoft.com/office/drawing/2014/main" id="{0911908C-EC83-4BCF-8BE1-080DD11D19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3" name="Rectangle 20">
                        <a:extLst>
                          <a:ext uri="{FF2B5EF4-FFF2-40B4-BE49-F238E27FC236}">
                            <a16:creationId xmlns:a16="http://schemas.microsoft.com/office/drawing/2014/main" id="{7D6CDC89-CDC1-460B-AB64-6347084E30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4" name="Rectangle 21">
                        <a:extLst>
                          <a:ext uri="{FF2B5EF4-FFF2-40B4-BE49-F238E27FC236}">
                            <a16:creationId xmlns:a16="http://schemas.microsoft.com/office/drawing/2014/main" id="{FB7D06A1-0733-44D1-BF05-424D221CD9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5" name="Rectangle 22">
                        <a:extLst>
                          <a:ext uri="{FF2B5EF4-FFF2-40B4-BE49-F238E27FC236}">
                            <a16:creationId xmlns:a16="http://schemas.microsoft.com/office/drawing/2014/main" id="{B9B3A435-8D93-4B07-9C9F-A1D5849AD7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7" name="Group 23">
                      <a:extLst>
                        <a:ext uri="{FF2B5EF4-FFF2-40B4-BE49-F238E27FC236}">
                          <a16:creationId xmlns:a16="http://schemas.microsoft.com/office/drawing/2014/main" id="{48637057-4FB5-44CF-B5B5-897C1158D6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98" name="Rectangle 24">
                        <a:extLst>
                          <a:ext uri="{FF2B5EF4-FFF2-40B4-BE49-F238E27FC236}">
                            <a16:creationId xmlns:a16="http://schemas.microsoft.com/office/drawing/2014/main" id="{24BF4965-A2C1-4B89-AB35-84BE164F56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9" name="Rectangle 25">
                        <a:extLst>
                          <a:ext uri="{FF2B5EF4-FFF2-40B4-BE49-F238E27FC236}">
                            <a16:creationId xmlns:a16="http://schemas.microsoft.com/office/drawing/2014/main" id="{670506B3-DB14-45C4-97B4-E790CF5FE8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0" name="Rectangle 26">
                        <a:extLst>
                          <a:ext uri="{FF2B5EF4-FFF2-40B4-BE49-F238E27FC236}">
                            <a16:creationId xmlns:a16="http://schemas.microsoft.com/office/drawing/2014/main" id="{B06BB284-A486-4BFA-84B4-484D5C34E5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1" name="Rectangle 27">
                        <a:extLst>
                          <a:ext uri="{FF2B5EF4-FFF2-40B4-BE49-F238E27FC236}">
                            <a16:creationId xmlns:a16="http://schemas.microsoft.com/office/drawing/2014/main" id="{3F882EA7-8974-42CC-BB58-4B653D3685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74" name="Group 28">
                    <a:extLst>
                      <a:ext uri="{FF2B5EF4-FFF2-40B4-BE49-F238E27FC236}">
                        <a16:creationId xmlns:a16="http://schemas.microsoft.com/office/drawing/2014/main" id="{1401F16C-A65B-4D68-B303-9AEDE75ED2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86" name="Group 29">
                      <a:extLst>
                        <a:ext uri="{FF2B5EF4-FFF2-40B4-BE49-F238E27FC236}">
                          <a16:creationId xmlns:a16="http://schemas.microsoft.com/office/drawing/2014/main" id="{684544AE-B629-4946-AB5F-0DFB3718859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92" name="Rectangle 30">
                        <a:extLst>
                          <a:ext uri="{FF2B5EF4-FFF2-40B4-BE49-F238E27FC236}">
                            <a16:creationId xmlns:a16="http://schemas.microsoft.com/office/drawing/2014/main" id="{D8A87A94-46D2-4185-8AB8-592A68DFCB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3" name="Rectangle 31">
                        <a:extLst>
                          <a:ext uri="{FF2B5EF4-FFF2-40B4-BE49-F238E27FC236}">
                            <a16:creationId xmlns:a16="http://schemas.microsoft.com/office/drawing/2014/main" id="{F271C788-62E3-4902-93F1-C4351F5CF5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4" name="Rectangle 32">
                        <a:extLst>
                          <a:ext uri="{FF2B5EF4-FFF2-40B4-BE49-F238E27FC236}">
                            <a16:creationId xmlns:a16="http://schemas.microsoft.com/office/drawing/2014/main" id="{71563BDC-299A-461A-9A81-5B20D23F47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5" name="Rectangle 33">
                        <a:extLst>
                          <a:ext uri="{FF2B5EF4-FFF2-40B4-BE49-F238E27FC236}">
                            <a16:creationId xmlns:a16="http://schemas.microsoft.com/office/drawing/2014/main" id="{5CFC2995-D626-4EC2-B404-2E32413703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87" name="Group 34">
                      <a:extLst>
                        <a:ext uri="{FF2B5EF4-FFF2-40B4-BE49-F238E27FC236}">
                          <a16:creationId xmlns:a16="http://schemas.microsoft.com/office/drawing/2014/main" id="{81DAC399-6DDB-4406-9CAA-158D699865C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88" name="Rectangle 35">
                        <a:extLst>
                          <a:ext uri="{FF2B5EF4-FFF2-40B4-BE49-F238E27FC236}">
                            <a16:creationId xmlns:a16="http://schemas.microsoft.com/office/drawing/2014/main" id="{282DAE27-1091-46A8-A10F-FFFB3FC04C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9" name="Rectangle 36">
                        <a:extLst>
                          <a:ext uri="{FF2B5EF4-FFF2-40B4-BE49-F238E27FC236}">
                            <a16:creationId xmlns:a16="http://schemas.microsoft.com/office/drawing/2014/main" id="{23361B26-20E9-402D-9217-3744AEC90D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0" name="Rectangle 37">
                        <a:extLst>
                          <a:ext uri="{FF2B5EF4-FFF2-40B4-BE49-F238E27FC236}">
                            <a16:creationId xmlns:a16="http://schemas.microsoft.com/office/drawing/2014/main" id="{E92B8781-D3CA-46C5-BCD3-37D1B9E388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1" name="Rectangle 38">
                        <a:extLst>
                          <a:ext uri="{FF2B5EF4-FFF2-40B4-BE49-F238E27FC236}">
                            <a16:creationId xmlns:a16="http://schemas.microsoft.com/office/drawing/2014/main" id="{6952121D-5ABC-45FF-9B85-C1E15C5DFB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75" name="Group 39">
                    <a:extLst>
                      <a:ext uri="{FF2B5EF4-FFF2-40B4-BE49-F238E27FC236}">
                        <a16:creationId xmlns:a16="http://schemas.microsoft.com/office/drawing/2014/main" id="{40E5C9DA-350A-476B-8E5D-730AADDDBE2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76" name="Group 40">
                      <a:extLst>
                        <a:ext uri="{FF2B5EF4-FFF2-40B4-BE49-F238E27FC236}">
                          <a16:creationId xmlns:a16="http://schemas.microsoft.com/office/drawing/2014/main" id="{F6D16ACA-A2C5-4AEB-90F1-310D9F4DC8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82" name="Rectangle 41">
                        <a:extLst>
                          <a:ext uri="{FF2B5EF4-FFF2-40B4-BE49-F238E27FC236}">
                            <a16:creationId xmlns:a16="http://schemas.microsoft.com/office/drawing/2014/main" id="{21A92382-7069-4D35-934B-1A33423F8D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3" name="Rectangle 42">
                        <a:extLst>
                          <a:ext uri="{FF2B5EF4-FFF2-40B4-BE49-F238E27FC236}">
                            <a16:creationId xmlns:a16="http://schemas.microsoft.com/office/drawing/2014/main" id="{EE3A292F-E0B2-4889-972D-6A9FB604E0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4" name="Rectangle 43">
                        <a:extLst>
                          <a:ext uri="{FF2B5EF4-FFF2-40B4-BE49-F238E27FC236}">
                            <a16:creationId xmlns:a16="http://schemas.microsoft.com/office/drawing/2014/main" id="{14E495CF-1D84-4819-A728-991D3E5E0B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5" name="Rectangle 44">
                        <a:extLst>
                          <a:ext uri="{FF2B5EF4-FFF2-40B4-BE49-F238E27FC236}">
                            <a16:creationId xmlns:a16="http://schemas.microsoft.com/office/drawing/2014/main" id="{592E27FF-8016-48EA-A407-F7F99E7B9F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77" name="Group 45">
                      <a:extLst>
                        <a:ext uri="{FF2B5EF4-FFF2-40B4-BE49-F238E27FC236}">
                          <a16:creationId xmlns:a16="http://schemas.microsoft.com/office/drawing/2014/main" id="{7E84C0B3-A763-489F-A97D-2BC62B12C76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78" name="Rectangle 46">
                        <a:extLst>
                          <a:ext uri="{FF2B5EF4-FFF2-40B4-BE49-F238E27FC236}">
                            <a16:creationId xmlns:a16="http://schemas.microsoft.com/office/drawing/2014/main" id="{5C325643-4260-4B3C-9C93-2068BB88E2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9" name="Rectangle 47">
                        <a:extLst>
                          <a:ext uri="{FF2B5EF4-FFF2-40B4-BE49-F238E27FC236}">
                            <a16:creationId xmlns:a16="http://schemas.microsoft.com/office/drawing/2014/main" id="{B768BA68-0E9E-43B6-87A1-0FB8BA3BCB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0" name="Rectangle 48">
                        <a:extLst>
                          <a:ext uri="{FF2B5EF4-FFF2-40B4-BE49-F238E27FC236}">
                            <a16:creationId xmlns:a16="http://schemas.microsoft.com/office/drawing/2014/main" id="{B2A6453C-EE5D-439C-90F4-BE2F61CCB2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1" name="Rectangle 49">
                        <a:extLst>
                          <a:ext uri="{FF2B5EF4-FFF2-40B4-BE49-F238E27FC236}">
                            <a16:creationId xmlns:a16="http://schemas.microsoft.com/office/drawing/2014/main" id="{F0EDF0D0-3542-4D75-AC75-85CD7F3EB4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027" name="Group 50">
                  <a:extLst>
                    <a:ext uri="{FF2B5EF4-FFF2-40B4-BE49-F238E27FC236}">
                      <a16:creationId xmlns:a16="http://schemas.microsoft.com/office/drawing/2014/main" id="{F3010095-F483-4FD7-A05E-D253C06009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028" name="Group 51">
                    <a:extLst>
                      <a:ext uri="{FF2B5EF4-FFF2-40B4-BE49-F238E27FC236}">
                        <a16:creationId xmlns:a16="http://schemas.microsoft.com/office/drawing/2014/main" id="{FCDBEF28-DE0A-4DAC-9725-5804CDAE49E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62" name="Group 52">
                      <a:extLst>
                        <a:ext uri="{FF2B5EF4-FFF2-40B4-BE49-F238E27FC236}">
                          <a16:creationId xmlns:a16="http://schemas.microsoft.com/office/drawing/2014/main" id="{9F13EED9-A4C5-4009-AA77-ED853DACB4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68" name="Rectangle 53">
                        <a:extLst>
                          <a:ext uri="{FF2B5EF4-FFF2-40B4-BE49-F238E27FC236}">
                            <a16:creationId xmlns:a16="http://schemas.microsoft.com/office/drawing/2014/main" id="{17ACD805-7064-41A0-884B-AD75447576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9" name="Rectangle 54">
                        <a:extLst>
                          <a:ext uri="{FF2B5EF4-FFF2-40B4-BE49-F238E27FC236}">
                            <a16:creationId xmlns:a16="http://schemas.microsoft.com/office/drawing/2014/main" id="{311D79F4-9D11-40B1-B4C6-6EE0087D74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0" name="Rectangle 55">
                        <a:extLst>
                          <a:ext uri="{FF2B5EF4-FFF2-40B4-BE49-F238E27FC236}">
                            <a16:creationId xmlns:a16="http://schemas.microsoft.com/office/drawing/2014/main" id="{8477FC21-D295-4D41-ACBB-58F5E93267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1" name="Rectangle 56">
                        <a:extLst>
                          <a:ext uri="{FF2B5EF4-FFF2-40B4-BE49-F238E27FC236}">
                            <a16:creationId xmlns:a16="http://schemas.microsoft.com/office/drawing/2014/main" id="{5B11EFB7-B3E6-4CA7-A1DF-E554295C86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63" name="Group 57">
                      <a:extLst>
                        <a:ext uri="{FF2B5EF4-FFF2-40B4-BE49-F238E27FC236}">
                          <a16:creationId xmlns:a16="http://schemas.microsoft.com/office/drawing/2014/main" id="{4CD8F6E4-44AE-48E0-8943-A5AF047D476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64" name="Rectangle 58">
                        <a:extLst>
                          <a:ext uri="{FF2B5EF4-FFF2-40B4-BE49-F238E27FC236}">
                            <a16:creationId xmlns:a16="http://schemas.microsoft.com/office/drawing/2014/main" id="{A0CCAEA9-05EB-4419-A10C-BD5FFFCAE5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5" name="Rectangle 59">
                        <a:extLst>
                          <a:ext uri="{FF2B5EF4-FFF2-40B4-BE49-F238E27FC236}">
                            <a16:creationId xmlns:a16="http://schemas.microsoft.com/office/drawing/2014/main" id="{A748CEF6-8138-4082-86B0-ECCF051BE4E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6" name="Rectangle 60">
                        <a:extLst>
                          <a:ext uri="{FF2B5EF4-FFF2-40B4-BE49-F238E27FC236}">
                            <a16:creationId xmlns:a16="http://schemas.microsoft.com/office/drawing/2014/main" id="{03F6D64F-81E0-485C-A257-F2DE0B72C9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7" name="Rectangle 61">
                        <a:extLst>
                          <a:ext uri="{FF2B5EF4-FFF2-40B4-BE49-F238E27FC236}">
                            <a16:creationId xmlns:a16="http://schemas.microsoft.com/office/drawing/2014/main" id="{6EBBBEA8-8444-4FE1-A8DB-49A55EADC1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29" name="Group 62">
                    <a:extLst>
                      <a:ext uri="{FF2B5EF4-FFF2-40B4-BE49-F238E27FC236}">
                        <a16:creationId xmlns:a16="http://schemas.microsoft.com/office/drawing/2014/main" id="{76D2349C-0DBF-4BF5-B349-569269F58B1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52" name="Group 63">
                      <a:extLst>
                        <a:ext uri="{FF2B5EF4-FFF2-40B4-BE49-F238E27FC236}">
                          <a16:creationId xmlns:a16="http://schemas.microsoft.com/office/drawing/2014/main" id="{8C824FA5-99D2-4539-B556-C940F72A9B2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58" name="Rectangle 64">
                        <a:extLst>
                          <a:ext uri="{FF2B5EF4-FFF2-40B4-BE49-F238E27FC236}">
                            <a16:creationId xmlns:a16="http://schemas.microsoft.com/office/drawing/2014/main" id="{4A7B9EEB-F4F4-4578-BDA8-A20ABF09D6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9" name="Rectangle 65">
                        <a:extLst>
                          <a:ext uri="{FF2B5EF4-FFF2-40B4-BE49-F238E27FC236}">
                            <a16:creationId xmlns:a16="http://schemas.microsoft.com/office/drawing/2014/main" id="{C307D278-4F86-40C8-A1E9-1A93B8B286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0" name="Rectangle 66">
                        <a:extLst>
                          <a:ext uri="{FF2B5EF4-FFF2-40B4-BE49-F238E27FC236}">
                            <a16:creationId xmlns:a16="http://schemas.microsoft.com/office/drawing/2014/main" id="{E5CE5797-910A-40A2-987A-E330C7EF7A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1" name="Rectangle 67">
                        <a:extLst>
                          <a:ext uri="{FF2B5EF4-FFF2-40B4-BE49-F238E27FC236}">
                            <a16:creationId xmlns:a16="http://schemas.microsoft.com/office/drawing/2014/main" id="{B799F8B9-1C17-4745-88DC-7B198FAABB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3" name="Group 68">
                      <a:extLst>
                        <a:ext uri="{FF2B5EF4-FFF2-40B4-BE49-F238E27FC236}">
                          <a16:creationId xmlns:a16="http://schemas.microsoft.com/office/drawing/2014/main" id="{476F81D2-F99E-4EAA-8B6E-06EBECF8CE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54" name="Rectangle 69">
                        <a:extLst>
                          <a:ext uri="{FF2B5EF4-FFF2-40B4-BE49-F238E27FC236}">
                            <a16:creationId xmlns:a16="http://schemas.microsoft.com/office/drawing/2014/main" id="{60041C86-61E6-4B86-A193-652CE16B10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5" name="Rectangle 70">
                        <a:extLst>
                          <a:ext uri="{FF2B5EF4-FFF2-40B4-BE49-F238E27FC236}">
                            <a16:creationId xmlns:a16="http://schemas.microsoft.com/office/drawing/2014/main" id="{E08DA49E-C345-4283-A7C8-83935B3F43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6" name="Rectangle 71">
                        <a:extLst>
                          <a:ext uri="{FF2B5EF4-FFF2-40B4-BE49-F238E27FC236}">
                            <a16:creationId xmlns:a16="http://schemas.microsoft.com/office/drawing/2014/main" id="{34691EC2-FDDC-45D1-84B4-A461DA945E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7" name="Rectangle 72">
                        <a:extLst>
                          <a:ext uri="{FF2B5EF4-FFF2-40B4-BE49-F238E27FC236}">
                            <a16:creationId xmlns:a16="http://schemas.microsoft.com/office/drawing/2014/main" id="{01E3BAEE-1AE2-4D4D-A699-8CDFB2B24E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30" name="Group 73">
                    <a:extLst>
                      <a:ext uri="{FF2B5EF4-FFF2-40B4-BE49-F238E27FC236}">
                        <a16:creationId xmlns:a16="http://schemas.microsoft.com/office/drawing/2014/main" id="{7EAEEAD3-793F-496A-A73F-4FCBCE80FF8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42" name="Group 74">
                      <a:extLst>
                        <a:ext uri="{FF2B5EF4-FFF2-40B4-BE49-F238E27FC236}">
                          <a16:creationId xmlns:a16="http://schemas.microsoft.com/office/drawing/2014/main" id="{AAC4CC9D-710C-4E23-B8C7-CD915441462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48" name="Rectangle 75">
                        <a:extLst>
                          <a:ext uri="{FF2B5EF4-FFF2-40B4-BE49-F238E27FC236}">
                            <a16:creationId xmlns:a16="http://schemas.microsoft.com/office/drawing/2014/main" id="{ECC0811B-4E7D-4198-ADC2-26AC756448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9" name="Rectangle 76">
                        <a:extLst>
                          <a:ext uri="{FF2B5EF4-FFF2-40B4-BE49-F238E27FC236}">
                            <a16:creationId xmlns:a16="http://schemas.microsoft.com/office/drawing/2014/main" id="{249D950F-F4CA-4151-AEB9-E558A9F275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0" name="Rectangle 77">
                        <a:extLst>
                          <a:ext uri="{FF2B5EF4-FFF2-40B4-BE49-F238E27FC236}">
                            <a16:creationId xmlns:a16="http://schemas.microsoft.com/office/drawing/2014/main" id="{6FA5B5BC-D6F4-4A43-9899-F71E12C9B6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1" name="Rectangle 78">
                        <a:extLst>
                          <a:ext uri="{FF2B5EF4-FFF2-40B4-BE49-F238E27FC236}">
                            <a16:creationId xmlns:a16="http://schemas.microsoft.com/office/drawing/2014/main" id="{FEDD7C38-B450-4C01-A7C0-D5CA2361CD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43" name="Group 79">
                      <a:extLst>
                        <a:ext uri="{FF2B5EF4-FFF2-40B4-BE49-F238E27FC236}">
                          <a16:creationId xmlns:a16="http://schemas.microsoft.com/office/drawing/2014/main" id="{0CB324A6-719C-4996-A518-9DDA0C0332C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44" name="Rectangle 80">
                        <a:extLst>
                          <a:ext uri="{FF2B5EF4-FFF2-40B4-BE49-F238E27FC236}">
                            <a16:creationId xmlns:a16="http://schemas.microsoft.com/office/drawing/2014/main" id="{8B81CF9B-D7A9-4963-9B2B-168E1F940F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5" name="Rectangle 81">
                        <a:extLst>
                          <a:ext uri="{FF2B5EF4-FFF2-40B4-BE49-F238E27FC236}">
                            <a16:creationId xmlns:a16="http://schemas.microsoft.com/office/drawing/2014/main" id="{230EFFD8-1BB6-40EF-95BB-BE2277B54C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6" name="Rectangle 82">
                        <a:extLst>
                          <a:ext uri="{FF2B5EF4-FFF2-40B4-BE49-F238E27FC236}">
                            <a16:creationId xmlns:a16="http://schemas.microsoft.com/office/drawing/2014/main" id="{821A931B-DF8F-4686-8893-35F71F788A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7" name="Rectangle 83">
                        <a:extLst>
                          <a:ext uri="{FF2B5EF4-FFF2-40B4-BE49-F238E27FC236}">
                            <a16:creationId xmlns:a16="http://schemas.microsoft.com/office/drawing/2014/main" id="{EF05E97F-1B32-4884-8161-47A52B3E79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31" name="Group 84">
                    <a:extLst>
                      <a:ext uri="{FF2B5EF4-FFF2-40B4-BE49-F238E27FC236}">
                        <a16:creationId xmlns:a16="http://schemas.microsoft.com/office/drawing/2014/main" id="{72764D4D-702E-427E-BB45-5C4590F4647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32" name="Group 85">
                      <a:extLst>
                        <a:ext uri="{FF2B5EF4-FFF2-40B4-BE49-F238E27FC236}">
                          <a16:creationId xmlns:a16="http://schemas.microsoft.com/office/drawing/2014/main" id="{A6B55D83-89ED-4EA0-B13A-E26E0C02A20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38" name="Rectangle 86">
                        <a:extLst>
                          <a:ext uri="{FF2B5EF4-FFF2-40B4-BE49-F238E27FC236}">
                            <a16:creationId xmlns:a16="http://schemas.microsoft.com/office/drawing/2014/main" id="{BC797D85-2321-4B20-944E-E2616A819F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9" name="Rectangle 87">
                        <a:extLst>
                          <a:ext uri="{FF2B5EF4-FFF2-40B4-BE49-F238E27FC236}">
                            <a16:creationId xmlns:a16="http://schemas.microsoft.com/office/drawing/2014/main" id="{17288F95-028D-4A04-8B15-E94718280C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0" name="Rectangle 88">
                        <a:extLst>
                          <a:ext uri="{FF2B5EF4-FFF2-40B4-BE49-F238E27FC236}">
                            <a16:creationId xmlns:a16="http://schemas.microsoft.com/office/drawing/2014/main" id="{6667E5CF-CED8-4D9D-86C7-3BE4AF5514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1" name="Rectangle 89">
                        <a:extLst>
                          <a:ext uri="{FF2B5EF4-FFF2-40B4-BE49-F238E27FC236}">
                            <a16:creationId xmlns:a16="http://schemas.microsoft.com/office/drawing/2014/main" id="{637536EF-06BE-4054-BB17-EB3DC405EA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33" name="Group 90">
                      <a:extLst>
                        <a:ext uri="{FF2B5EF4-FFF2-40B4-BE49-F238E27FC236}">
                          <a16:creationId xmlns:a16="http://schemas.microsoft.com/office/drawing/2014/main" id="{9D923A88-2CA0-4CAC-A5EC-04730ED9D7B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34" name="Rectangle 91">
                        <a:extLst>
                          <a:ext uri="{FF2B5EF4-FFF2-40B4-BE49-F238E27FC236}">
                            <a16:creationId xmlns:a16="http://schemas.microsoft.com/office/drawing/2014/main" id="{9F81D53A-1E1F-44A1-97D9-8ED7C75DD7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5" name="Rectangle 92">
                        <a:extLst>
                          <a:ext uri="{FF2B5EF4-FFF2-40B4-BE49-F238E27FC236}">
                            <a16:creationId xmlns:a16="http://schemas.microsoft.com/office/drawing/2014/main" id="{0BB5346E-2529-4D82-840B-A770DE598CD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6" name="Rectangle 93">
                        <a:extLst>
                          <a:ext uri="{FF2B5EF4-FFF2-40B4-BE49-F238E27FC236}">
                            <a16:creationId xmlns:a16="http://schemas.microsoft.com/office/drawing/2014/main" id="{EC6FAD3E-CEF9-4A43-A339-E1779781D3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7" name="Rectangle 94">
                        <a:extLst>
                          <a:ext uri="{FF2B5EF4-FFF2-40B4-BE49-F238E27FC236}">
                            <a16:creationId xmlns:a16="http://schemas.microsoft.com/office/drawing/2014/main" id="{E94A44CA-E80B-40C4-A0EE-B1B78AF645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935" name="Group 95">
                <a:extLst>
                  <a:ext uri="{FF2B5EF4-FFF2-40B4-BE49-F238E27FC236}">
                    <a16:creationId xmlns:a16="http://schemas.microsoft.com/office/drawing/2014/main" id="{FA3451E9-6893-4E6C-9CDD-ACE4461741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936" name="Group 96">
                  <a:extLst>
                    <a:ext uri="{FF2B5EF4-FFF2-40B4-BE49-F238E27FC236}">
                      <a16:creationId xmlns:a16="http://schemas.microsoft.com/office/drawing/2014/main" id="{8393E0CE-A528-419C-BAFB-89E08DD941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982" name="Group 97">
                    <a:extLst>
                      <a:ext uri="{FF2B5EF4-FFF2-40B4-BE49-F238E27FC236}">
                        <a16:creationId xmlns:a16="http://schemas.microsoft.com/office/drawing/2014/main" id="{B25DF7AF-0E03-43F3-98CC-7408C7E641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16" name="Group 98">
                      <a:extLst>
                        <a:ext uri="{FF2B5EF4-FFF2-40B4-BE49-F238E27FC236}">
                          <a16:creationId xmlns:a16="http://schemas.microsoft.com/office/drawing/2014/main" id="{892A056C-59EB-49BC-A6BC-8E8133F1D6E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22" name="Rectangle 99">
                        <a:extLst>
                          <a:ext uri="{FF2B5EF4-FFF2-40B4-BE49-F238E27FC236}">
                            <a16:creationId xmlns:a16="http://schemas.microsoft.com/office/drawing/2014/main" id="{80E07DEC-4F29-4B86-9633-12155707B1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3" name="Rectangle 100">
                        <a:extLst>
                          <a:ext uri="{FF2B5EF4-FFF2-40B4-BE49-F238E27FC236}">
                            <a16:creationId xmlns:a16="http://schemas.microsoft.com/office/drawing/2014/main" id="{D93730C2-3277-4C55-A987-B8A88A0691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4" name="Rectangle 101">
                        <a:extLst>
                          <a:ext uri="{FF2B5EF4-FFF2-40B4-BE49-F238E27FC236}">
                            <a16:creationId xmlns:a16="http://schemas.microsoft.com/office/drawing/2014/main" id="{3D67D4B9-B533-4A22-B362-EAF4D059BC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5" name="Rectangle 102">
                        <a:extLst>
                          <a:ext uri="{FF2B5EF4-FFF2-40B4-BE49-F238E27FC236}">
                            <a16:creationId xmlns:a16="http://schemas.microsoft.com/office/drawing/2014/main" id="{C5A3F7B3-B846-44B5-908E-F0BCAF26F7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17" name="Group 103">
                      <a:extLst>
                        <a:ext uri="{FF2B5EF4-FFF2-40B4-BE49-F238E27FC236}">
                          <a16:creationId xmlns:a16="http://schemas.microsoft.com/office/drawing/2014/main" id="{10CC665B-41DD-425C-8EC9-57C433B445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18" name="Rectangle 104">
                        <a:extLst>
                          <a:ext uri="{FF2B5EF4-FFF2-40B4-BE49-F238E27FC236}">
                            <a16:creationId xmlns:a16="http://schemas.microsoft.com/office/drawing/2014/main" id="{E29B77CE-61C4-4F1E-AA35-AD7DC34310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9" name="Rectangle 105">
                        <a:extLst>
                          <a:ext uri="{FF2B5EF4-FFF2-40B4-BE49-F238E27FC236}">
                            <a16:creationId xmlns:a16="http://schemas.microsoft.com/office/drawing/2014/main" id="{1BAD3378-3819-495F-8A98-540A3AD27D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0" name="Rectangle 106">
                        <a:extLst>
                          <a:ext uri="{FF2B5EF4-FFF2-40B4-BE49-F238E27FC236}">
                            <a16:creationId xmlns:a16="http://schemas.microsoft.com/office/drawing/2014/main" id="{42D5319E-0DA8-4F3E-AE5A-D81B9B892A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1" name="Rectangle 107">
                        <a:extLst>
                          <a:ext uri="{FF2B5EF4-FFF2-40B4-BE49-F238E27FC236}">
                            <a16:creationId xmlns:a16="http://schemas.microsoft.com/office/drawing/2014/main" id="{5CA7CE8A-0380-461E-8077-4DB2F3FB72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83" name="Group 108">
                    <a:extLst>
                      <a:ext uri="{FF2B5EF4-FFF2-40B4-BE49-F238E27FC236}">
                        <a16:creationId xmlns:a16="http://schemas.microsoft.com/office/drawing/2014/main" id="{791325E6-13CB-44FF-8F98-0782CDC9706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06" name="Group 109">
                      <a:extLst>
                        <a:ext uri="{FF2B5EF4-FFF2-40B4-BE49-F238E27FC236}">
                          <a16:creationId xmlns:a16="http://schemas.microsoft.com/office/drawing/2014/main" id="{78FDBE78-F853-43D1-9FE8-0FE7147970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12" name="Rectangle 110">
                        <a:extLst>
                          <a:ext uri="{FF2B5EF4-FFF2-40B4-BE49-F238E27FC236}">
                            <a16:creationId xmlns:a16="http://schemas.microsoft.com/office/drawing/2014/main" id="{13866E27-A126-464D-A7A3-C6D18D5A48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3" name="Rectangle 111">
                        <a:extLst>
                          <a:ext uri="{FF2B5EF4-FFF2-40B4-BE49-F238E27FC236}">
                            <a16:creationId xmlns:a16="http://schemas.microsoft.com/office/drawing/2014/main" id="{2EC3171D-655B-40CA-B310-C63780821A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4" name="Rectangle 112">
                        <a:extLst>
                          <a:ext uri="{FF2B5EF4-FFF2-40B4-BE49-F238E27FC236}">
                            <a16:creationId xmlns:a16="http://schemas.microsoft.com/office/drawing/2014/main" id="{ED976783-CEC5-47FA-8E3C-B72EB33803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5" name="Rectangle 113">
                        <a:extLst>
                          <a:ext uri="{FF2B5EF4-FFF2-40B4-BE49-F238E27FC236}">
                            <a16:creationId xmlns:a16="http://schemas.microsoft.com/office/drawing/2014/main" id="{529B805B-D41E-45DD-9F64-708E9123CC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07" name="Group 114">
                      <a:extLst>
                        <a:ext uri="{FF2B5EF4-FFF2-40B4-BE49-F238E27FC236}">
                          <a16:creationId xmlns:a16="http://schemas.microsoft.com/office/drawing/2014/main" id="{C35BDA42-9E11-4100-88EE-995DFAC23E2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08" name="Rectangle 115">
                        <a:extLst>
                          <a:ext uri="{FF2B5EF4-FFF2-40B4-BE49-F238E27FC236}">
                            <a16:creationId xmlns:a16="http://schemas.microsoft.com/office/drawing/2014/main" id="{983BA38E-B6CD-4091-9C39-9D4CC759D0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9" name="Rectangle 116">
                        <a:extLst>
                          <a:ext uri="{FF2B5EF4-FFF2-40B4-BE49-F238E27FC236}">
                            <a16:creationId xmlns:a16="http://schemas.microsoft.com/office/drawing/2014/main" id="{16EBB91A-414B-405C-9DFF-67D220CEE2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0" name="Rectangle 117">
                        <a:extLst>
                          <a:ext uri="{FF2B5EF4-FFF2-40B4-BE49-F238E27FC236}">
                            <a16:creationId xmlns:a16="http://schemas.microsoft.com/office/drawing/2014/main" id="{874DAEE1-DB06-49DF-B56C-9869A126BD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1" name="Rectangle 118">
                        <a:extLst>
                          <a:ext uri="{FF2B5EF4-FFF2-40B4-BE49-F238E27FC236}">
                            <a16:creationId xmlns:a16="http://schemas.microsoft.com/office/drawing/2014/main" id="{07076149-D76C-439D-952D-FFE9BF79F2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84" name="Group 119">
                    <a:extLst>
                      <a:ext uri="{FF2B5EF4-FFF2-40B4-BE49-F238E27FC236}">
                        <a16:creationId xmlns:a16="http://schemas.microsoft.com/office/drawing/2014/main" id="{F13A33B6-A94A-4B0F-BB92-84D760525E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96" name="Group 120">
                      <a:extLst>
                        <a:ext uri="{FF2B5EF4-FFF2-40B4-BE49-F238E27FC236}">
                          <a16:creationId xmlns:a16="http://schemas.microsoft.com/office/drawing/2014/main" id="{E1E985FD-B0A8-4E59-8390-4F1D29F5EF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02" name="Rectangle 121">
                        <a:extLst>
                          <a:ext uri="{FF2B5EF4-FFF2-40B4-BE49-F238E27FC236}">
                            <a16:creationId xmlns:a16="http://schemas.microsoft.com/office/drawing/2014/main" id="{3000CA34-AA8E-4FB9-8159-E8557ACA55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3" name="Rectangle 122">
                        <a:extLst>
                          <a:ext uri="{FF2B5EF4-FFF2-40B4-BE49-F238E27FC236}">
                            <a16:creationId xmlns:a16="http://schemas.microsoft.com/office/drawing/2014/main" id="{4D6A25D3-B8D6-4A07-BB93-B3751B3C5D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4" name="Rectangle 123">
                        <a:extLst>
                          <a:ext uri="{FF2B5EF4-FFF2-40B4-BE49-F238E27FC236}">
                            <a16:creationId xmlns:a16="http://schemas.microsoft.com/office/drawing/2014/main" id="{8C4AC393-0EE4-4D0D-94C6-9D420730C7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5" name="Rectangle 124">
                        <a:extLst>
                          <a:ext uri="{FF2B5EF4-FFF2-40B4-BE49-F238E27FC236}">
                            <a16:creationId xmlns:a16="http://schemas.microsoft.com/office/drawing/2014/main" id="{3E2E3929-0EF1-43A0-A6B4-4C396DFF8E3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7" name="Group 125">
                      <a:extLst>
                        <a:ext uri="{FF2B5EF4-FFF2-40B4-BE49-F238E27FC236}">
                          <a16:creationId xmlns:a16="http://schemas.microsoft.com/office/drawing/2014/main" id="{06CB9115-3703-4061-8FFA-066674DFDEB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98" name="Rectangle 126">
                        <a:extLst>
                          <a:ext uri="{FF2B5EF4-FFF2-40B4-BE49-F238E27FC236}">
                            <a16:creationId xmlns:a16="http://schemas.microsoft.com/office/drawing/2014/main" id="{B3267919-530F-47B3-9F49-47942404ED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9" name="Rectangle 127">
                        <a:extLst>
                          <a:ext uri="{FF2B5EF4-FFF2-40B4-BE49-F238E27FC236}">
                            <a16:creationId xmlns:a16="http://schemas.microsoft.com/office/drawing/2014/main" id="{7F01DFA1-4946-403D-8DD6-5420112ACF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0" name="Rectangle 128">
                        <a:extLst>
                          <a:ext uri="{FF2B5EF4-FFF2-40B4-BE49-F238E27FC236}">
                            <a16:creationId xmlns:a16="http://schemas.microsoft.com/office/drawing/2014/main" id="{C6EA6DE6-61C7-4A45-8832-DE3A98AB80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1" name="Rectangle 129">
                        <a:extLst>
                          <a:ext uri="{FF2B5EF4-FFF2-40B4-BE49-F238E27FC236}">
                            <a16:creationId xmlns:a16="http://schemas.microsoft.com/office/drawing/2014/main" id="{C12512C0-4911-4EA6-BEBC-CB636BCB9E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85" name="Group 130">
                    <a:extLst>
                      <a:ext uri="{FF2B5EF4-FFF2-40B4-BE49-F238E27FC236}">
                        <a16:creationId xmlns:a16="http://schemas.microsoft.com/office/drawing/2014/main" id="{9B01DA35-C9EA-4EA7-A3FF-FA09DBC33CE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86" name="Group 131">
                      <a:extLst>
                        <a:ext uri="{FF2B5EF4-FFF2-40B4-BE49-F238E27FC236}">
                          <a16:creationId xmlns:a16="http://schemas.microsoft.com/office/drawing/2014/main" id="{D98A7A60-6D7C-442B-B4A5-BE06C8B8C95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92" name="Rectangle 132">
                        <a:extLst>
                          <a:ext uri="{FF2B5EF4-FFF2-40B4-BE49-F238E27FC236}">
                            <a16:creationId xmlns:a16="http://schemas.microsoft.com/office/drawing/2014/main" id="{CA524213-F89E-430F-B833-75CB1393B3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" name="Rectangle 133">
                        <a:extLst>
                          <a:ext uri="{FF2B5EF4-FFF2-40B4-BE49-F238E27FC236}">
                            <a16:creationId xmlns:a16="http://schemas.microsoft.com/office/drawing/2014/main" id="{723CA6F3-C592-4984-817F-C025872246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4" name="Rectangle 134">
                        <a:extLst>
                          <a:ext uri="{FF2B5EF4-FFF2-40B4-BE49-F238E27FC236}">
                            <a16:creationId xmlns:a16="http://schemas.microsoft.com/office/drawing/2014/main" id="{1D809617-6B3B-48FD-9C3A-530811BE69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5" name="Rectangle 135">
                        <a:extLst>
                          <a:ext uri="{FF2B5EF4-FFF2-40B4-BE49-F238E27FC236}">
                            <a16:creationId xmlns:a16="http://schemas.microsoft.com/office/drawing/2014/main" id="{0085BCA8-ECEF-43B8-8488-16B52CC850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7" name="Group 136">
                      <a:extLst>
                        <a:ext uri="{FF2B5EF4-FFF2-40B4-BE49-F238E27FC236}">
                          <a16:creationId xmlns:a16="http://schemas.microsoft.com/office/drawing/2014/main" id="{72C5A354-105A-4EA6-8442-76E9A432C76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88" name="Rectangle 137">
                        <a:extLst>
                          <a:ext uri="{FF2B5EF4-FFF2-40B4-BE49-F238E27FC236}">
                            <a16:creationId xmlns:a16="http://schemas.microsoft.com/office/drawing/2014/main" id="{02E3D58C-D942-49DC-87C3-813133DFE7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9" name="Rectangle 138">
                        <a:extLst>
                          <a:ext uri="{FF2B5EF4-FFF2-40B4-BE49-F238E27FC236}">
                            <a16:creationId xmlns:a16="http://schemas.microsoft.com/office/drawing/2014/main" id="{BA49A4F6-7750-463B-B550-D3B5AC32D3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0" name="Rectangle 139">
                        <a:extLst>
                          <a:ext uri="{FF2B5EF4-FFF2-40B4-BE49-F238E27FC236}">
                            <a16:creationId xmlns:a16="http://schemas.microsoft.com/office/drawing/2014/main" id="{BF52CC93-FA57-47D0-93C0-7E360C30F7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1" name="Rectangle 140">
                        <a:extLst>
                          <a:ext uri="{FF2B5EF4-FFF2-40B4-BE49-F238E27FC236}">
                            <a16:creationId xmlns:a16="http://schemas.microsoft.com/office/drawing/2014/main" id="{464A3EE2-D5A9-45F4-AB61-F264CFBF6D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937" name="Group 141">
                  <a:extLst>
                    <a:ext uri="{FF2B5EF4-FFF2-40B4-BE49-F238E27FC236}">
                      <a16:creationId xmlns:a16="http://schemas.microsoft.com/office/drawing/2014/main" id="{40CB6D87-0AAA-47B4-A5D6-CEA68AF1EAB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938" name="Group 142">
                    <a:extLst>
                      <a:ext uri="{FF2B5EF4-FFF2-40B4-BE49-F238E27FC236}">
                        <a16:creationId xmlns:a16="http://schemas.microsoft.com/office/drawing/2014/main" id="{2BC194B9-8296-4622-8CF6-52C2E0C8967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72" name="Group 143">
                      <a:extLst>
                        <a:ext uri="{FF2B5EF4-FFF2-40B4-BE49-F238E27FC236}">
                          <a16:creationId xmlns:a16="http://schemas.microsoft.com/office/drawing/2014/main" id="{7981C75E-0022-42EB-BA24-931283EEB60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78" name="Rectangle 144">
                        <a:extLst>
                          <a:ext uri="{FF2B5EF4-FFF2-40B4-BE49-F238E27FC236}">
                            <a16:creationId xmlns:a16="http://schemas.microsoft.com/office/drawing/2014/main" id="{4BAC9EEE-21EA-4FB8-A465-DC8DBC08C5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9" name="Rectangle 145">
                        <a:extLst>
                          <a:ext uri="{FF2B5EF4-FFF2-40B4-BE49-F238E27FC236}">
                            <a16:creationId xmlns:a16="http://schemas.microsoft.com/office/drawing/2014/main" id="{77ECBFF6-525F-4A0F-A234-F44C1793229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0" name="Rectangle 146">
                        <a:extLst>
                          <a:ext uri="{FF2B5EF4-FFF2-40B4-BE49-F238E27FC236}">
                            <a16:creationId xmlns:a16="http://schemas.microsoft.com/office/drawing/2014/main" id="{64B74D12-90DF-4AE4-B261-46EFF5EA09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Rectangle 147">
                        <a:extLst>
                          <a:ext uri="{FF2B5EF4-FFF2-40B4-BE49-F238E27FC236}">
                            <a16:creationId xmlns:a16="http://schemas.microsoft.com/office/drawing/2014/main" id="{4E206BB9-A671-4BF8-94C1-52A41B15C4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73" name="Group 148">
                      <a:extLst>
                        <a:ext uri="{FF2B5EF4-FFF2-40B4-BE49-F238E27FC236}">
                          <a16:creationId xmlns:a16="http://schemas.microsoft.com/office/drawing/2014/main" id="{BD5A7A71-91CC-48A2-9C91-B8C3143C8B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74" name="Rectangle 149">
                        <a:extLst>
                          <a:ext uri="{FF2B5EF4-FFF2-40B4-BE49-F238E27FC236}">
                            <a16:creationId xmlns:a16="http://schemas.microsoft.com/office/drawing/2014/main" id="{A68C47D8-F3C1-4694-99A8-2474975814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5" name="Rectangle 150">
                        <a:extLst>
                          <a:ext uri="{FF2B5EF4-FFF2-40B4-BE49-F238E27FC236}">
                            <a16:creationId xmlns:a16="http://schemas.microsoft.com/office/drawing/2014/main" id="{1421B8BA-2D79-408B-89BB-EC7BD49362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6" name="Rectangle 151">
                        <a:extLst>
                          <a:ext uri="{FF2B5EF4-FFF2-40B4-BE49-F238E27FC236}">
                            <a16:creationId xmlns:a16="http://schemas.microsoft.com/office/drawing/2014/main" id="{25CEA713-8C2E-4F18-80B0-F88E1561E7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Rectangle 152">
                        <a:extLst>
                          <a:ext uri="{FF2B5EF4-FFF2-40B4-BE49-F238E27FC236}">
                            <a16:creationId xmlns:a16="http://schemas.microsoft.com/office/drawing/2014/main" id="{017A07D2-2BE5-4885-BB03-C9E202CF0D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39" name="Group 153">
                    <a:extLst>
                      <a:ext uri="{FF2B5EF4-FFF2-40B4-BE49-F238E27FC236}">
                        <a16:creationId xmlns:a16="http://schemas.microsoft.com/office/drawing/2014/main" id="{21BA6EB2-FFE7-42F7-985D-8D3049C1AE9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62" name="Group 154">
                      <a:extLst>
                        <a:ext uri="{FF2B5EF4-FFF2-40B4-BE49-F238E27FC236}">
                          <a16:creationId xmlns:a16="http://schemas.microsoft.com/office/drawing/2014/main" id="{841F5906-7E7B-4140-ACF3-7651288836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68" name="Rectangle 155">
                        <a:extLst>
                          <a:ext uri="{FF2B5EF4-FFF2-40B4-BE49-F238E27FC236}">
                            <a16:creationId xmlns:a16="http://schemas.microsoft.com/office/drawing/2014/main" id="{75F7CBD4-4DCD-4487-91E2-9EEA8E8BA2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9" name="Rectangle 156">
                        <a:extLst>
                          <a:ext uri="{FF2B5EF4-FFF2-40B4-BE49-F238E27FC236}">
                            <a16:creationId xmlns:a16="http://schemas.microsoft.com/office/drawing/2014/main" id="{069D2913-FE76-4CA9-A4EE-6697CF2E38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0" name="Rectangle 157">
                        <a:extLst>
                          <a:ext uri="{FF2B5EF4-FFF2-40B4-BE49-F238E27FC236}">
                            <a16:creationId xmlns:a16="http://schemas.microsoft.com/office/drawing/2014/main" id="{CF387861-7A61-491E-80F8-BACBE2AF84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1" name="Rectangle 158">
                        <a:extLst>
                          <a:ext uri="{FF2B5EF4-FFF2-40B4-BE49-F238E27FC236}">
                            <a16:creationId xmlns:a16="http://schemas.microsoft.com/office/drawing/2014/main" id="{CAC56BE4-F187-4525-9A7B-89DDF56603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63" name="Group 159">
                      <a:extLst>
                        <a:ext uri="{FF2B5EF4-FFF2-40B4-BE49-F238E27FC236}">
                          <a16:creationId xmlns:a16="http://schemas.microsoft.com/office/drawing/2014/main" id="{A3E70DF9-CD8D-470C-8460-1F9D2938EFF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64" name="Rectangle 160">
                        <a:extLst>
                          <a:ext uri="{FF2B5EF4-FFF2-40B4-BE49-F238E27FC236}">
                            <a16:creationId xmlns:a16="http://schemas.microsoft.com/office/drawing/2014/main" id="{479D65FD-60FB-497D-819F-69CC076F50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5" name="Rectangle 161">
                        <a:extLst>
                          <a:ext uri="{FF2B5EF4-FFF2-40B4-BE49-F238E27FC236}">
                            <a16:creationId xmlns:a16="http://schemas.microsoft.com/office/drawing/2014/main" id="{A682DF3F-C415-46C5-A81F-45874343CC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6" name="Rectangle 162">
                        <a:extLst>
                          <a:ext uri="{FF2B5EF4-FFF2-40B4-BE49-F238E27FC236}">
                            <a16:creationId xmlns:a16="http://schemas.microsoft.com/office/drawing/2014/main" id="{E0B1B09E-4D4A-4486-85CB-866A6C3217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7" name="Rectangle 163">
                        <a:extLst>
                          <a:ext uri="{FF2B5EF4-FFF2-40B4-BE49-F238E27FC236}">
                            <a16:creationId xmlns:a16="http://schemas.microsoft.com/office/drawing/2014/main" id="{5EF7FF90-CE43-4FD8-B74B-8EB07EEC67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40" name="Group 164">
                    <a:extLst>
                      <a:ext uri="{FF2B5EF4-FFF2-40B4-BE49-F238E27FC236}">
                        <a16:creationId xmlns:a16="http://schemas.microsoft.com/office/drawing/2014/main" id="{01C5BB4F-F94C-455C-AB59-A2F10C414B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52" name="Group 165">
                      <a:extLst>
                        <a:ext uri="{FF2B5EF4-FFF2-40B4-BE49-F238E27FC236}">
                          <a16:creationId xmlns:a16="http://schemas.microsoft.com/office/drawing/2014/main" id="{8508064A-A030-48F4-8318-925172822C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58" name="Rectangle 166">
                        <a:extLst>
                          <a:ext uri="{FF2B5EF4-FFF2-40B4-BE49-F238E27FC236}">
                            <a16:creationId xmlns:a16="http://schemas.microsoft.com/office/drawing/2014/main" id="{E9505932-B9E9-4591-B224-8EDEF937EA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Rectangle 167">
                        <a:extLst>
                          <a:ext uri="{FF2B5EF4-FFF2-40B4-BE49-F238E27FC236}">
                            <a16:creationId xmlns:a16="http://schemas.microsoft.com/office/drawing/2014/main" id="{BC977047-A2F1-44F4-8BE8-CB08240C67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0" name="Rectangle 168">
                        <a:extLst>
                          <a:ext uri="{FF2B5EF4-FFF2-40B4-BE49-F238E27FC236}">
                            <a16:creationId xmlns:a16="http://schemas.microsoft.com/office/drawing/2014/main" id="{E2296C1A-8B2A-4DE4-AECF-F3252DE9CD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1" name="Rectangle 169">
                        <a:extLst>
                          <a:ext uri="{FF2B5EF4-FFF2-40B4-BE49-F238E27FC236}">
                            <a16:creationId xmlns:a16="http://schemas.microsoft.com/office/drawing/2014/main" id="{C2E477DD-F5C0-4093-97E7-FBD21717ED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53" name="Group 170">
                      <a:extLst>
                        <a:ext uri="{FF2B5EF4-FFF2-40B4-BE49-F238E27FC236}">
                          <a16:creationId xmlns:a16="http://schemas.microsoft.com/office/drawing/2014/main" id="{D84A2F40-C429-4156-95F4-FFB5B8D8EA2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54" name="Rectangle 171">
                        <a:extLst>
                          <a:ext uri="{FF2B5EF4-FFF2-40B4-BE49-F238E27FC236}">
                            <a16:creationId xmlns:a16="http://schemas.microsoft.com/office/drawing/2014/main" id="{2AB8B21B-711D-4A86-B5C4-331E4F0CA7C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5" name="Rectangle 172">
                        <a:extLst>
                          <a:ext uri="{FF2B5EF4-FFF2-40B4-BE49-F238E27FC236}">
                            <a16:creationId xmlns:a16="http://schemas.microsoft.com/office/drawing/2014/main" id="{CC878128-7D0E-41F3-B18C-1CB3F57898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6" name="Rectangle 173">
                        <a:extLst>
                          <a:ext uri="{FF2B5EF4-FFF2-40B4-BE49-F238E27FC236}">
                            <a16:creationId xmlns:a16="http://schemas.microsoft.com/office/drawing/2014/main" id="{F5BC943A-E248-46B9-83BD-22347A98FC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7" name="Rectangle 174">
                        <a:extLst>
                          <a:ext uri="{FF2B5EF4-FFF2-40B4-BE49-F238E27FC236}">
                            <a16:creationId xmlns:a16="http://schemas.microsoft.com/office/drawing/2014/main" id="{289E65C7-4F11-42AD-85FF-1B43050CB3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41" name="Group 175">
                    <a:extLst>
                      <a:ext uri="{FF2B5EF4-FFF2-40B4-BE49-F238E27FC236}">
                        <a16:creationId xmlns:a16="http://schemas.microsoft.com/office/drawing/2014/main" id="{D1D99463-550E-489D-862C-A6B881C213E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42" name="Group 176">
                      <a:extLst>
                        <a:ext uri="{FF2B5EF4-FFF2-40B4-BE49-F238E27FC236}">
                          <a16:creationId xmlns:a16="http://schemas.microsoft.com/office/drawing/2014/main" id="{7900824F-CB9D-4361-9D32-91E8AE44090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48" name="Rectangle 177">
                        <a:extLst>
                          <a:ext uri="{FF2B5EF4-FFF2-40B4-BE49-F238E27FC236}">
                            <a16:creationId xmlns:a16="http://schemas.microsoft.com/office/drawing/2014/main" id="{0CE3017B-59AD-4056-BCB7-D38D10CBA2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9" name="Rectangle 178">
                        <a:extLst>
                          <a:ext uri="{FF2B5EF4-FFF2-40B4-BE49-F238E27FC236}">
                            <a16:creationId xmlns:a16="http://schemas.microsoft.com/office/drawing/2014/main" id="{6EC5C034-80AE-4A14-8F8D-CD0E9321A3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0" name="Rectangle 179">
                        <a:extLst>
                          <a:ext uri="{FF2B5EF4-FFF2-40B4-BE49-F238E27FC236}">
                            <a16:creationId xmlns:a16="http://schemas.microsoft.com/office/drawing/2014/main" id="{D1400A39-8BC3-4984-BCD1-BBD99DE531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1" name="Rectangle 180">
                        <a:extLst>
                          <a:ext uri="{FF2B5EF4-FFF2-40B4-BE49-F238E27FC236}">
                            <a16:creationId xmlns:a16="http://schemas.microsoft.com/office/drawing/2014/main" id="{A0DEDC17-FBCD-4C3C-8B67-7D89BAD1F4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43" name="Group 181">
                      <a:extLst>
                        <a:ext uri="{FF2B5EF4-FFF2-40B4-BE49-F238E27FC236}">
                          <a16:creationId xmlns:a16="http://schemas.microsoft.com/office/drawing/2014/main" id="{76DE39D1-CA18-4696-9C72-5113A8020DA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44" name="Rectangle 182">
                        <a:extLst>
                          <a:ext uri="{FF2B5EF4-FFF2-40B4-BE49-F238E27FC236}">
                            <a16:creationId xmlns:a16="http://schemas.microsoft.com/office/drawing/2014/main" id="{11BDD632-EB47-4462-83E1-8ADC8A705D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5" name="Rectangle 183">
                        <a:extLst>
                          <a:ext uri="{FF2B5EF4-FFF2-40B4-BE49-F238E27FC236}">
                            <a16:creationId xmlns:a16="http://schemas.microsoft.com/office/drawing/2014/main" id="{E1943E11-46A2-40BC-96BD-B0F7120989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6" name="Rectangle 184">
                        <a:extLst>
                          <a:ext uri="{FF2B5EF4-FFF2-40B4-BE49-F238E27FC236}">
                            <a16:creationId xmlns:a16="http://schemas.microsoft.com/office/drawing/2014/main" id="{4EC9136E-5795-4161-8DA2-2262BFE55D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7" name="Rectangle 185">
                        <a:extLst>
                          <a:ext uri="{FF2B5EF4-FFF2-40B4-BE49-F238E27FC236}">
                            <a16:creationId xmlns:a16="http://schemas.microsoft.com/office/drawing/2014/main" id="{9975A388-7EA7-41C2-A334-8482F32F09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751" name="Group 186">
              <a:extLst>
                <a:ext uri="{FF2B5EF4-FFF2-40B4-BE49-F238E27FC236}">
                  <a16:creationId xmlns:a16="http://schemas.microsoft.com/office/drawing/2014/main" id="{AD247564-0AB7-4F01-9193-C73B05ACDE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1803"/>
              <a:ext cx="2652" cy="1326"/>
              <a:chOff x="1344" y="888"/>
              <a:chExt cx="4032" cy="2016"/>
            </a:xfrm>
          </p:grpSpPr>
          <p:grpSp>
            <p:nvGrpSpPr>
              <p:cNvPr id="752" name="Group 187">
                <a:extLst>
                  <a:ext uri="{FF2B5EF4-FFF2-40B4-BE49-F238E27FC236}">
                    <a16:creationId xmlns:a16="http://schemas.microsoft.com/office/drawing/2014/main" id="{B857BF60-F991-438E-B284-3313D4A3EE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844" name="Group 188">
                  <a:extLst>
                    <a:ext uri="{FF2B5EF4-FFF2-40B4-BE49-F238E27FC236}">
                      <a16:creationId xmlns:a16="http://schemas.microsoft.com/office/drawing/2014/main" id="{98767C27-93F7-4299-871C-89D05208BB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890" name="Group 189">
                    <a:extLst>
                      <a:ext uri="{FF2B5EF4-FFF2-40B4-BE49-F238E27FC236}">
                        <a16:creationId xmlns:a16="http://schemas.microsoft.com/office/drawing/2014/main" id="{253721FA-410F-43FA-B9FD-C662B559A8D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24" name="Group 190">
                      <a:extLst>
                        <a:ext uri="{FF2B5EF4-FFF2-40B4-BE49-F238E27FC236}">
                          <a16:creationId xmlns:a16="http://schemas.microsoft.com/office/drawing/2014/main" id="{7A983ED6-4554-4AEF-AB2D-B5A6F823C6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30" name="Rectangle 191">
                        <a:extLst>
                          <a:ext uri="{FF2B5EF4-FFF2-40B4-BE49-F238E27FC236}">
                            <a16:creationId xmlns:a16="http://schemas.microsoft.com/office/drawing/2014/main" id="{394169CC-676F-4D6F-ACEF-445AA5233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Rectangle 192">
                        <a:extLst>
                          <a:ext uri="{FF2B5EF4-FFF2-40B4-BE49-F238E27FC236}">
                            <a16:creationId xmlns:a16="http://schemas.microsoft.com/office/drawing/2014/main" id="{8378A663-11A9-41C6-B4F5-C72E6C7FF6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2" name="Rectangle 193">
                        <a:extLst>
                          <a:ext uri="{FF2B5EF4-FFF2-40B4-BE49-F238E27FC236}">
                            <a16:creationId xmlns:a16="http://schemas.microsoft.com/office/drawing/2014/main" id="{515CC4C4-A302-4355-9250-640AF6794B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3" name="Rectangle 194">
                        <a:extLst>
                          <a:ext uri="{FF2B5EF4-FFF2-40B4-BE49-F238E27FC236}">
                            <a16:creationId xmlns:a16="http://schemas.microsoft.com/office/drawing/2014/main" id="{10E27BDA-7F6E-40C9-8EF8-0ECDF9795E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oup 195">
                      <a:extLst>
                        <a:ext uri="{FF2B5EF4-FFF2-40B4-BE49-F238E27FC236}">
                          <a16:creationId xmlns:a16="http://schemas.microsoft.com/office/drawing/2014/main" id="{2ADE7A12-52F5-443A-9C15-F5CC89451E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26" name="Rectangle 196">
                        <a:extLst>
                          <a:ext uri="{FF2B5EF4-FFF2-40B4-BE49-F238E27FC236}">
                            <a16:creationId xmlns:a16="http://schemas.microsoft.com/office/drawing/2014/main" id="{08859C8E-5F20-4EA9-A785-47F0013193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Rectangle 197">
                        <a:extLst>
                          <a:ext uri="{FF2B5EF4-FFF2-40B4-BE49-F238E27FC236}">
                            <a16:creationId xmlns:a16="http://schemas.microsoft.com/office/drawing/2014/main" id="{BA73B0D4-DCAF-4034-8753-17B768030EF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8" name="Rectangle 198">
                        <a:extLst>
                          <a:ext uri="{FF2B5EF4-FFF2-40B4-BE49-F238E27FC236}">
                            <a16:creationId xmlns:a16="http://schemas.microsoft.com/office/drawing/2014/main" id="{2D5B5C82-D352-4728-BE87-530AD836D5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9" name="Rectangle 199">
                        <a:extLst>
                          <a:ext uri="{FF2B5EF4-FFF2-40B4-BE49-F238E27FC236}">
                            <a16:creationId xmlns:a16="http://schemas.microsoft.com/office/drawing/2014/main" id="{48FBBA13-E20B-478F-AF2B-63284C077C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91" name="Group 200">
                    <a:extLst>
                      <a:ext uri="{FF2B5EF4-FFF2-40B4-BE49-F238E27FC236}">
                        <a16:creationId xmlns:a16="http://schemas.microsoft.com/office/drawing/2014/main" id="{7E0369C8-9F3C-4A7A-A17C-BD26F14D115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14" name="Group 201">
                      <a:extLst>
                        <a:ext uri="{FF2B5EF4-FFF2-40B4-BE49-F238E27FC236}">
                          <a16:creationId xmlns:a16="http://schemas.microsoft.com/office/drawing/2014/main" id="{97E7AEBE-D961-4D59-93F1-3F78C6B6F8F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20" name="Rectangle 202">
                        <a:extLst>
                          <a:ext uri="{FF2B5EF4-FFF2-40B4-BE49-F238E27FC236}">
                            <a16:creationId xmlns:a16="http://schemas.microsoft.com/office/drawing/2014/main" id="{95BF69BB-808D-4598-B5D2-95CB3E4853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1" name="Rectangle 203">
                        <a:extLst>
                          <a:ext uri="{FF2B5EF4-FFF2-40B4-BE49-F238E27FC236}">
                            <a16:creationId xmlns:a16="http://schemas.microsoft.com/office/drawing/2014/main" id="{AE4E4887-AF30-4400-9577-1B5E1D199E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2" name="Rectangle 204">
                        <a:extLst>
                          <a:ext uri="{FF2B5EF4-FFF2-40B4-BE49-F238E27FC236}">
                            <a16:creationId xmlns:a16="http://schemas.microsoft.com/office/drawing/2014/main" id="{3BD15CB7-0FAB-47CC-B397-7031FC8162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3" name="Rectangle 205">
                        <a:extLst>
                          <a:ext uri="{FF2B5EF4-FFF2-40B4-BE49-F238E27FC236}">
                            <a16:creationId xmlns:a16="http://schemas.microsoft.com/office/drawing/2014/main" id="{1F0D7ED0-1DA1-46F3-95F9-189314E7D9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15" name="Group 206">
                      <a:extLst>
                        <a:ext uri="{FF2B5EF4-FFF2-40B4-BE49-F238E27FC236}">
                          <a16:creationId xmlns:a16="http://schemas.microsoft.com/office/drawing/2014/main" id="{24D4FF4E-CE06-4728-A6FF-A30672B620D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16" name="Rectangle 207">
                        <a:extLst>
                          <a:ext uri="{FF2B5EF4-FFF2-40B4-BE49-F238E27FC236}">
                            <a16:creationId xmlns:a16="http://schemas.microsoft.com/office/drawing/2014/main" id="{F4AE7D86-1273-4505-9B68-A4E664A105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7" name="Rectangle 208">
                        <a:extLst>
                          <a:ext uri="{FF2B5EF4-FFF2-40B4-BE49-F238E27FC236}">
                            <a16:creationId xmlns:a16="http://schemas.microsoft.com/office/drawing/2014/main" id="{40EA6205-F9A4-4750-B19C-32A1EA51EB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8" name="Rectangle 209">
                        <a:extLst>
                          <a:ext uri="{FF2B5EF4-FFF2-40B4-BE49-F238E27FC236}">
                            <a16:creationId xmlns:a16="http://schemas.microsoft.com/office/drawing/2014/main" id="{9B499BCD-951C-4B3D-85EC-7C3A3399E2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9" name="Rectangle 210">
                        <a:extLst>
                          <a:ext uri="{FF2B5EF4-FFF2-40B4-BE49-F238E27FC236}">
                            <a16:creationId xmlns:a16="http://schemas.microsoft.com/office/drawing/2014/main" id="{08688B72-7C1A-4FC9-8964-B156770603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92" name="Group 211">
                    <a:extLst>
                      <a:ext uri="{FF2B5EF4-FFF2-40B4-BE49-F238E27FC236}">
                        <a16:creationId xmlns:a16="http://schemas.microsoft.com/office/drawing/2014/main" id="{37E05750-B6C4-4737-A9D7-CBCA4D387DD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04" name="Group 212">
                      <a:extLst>
                        <a:ext uri="{FF2B5EF4-FFF2-40B4-BE49-F238E27FC236}">
                          <a16:creationId xmlns:a16="http://schemas.microsoft.com/office/drawing/2014/main" id="{282003FE-E532-408F-A6A3-A1B0541EDD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10" name="Rectangle 213">
                        <a:extLst>
                          <a:ext uri="{FF2B5EF4-FFF2-40B4-BE49-F238E27FC236}">
                            <a16:creationId xmlns:a16="http://schemas.microsoft.com/office/drawing/2014/main" id="{EE37FAEF-90AB-4B31-9794-B30CAAD6A3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Rectangle 214">
                        <a:extLst>
                          <a:ext uri="{FF2B5EF4-FFF2-40B4-BE49-F238E27FC236}">
                            <a16:creationId xmlns:a16="http://schemas.microsoft.com/office/drawing/2014/main" id="{0C922EF0-DCBA-4806-A924-A578F2EF02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2" name="Rectangle 215">
                        <a:extLst>
                          <a:ext uri="{FF2B5EF4-FFF2-40B4-BE49-F238E27FC236}">
                            <a16:creationId xmlns:a16="http://schemas.microsoft.com/office/drawing/2014/main" id="{F4C7C941-2167-4E22-A005-98C1335597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3" name="Rectangle 216">
                        <a:extLst>
                          <a:ext uri="{FF2B5EF4-FFF2-40B4-BE49-F238E27FC236}">
                            <a16:creationId xmlns:a16="http://schemas.microsoft.com/office/drawing/2014/main" id="{3DD1F503-E801-4A20-BF3E-7FF74BE230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5" name="Group 217">
                      <a:extLst>
                        <a:ext uri="{FF2B5EF4-FFF2-40B4-BE49-F238E27FC236}">
                          <a16:creationId xmlns:a16="http://schemas.microsoft.com/office/drawing/2014/main" id="{7EE80F5C-FB8B-4D70-ABA5-53B0FEE8F3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06" name="Rectangle 218">
                        <a:extLst>
                          <a:ext uri="{FF2B5EF4-FFF2-40B4-BE49-F238E27FC236}">
                            <a16:creationId xmlns:a16="http://schemas.microsoft.com/office/drawing/2014/main" id="{23E5664E-1079-4852-96AB-CFA4E289F6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7" name="Rectangle 219">
                        <a:extLst>
                          <a:ext uri="{FF2B5EF4-FFF2-40B4-BE49-F238E27FC236}">
                            <a16:creationId xmlns:a16="http://schemas.microsoft.com/office/drawing/2014/main" id="{37F1E011-DF07-4144-B633-F9C0E70689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Rectangle 220">
                        <a:extLst>
                          <a:ext uri="{FF2B5EF4-FFF2-40B4-BE49-F238E27FC236}">
                            <a16:creationId xmlns:a16="http://schemas.microsoft.com/office/drawing/2014/main" id="{57FED857-C563-4B9A-B855-CE54C3689B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9" name="Rectangle 221">
                        <a:extLst>
                          <a:ext uri="{FF2B5EF4-FFF2-40B4-BE49-F238E27FC236}">
                            <a16:creationId xmlns:a16="http://schemas.microsoft.com/office/drawing/2014/main" id="{02A6CAAD-E827-4382-B641-7F070BF4E3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93" name="Group 222">
                    <a:extLst>
                      <a:ext uri="{FF2B5EF4-FFF2-40B4-BE49-F238E27FC236}">
                        <a16:creationId xmlns:a16="http://schemas.microsoft.com/office/drawing/2014/main" id="{4DC40367-915E-4516-BFDC-5F44576345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94" name="Group 223">
                      <a:extLst>
                        <a:ext uri="{FF2B5EF4-FFF2-40B4-BE49-F238E27FC236}">
                          <a16:creationId xmlns:a16="http://schemas.microsoft.com/office/drawing/2014/main" id="{F95D5417-8460-4350-AE58-A0DBDBFC050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00" name="Rectangle 224">
                        <a:extLst>
                          <a:ext uri="{FF2B5EF4-FFF2-40B4-BE49-F238E27FC236}">
                            <a16:creationId xmlns:a16="http://schemas.microsoft.com/office/drawing/2014/main" id="{90FE664E-80F4-4EEE-A6A8-625737D0AC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1" name="Rectangle 225">
                        <a:extLst>
                          <a:ext uri="{FF2B5EF4-FFF2-40B4-BE49-F238E27FC236}">
                            <a16:creationId xmlns:a16="http://schemas.microsoft.com/office/drawing/2014/main" id="{1C7EAD8C-34D9-42E8-8824-878247E729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Rectangle 226">
                        <a:extLst>
                          <a:ext uri="{FF2B5EF4-FFF2-40B4-BE49-F238E27FC236}">
                            <a16:creationId xmlns:a16="http://schemas.microsoft.com/office/drawing/2014/main" id="{9C13474C-1666-4A8A-87E5-3F726FD2FAF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3" name="Rectangle 227">
                        <a:extLst>
                          <a:ext uri="{FF2B5EF4-FFF2-40B4-BE49-F238E27FC236}">
                            <a16:creationId xmlns:a16="http://schemas.microsoft.com/office/drawing/2014/main" id="{08E0C5C9-77FB-4714-947B-3D875CBA5A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95" name="Group 228">
                      <a:extLst>
                        <a:ext uri="{FF2B5EF4-FFF2-40B4-BE49-F238E27FC236}">
                          <a16:creationId xmlns:a16="http://schemas.microsoft.com/office/drawing/2014/main" id="{DE170B75-1890-48F1-99CA-9C5A47ACA5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96" name="Rectangle 229">
                        <a:extLst>
                          <a:ext uri="{FF2B5EF4-FFF2-40B4-BE49-F238E27FC236}">
                            <a16:creationId xmlns:a16="http://schemas.microsoft.com/office/drawing/2014/main" id="{ED4C25F2-A540-43D3-BBEF-F02E2C32F8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7" name="Rectangle 230">
                        <a:extLst>
                          <a:ext uri="{FF2B5EF4-FFF2-40B4-BE49-F238E27FC236}">
                            <a16:creationId xmlns:a16="http://schemas.microsoft.com/office/drawing/2014/main" id="{31B19428-6B0A-4A8A-9FDC-FDA736B11A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8" name="Rectangle 231">
                        <a:extLst>
                          <a:ext uri="{FF2B5EF4-FFF2-40B4-BE49-F238E27FC236}">
                            <a16:creationId xmlns:a16="http://schemas.microsoft.com/office/drawing/2014/main" id="{6EE774BF-AB48-4072-A56F-11E7D71925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Rectangle 232">
                        <a:extLst>
                          <a:ext uri="{FF2B5EF4-FFF2-40B4-BE49-F238E27FC236}">
                            <a16:creationId xmlns:a16="http://schemas.microsoft.com/office/drawing/2014/main" id="{717885B0-5AAF-4E80-A111-F58E02A71E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45" name="Group 233">
                  <a:extLst>
                    <a:ext uri="{FF2B5EF4-FFF2-40B4-BE49-F238E27FC236}">
                      <a16:creationId xmlns:a16="http://schemas.microsoft.com/office/drawing/2014/main" id="{1A3A612A-9B69-43BB-B24A-CB8AB54C03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846" name="Group 234">
                    <a:extLst>
                      <a:ext uri="{FF2B5EF4-FFF2-40B4-BE49-F238E27FC236}">
                        <a16:creationId xmlns:a16="http://schemas.microsoft.com/office/drawing/2014/main" id="{0996C0E0-4D33-4815-8475-AFD13A1FC53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80" name="Group 235">
                      <a:extLst>
                        <a:ext uri="{FF2B5EF4-FFF2-40B4-BE49-F238E27FC236}">
                          <a16:creationId xmlns:a16="http://schemas.microsoft.com/office/drawing/2014/main" id="{F7A43029-1395-476B-9FF5-FE3690C580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86" name="Rectangle 236">
                        <a:extLst>
                          <a:ext uri="{FF2B5EF4-FFF2-40B4-BE49-F238E27FC236}">
                            <a16:creationId xmlns:a16="http://schemas.microsoft.com/office/drawing/2014/main" id="{EAC64538-EF9D-45C5-94AF-43208000E1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7" name="Rectangle 237">
                        <a:extLst>
                          <a:ext uri="{FF2B5EF4-FFF2-40B4-BE49-F238E27FC236}">
                            <a16:creationId xmlns:a16="http://schemas.microsoft.com/office/drawing/2014/main" id="{9D7AAC6A-0812-4E3E-94BE-48A2958768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8" name="Rectangle 238">
                        <a:extLst>
                          <a:ext uri="{FF2B5EF4-FFF2-40B4-BE49-F238E27FC236}">
                            <a16:creationId xmlns:a16="http://schemas.microsoft.com/office/drawing/2014/main" id="{7EE0AD08-9A9D-460C-8543-1B21D15731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9" name="Rectangle 239">
                        <a:extLst>
                          <a:ext uri="{FF2B5EF4-FFF2-40B4-BE49-F238E27FC236}">
                            <a16:creationId xmlns:a16="http://schemas.microsoft.com/office/drawing/2014/main" id="{C93C462F-B8F7-40BF-8681-053E9E02BC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81" name="Group 240">
                      <a:extLst>
                        <a:ext uri="{FF2B5EF4-FFF2-40B4-BE49-F238E27FC236}">
                          <a16:creationId xmlns:a16="http://schemas.microsoft.com/office/drawing/2014/main" id="{A703A741-CD0B-417A-9DEE-A50AF4E9416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82" name="Rectangle 241">
                        <a:extLst>
                          <a:ext uri="{FF2B5EF4-FFF2-40B4-BE49-F238E27FC236}">
                            <a16:creationId xmlns:a16="http://schemas.microsoft.com/office/drawing/2014/main" id="{8FFB803E-7D70-468B-9B53-F7C137F4BD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3" name="Rectangle 242">
                        <a:extLst>
                          <a:ext uri="{FF2B5EF4-FFF2-40B4-BE49-F238E27FC236}">
                            <a16:creationId xmlns:a16="http://schemas.microsoft.com/office/drawing/2014/main" id="{25B62CBA-83D1-4B5C-B65C-D5A2980B99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4" name="Rectangle 243">
                        <a:extLst>
                          <a:ext uri="{FF2B5EF4-FFF2-40B4-BE49-F238E27FC236}">
                            <a16:creationId xmlns:a16="http://schemas.microsoft.com/office/drawing/2014/main" id="{B46D9FDA-9458-445C-A28C-FDEC055F2E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5" name="Rectangle 244">
                        <a:extLst>
                          <a:ext uri="{FF2B5EF4-FFF2-40B4-BE49-F238E27FC236}">
                            <a16:creationId xmlns:a16="http://schemas.microsoft.com/office/drawing/2014/main" id="{1F9689CC-106D-4FF8-8A88-368E3C1195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47" name="Group 245">
                    <a:extLst>
                      <a:ext uri="{FF2B5EF4-FFF2-40B4-BE49-F238E27FC236}">
                        <a16:creationId xmlns:a16="http://schemas.microsoft.com/office/drawing/2014/main" id="{429C1F67-A263-48B3-A63C-51E63A7435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70" name="Group 246">
                      <a:extLst>
                        <a:ext uri="{FF2B5EF4-FFF2-40B4-BE49-F238E27FC236}">
                          <a16:creationId xmlns:a16="http://schemas.microsoft.com/office/drawing/2014/main" id="{ED466CB7-4971-4722-94EC-194A01B641C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76" name="Rectangle 247">
                        <a:extLst>
                          <a:ext uri="{FF2B5EF4-FFF2-40B4-BE49-F238E27FC236}">
                            <a16:creationId xmlns:a16="http://schemas.microsoft.com/office/drawing/2014/main" id="{6199AE70-191A-45FA-8E61-6901618839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7" name="Rectangle 248">
                        <a:extLst>
                          <a:ext uri="{FF2B5EF4-FFF2-40B4-BE49-F238E27FC236}">
                            <a16:creationId xmlns:a16="http://schemas.microsoft.com/office/drawing/2014/main" id="{CD1C819B-E60B-45B4-AE03-1E46D52571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8" name="Rectangle 249">
                        <a:extLst>
                          <a:ext uri="{FF2B5EF4-FFF2-40B4-BE49-F238E27FC236}">
                            <a16:creationId xmlns:a16="http://schemas.microsoft.com/office/drawing/2014/main" id="{1A8D1E13-892B-4159-9F27-089245ED03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9" name="Rectangle 250">
                        <a:extLst>
                          <a:ext uri="{FF2B5EF4-FFF2-40B4-BE49-F238E27FC236}">
                            <a16:creationId xmlns:a16="http://schemas.microsoft.com/office/drawing/2014/main" id="{483CE8DC-21CC-4DB5-8038-470939B05B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71" name="Group 251">
                      <a:extLst>
                        <a:ext uri="{FF2B5EF4-FFF2-40B4-BE49-F238E27FC236}">
                          <a16:creationId xmlns:a16="http://schemas.microsoft.com/office/drawing/2014/main" id="{A622C217-7D68-46DC-A1FD-C3E3872139B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72" name="Rectangle 252">
                        <a:extLst>
                          <a:ext uri="{FF2B5EF4-FFF2-40B4-BE49-F238E27FC236}">
                            <a16:creationId xmlns:a16="http://schemas.microsoft.com/office/drawing/2014/main" id="{E3ECD671-A5F3-45B1-84E1-92C7FEB56E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3" name="Rectangle 253">
                        <a:extLst>
                          <a:ext uri="{FF2B5EF4-FFF2-40B4-BE49-F238E27FC236}">
                            <a16:creationId xmlns:a16="http://schemas.microsoft.com/office/drawing/2014/main" id="{976D9F06-7EB2-4D72-AD63-1BF6987D9A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4" name="Rectangle 254">
                        <a:extLst>
                          <a:ext uri="{FF2B5EF4-FFF2-40B4-BE49-F238E27FC236}">
                            <a16:creationId xmlns:a16="http://schemas.microsoft.com/office/drawing/2014/main" id="{42E92C34-2582-4F05-B019-065EDFE485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5" name="Rectangle 255">
                        <a:extLst>
                          <a:ext uri="{FF2B5EF4-FFF2-40B4-BE49-F238E27FC236}">
                            <a16:creationId xmlns:a16="http://schemas.microsoft.com/office/drawing/2014/main" id="{4A8CF8AE-AF28-4210-B52C-B2935837EF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48" name="Group 256">
                    <a:extLst>
                      <a:ext uri="{FF2B5EF4-FFF2-40B4-BE49-F238E27FC236}">
                        <a16:creationId xmlns:a16="http://schemas.microsoft.com/office/drawing/2014/main" id="{A6F75E93-CC00-4A3B-A245-B80899249A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60" name="Group 257">
                      <a:extLst>
                        <a:ext uri="{FF2B5EF4-FFF2-40B4-BE49-F238E27FC236}">
                          <a16:creationId xmlns:a16="http://schemas.microsoft.com/office/drawing/2014/main" id="{4B2A149E-56F4-446F-B5CE-BEC45C06A5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66" name="Rectangle 258">
                        <a:extLst>
                          <a:ext uri="{FF2B5EF4-FFF2-40B4-BE49-F238E27FC236}">
                            <a16:creationId xmlns:a16="http://schemas.microsoft.com/office/drawing/2014/main" id="{F57B7595-AA61-44AD-A12F-717E35937B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7" name="Rectangle 259">
                        <a:extLst>
                          <a:ext uri="{FF2B5EF4-FFF2-40B4-BE49-F238E27FC236}">
                            <a16:creationId xmlns:a16="http://schemas.microsoft.com/office/drawing/2014/main" id="{C2609D37-2936-4745-B866-52397A580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8" name="Rectangle 260">
                        <a:extLst>
                          <a:ext uri="{FF2B5EF4-FFF2-40B4-BE49-F238E27FC236}">
                            <a16:creationId xmlns:a16="http://schemas.microsoft.com/office/drawing/2014/main" id="{3EAC618B-DC9A-4DB3-A9B1-F05D60A39D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9" name="Rectangle 261">
                        <a:extLst>
                          <a:ext uri="{FF2B5EF4-FFF2-40B4-BE49-F238E27FC236}">
                            <a16:creationId xmlns:a16="http://schemas.microsoft.com/office/drawing/2014/main" id="{4F28A230-786E-496A-A65A-0195B01363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61" name="Group 262">
                      <a:extLst>
                        <a:ext uri="{FF2B5EF4-FFF2-40B4-BE49-F238E27FC236}">
                          <a16:creationId xmlns:a16="http://schemas.microsoft.com/office/drawing/2014/main" id="{1EBBECFB-A478-44FB-B664-EFCAC07AB8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62" name="Rectangle 263">
                        <a:extLst>
                          <a:ext uri="{FF2B5EF4-FFF2-40B4-BE49-F238E27FC236}">
                            <a16:creationId xmlns:a16="http://schemas.microsoft.com/office/drawing/2014/main" id="{F4BF7F18-AF5D-4491-906F-2F5E5F7F0D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Rectangle 264">
                        <a:extLst>
                          <a:ext uri="{FF2B5EF4-FFF2-40B4-BE49-F238E27FC236}">
                            <a16:creationId xmlns:a16="http://schemas.microsoft.com/office/drawing/2014/main" id="{D0F4B3C9-70EF-4242-BB8E-69BB1DB457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Rectangle 265">
                        <a:extLst>
                          <a:ext uri="{FF2B5EF4-FFF2-40B4-BE49-F238E27FC236}">
                            <a16:creationId xmlns:a16="http://schemas.microsoft.com/office/drawing/2014/main" id="{579A19A2-EAC4-4ACC-909E-4F0D28E958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5" name="Rectangle 266">
                        <a:extLst>
                          <a:ext uri="{FF2B5EF4-FFF2-40B4-BE49-F238E27FC236}">
                            <a16:creationId xmlns:a16="http://schemas.microsoft.com/office/drawing/2014/main" id="{8CEDE836-9858-4BFD-8424-859BEBB1891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49" name="Group 267">
                    <a:extLst>
                      <a:ext uri="{FF2B5EF4-FFF2-40B4-BE49-F238E27FC236}">
                        <a16:creationId xmlns:a16="http://schemas.microsoft.com/office/drawing/2014/main" id="{8BB7A67A-877E-4058-A1F6-622C11CDB4E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50" name="Group 268">
                      <a:extLst>
                        <a:ext uri="{FF2B5EF4-FFF2-40B4-BE49-F238E27FC236}">
                          <a16:creationId xmlns:a16="http://schemas.microsoft.com/office/drawing/2014/main" id="{784727A6-15F4-4135-82D5-D1F0021C49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56" name="Rectangle 269">
                        <a:extLst>
                          <a:ext uri="{FF2B5EF4-FFF2-40B4-BE49-F238E27FC236}">
                            <a16:creationId xmlns:a16="http://schemas.microsoft.com/office/drawing/2014/main" id="{338C8426-B7DA-4C60-9AD7-1E935832A3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7" name="Rectangle 270">
                        <a:extLst>
                          <a:ext uri="{FF2B5EF4-FFF2-40B4-BE49-F238E27FC236}">
                            <a16:creationId xmlns:a16="http://schemas.microsoft.com/office/drawing/2014/main" id="{376554AC-6F11-458B-9EF6-E15F34B2B6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8" name="Rectangle 271">
                        <a:extLst>
                          <a:ext uri="{FF2B5EF4-FFF2-40B4-BE49-F238E27FC236}">
                            <a16:creationId xmlns:a16="http://schemas.microsoft.com/office/drawing/2014/main" id="{B04DBFD5-E842-4A01-964A-279A28F2DC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Rectangle 272">
                        <a:extLst>
                          <a:ext uri="{FF2B5EF4-FFF2-40B4-BE49-F238E27FC236}">
                            <a16:creationId xmlns:a16="http://schemas.microsoft.com/office/drawing/2014/main" id="{4C3B59FE-329F-49EB-BB84-C2C35E7A5A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51" name="Group 273">
                      <a:extLst>
                        <a:ext uri="{FF2B5EF4-FFF2-40B4-BE49-F238E27FC236}">
                          <a16:creationId xmlns:a16="http://schemas.microsoft.com/office/drawing/2014/main" id="{E4894E8D-C271-4AFA-9BFF-F1598B07BE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52" name="Rectangle 274">
                        <a:extLst>
                          <a:ext uri="{FF2B5EF4-FFF2-40B4-BE49-F238E27FC236}">
                            <a16:creationId xmlns:a16="http://schemas.microsoft.com/office/drawing/2014/main" id="{1A201C06-5479-4D29-9B95-98ACE99BB7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3" name="Rectangle 275">
                        <a:extLst>
                          <a:ext uri="{FF2B5EF4-FFF2-40B4-BE49-F238E27FC236}">
                            <a16:creationId xmlns:a16="http://schemas.microsoft.com/office/drawing/2014/main" id="{4956A2D4-1D0F-4093-8894-7D5C35A47C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4" name="Rectangle 276">
                        <a:extLst>
                          <a:ext uri="{FF2B5EF4-FFF2-40B4-BE49-F238E27FC236}">
                            <a16:creationId xmlns:a16="http://schemas.microsoft.com/office/drawing/2014/main" id="{99256387-CFAA-41AF-B3CA-365F4D4C38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5" name="Rectangle 277">
                        <a:extLst>
                          <a:ext uri="{FF2B5EF4-FFF2-40B4-BE49-F238E27FC236}">
                            <a16:creationId xmlns:a16="http://schemas.microsoft.com/office/drawing/2014/main" id="{AFAFB888-7E6B-400F-8697-7FE59AF8E0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753" name="Group 278">
                <a:extLst>
                  <a:ext uri="{FF2B5EF4-FFF2-40B4-BE49-F238E27FC236}">
                    <a16:creationId xmlns:a16="http://schemas.microsoft.com/office/drawing/2014/main" id="{FCA0D7FA-EE3B-40E6-BD3A-36474FD368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754" name="Group 279">
                  <a:extLst>
                    <a:ext uri="{FF2B5EF4-FFF2-40B4-BE49-F238E27FC236}">
                      <a16:creationId xmlns:a16="http://schemas.microsoft.com/office/drawing/2014/main" id="{1F5B6D47-8CA0-4272-A6A1-2288F3AD98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800" name="Group 280">
                    <a:extLst>
                      <a:ext uri="{FF2B5EF4-FFF2-40B4-BE49-F238E27FC236}">
                        <a16:creationId xmlns:a16="http://schemas.microsoft.com/office/drawing/2014/main" id="{6BD1E39B-A73A-4147-A8D3-B4BB835DD4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34" name="Group 281">
                      <a:extLst>
                        <a:ext uri="{FF2B5EF4-FFF2-40B4-BE49-F238E27FC236}">
                          <a16:creationId xmlns:a16="http://schemas.microsoft.com/office/drawing/2014/main" id="{0400AE55-F00B-4B74-8CC9-0EE51F96BA1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40" name="Rectangle 282">
                        <a:extLst>
                          <a:ext uri="{FF2B5EF4-FFF2-40B4-BE49-F238E27FC236}">
                            <a16:creationId xmlns:a16="http://schemas.microsoft.com/office/drawing/2014/main" id="{20B195B1-DCC3-4AE9-BD52-02E4F9E7E35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1" name="Rectangle 283">
                        <a:extLst>
                          <a:ext uri="{FF2B5EF4-FFF2-40B4-BE49-F238E27FC236}">
                            <a16:creationId xmlns:a16="http://schemas.microsoft.com/office/drawing/2014/main" id="{0F3BD1D9-E93A-4486-A7AE-7A215B8C09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2" name="Rectangle 284">
                        <a:extLst>
                          <a:ext uri="{FF2B5EF4-FFF2-40B4-BE49-F238E27FC236}">
                            <a16:creationId xmlns:a16="http://schemas.microsoft.com/office/drawing/2014/main" id="{F1885606-D130-46A7-B016-DA4BE3998A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3" name="Rectangle 285">
                        <a:extLst>
                          <a:ext uri="{FF2B5EF4-FFF2-40B4-BE49-F238E27FC236}">
                            <a16:creationId xmlns:a16="http://schemas.microsoft.com/office/drawing/2014/main" id="{80ACA58A-CC7C-4594-9645-DD2106F64B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35" name="Group 286">
                      <a:extLst>
                        <a:ext uri="{FF2B5EF4-FFF2-40B4-BE49-F238E27FC236}">
                          <a16:creationId xmlns:a16="http://schemas.microsoft.com/office/drawing/2014/main" id="{4DCAA4DC-780B-474F-9D7E-A89B6DDEA35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36" name="Rectangle 287">
                        <a:extLst>
                          <a:ext uri="{FF2B5EF4-FFF2-40B4-BE49-F238E27FC236}">
                            <a16:creationId xmlns:a16="http://schemas.microsoft.com/office/drawing/2014/main" id="{E67AEEF2-8C07-4C9B-832D-8CDCC8A692E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7" name="Rectangle 288">
                        <a:extLst>
                          <a:ext uri="{FF2B5EF4-FFF2-40B4-BE49-F238E27FC236}">
                            <a16:creationId xmlns:a16="http://schemas.microsoft.com/office/drawing/2014/main" id="{4F281991-389A-4831-9CFD-2873765B3D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8" name="Rectangle 289">
                        <a:extLst>
                          <a:ext uri="{FF2B5EF4-FFF2-40B4-BE49-F238E27FC236}">
                            <a16:creationId xmlns:a16="http://schemas.microsoft.com/office/drawing/2014/main" id="{FE9BF810-B65C-4862-A6A8-2D52EDDC21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9" name="Rectangle 290">
                        <a:extLst>
                          <a:ext uri="{FF2B5EF4-FFF2-40B4-BE49-F238E27FC236}">
                            <a16:creationId xmlns:a16="http://schemas.microsoft.com/office/drawing/2014/main" id="{C7EE2646-97C6-456D-A404-421BBF9D23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01" name="Group 291">
                    <a:extLst>
                      <a:ext uri="{FF2B5EF4-FFF2-40B4-BE49-F238E27FC236}">
                        <a16:creationId xmlns:a16="http://schemas.microsoft.com/office/drawing/2014/main" id="{77367122-FDB1-446F-85FA-5FA6EE8649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24" name="Group 292">
                      <a:extLst>
                        <a:ext uri="{FF2B5EF4-FFF2-40B4-BE49-F238E27FC236}">
                          <a16:creationId xmlns:a16="http://schemas.microsoft.com/office/drawing/2014/main" id="{1B4D40A3-62F0-4536-8D7A-9C789B44F29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30" name="Rectangle 293">
                        <a:extLst>
                          <a:ext uri="{FF2B5EF4-FFF2-40B4-BE49-F238E27FC236}">
                            <a16:creationId xmlns:a16="http://schemas.microsoft.com/office/drawing/2014/main" id="{EFE0E6B5-5DBD-47BF-A235-9A29D11FB8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1" name="Rectangle 294">
                        <a:extLst>
                          <a:ext uri="{FF2B5EF4-FFF2-40B4-BE49-F238E27FC236}">
                            <a16:creationId xmlns:a16="http://schemas.microsoft.com/office/drawing/2014/main" id="{017D7B5A-DFB8-4301-972F-1A7F179C5F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Rectangle 295">
                        <a:extLst>
                          <a:ext uri="{FF2B5EF4-FFF2-40B4-BE49-F238E27FC236}">
                            <a16:creationId xmlns:a16="http://schemas.microsoft.com/office/drawing/2014/main" id="{CC7FAC29-051C-438E-873E-82020EC24F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3" name="Rectangle 296">
                        <a:extLst>
                          <a:ext uri="{FF2B5EF4-FFF2-40B4-BE49-F238E27FC236}">
                            <a16:creationId xmlns:a16="http://schemas.microsoft.com/office/drawing/2014/main" id="{1C0865CE-8A6E-463F-B3C9-4227557A53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25" name="Group 297">
                      <a:extLst>
                        <a:ext uri="{FF2B5EF4-FFF2-40B4-BE49-F238E27FC236}">
                          <a16:creationId xmlns:a16="http://schemas.microsoft.com/office/drawing/2014/main" id="{349DA7C4-7BA8-43A2-872D-B18AEBDB108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26" name="Rectangle 298">
                        <a:extLst>
                          <a:ext uri="{FF2B5EF4-FFF2-40B4-BE49-F238E27FC236}">
                            <a16:creationId xmlns:a16="http://schemas.microsoft.com/office/drawing/2014/main" id="{3A5D8777-D691-4E10-AA5F-80CAB640D1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7" name="Rectangle 299">
                        <a:extLst>
                          <a:ext uri="{FF2B5EF4-FFF2-40B4-BE49-F238E27FC236}">
                            <a16:creationId xmlns:a16="http://schemas.microsoft.com/office/drawing/2014/main" id="{ABF35DF3-F61B-42A2-9657-4D5E1C9165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8" name="Rectangle 300">
                        <a:extLst>
                          <a:ext uri="{FF2B5EF4-FFF2-40B4-BE49-F238E27FC236}">
                            <a16:creationId xmlns:a16="http://schemas.microsoft.com/office/drawing/2014/main" id="{18615366-8CAB-468D-BDDB-C02B1DEE34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9" name="Rectangle 301">
                        <a:extLst>
                          <a:ext uri="{FF2B5EF4-FFF2-40B4-BE49-F238E27FC236}">
                            <a16:creationId xmlns:a16="http://schemas.microsoft.com/office/drawing/2014/main" id="{7E34EED6-F626-4D9C-8C95-66127DB659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02" name="Group 302">
                    <a:extLst>
                      <a:ext uri="{FF2B5EF4-FFF2-40B4-BE49-F238E27FC236}">
                        <a16:creationId xmlns:a16="http://schemas.microsoft.com/office/drawing/2014/main" id="{E3A5DEF0-F485-4F37-A990-04E6C79E3D1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14" name="Group 303">
                      <a:extLst>
                        <a:ext uri="{FF2B5EF4-FFF2-40B4-BE49-F238E27FC236}">
                          <a16:creationId xmlns:a16="http://schemas.microsoft.com/office/drawing/2014/main" id="{EFA206C7-903F-4A2B-B717-2EEFE0E668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20" name="Rectangle 304">
                        <a:extLst>
                          <a:ext uri="{FF2B5EF4-FFF2-40B4-BE49-F238E27FC236}">
                            <a16:creationId xmlns:a16="http://schemas.microsoft.com/office/drawing/2014/main" id="{B829E224-7172-4EE1-9F77-8D45585ED7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1" name="Rectangle 305">
                        <a:extLst>
                          <a:ext uri="{FF2B5EF4-FFF2-40B4-BE49-F238E27FC236}">
                            <a16:creationId xmlns:a16="http://schemas.microsoft.com/office/drawing/2014/main" id="{7FE1EB4C-F109-4B3F-A501-39989DF3EF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2" name="Rectangle 306">
                        <a:extLst>
                          <a:ext uri="{FF2B5EF4-FFF2-40B4-BE49-F238E27FC236}">
                            <a16:creationId xmlns:a16="http://schemas.microsoft.com/office/drawing/2014/main" id="{18964B54-6CB3-4F8C-B522-C2F7255989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3" name="Rectangle 307">
                        <a:extLst>
                          <a:ext uri="{FF2B5EF4-FFF2-40B4-BE49-F238E27FC236}">
                            <a16:creationId xmlns:a16="http://schemas.microsoft.com/office/drawing/2014/main" id="{AC33A264-AB79-44EB-853B-9EC12DF510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15" name="Group 308">
                      <a:extLst>
                        <a:ext uri="{FF2B5EF4-FFF2-40B4-BE49-F238E27FC236}">
                          <a16:creationId xmlns:a16="http://schemas.microsoft.com/office/drawing/2014/main" id="{3A65774F-3B37-4AA6-8EC6-8FFD112147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16" name="Rectangle 309">
                        <a:extLst>
                          <a:ext uri="{FF2B5EF4-FFF2-40B4-BE49-F238E27FC236}">
                            <a16:creationId xmlns:a16="http://schemas.microsoft.com/office/drawing/2014/main" id="{EAE1A586-9EE8-45EE-8F43-18119E377E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7" name="Rectangle 310">
                        <a:extLst>
                          <a:ext uri="{FF2B5EF4-FFF2-40B4-BE49-F238E27FC236}">
                            <a16:creationId xmlns:a16="http://schemas.microsoft.com/office/drawing/2014/main" id="{40FF2C74-213A-448E-AB03-004E3B7DDD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8" name="Rectangle 311">
                        <a:extLst>
                          <a:ext uri="{FF2B5EF4-FFF2-40B4-BE49-F238E27FC236}">
                            <a16:creationId xmlns:a16="http://schemas.microsoft.com/office/drawing/2014/main" id="{C0FC01A7-C91A-4305-BFFA-619EF707C8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9" name="Rectangle 312">
                        <a:extLst>
                          <a:ext uri="{FF2B5EF4-FFF2-40B4-BE49-F238E27FC236}">
                            <a16:creationId xmlns:a16="http://schemas.microsoft.com/office/drawing/2014/main" id="{DF7BB107-56FC-48DA-A0E4-8BA95F8366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03" name="Group 313">
                    <a:extLst>
                      <a:ext uri="{FF2B5EF4-FFF2-40B4-BE49-F238E27FC236}">
                        <a16:creationId xmlns:a16="http://schemas.microsoft.com/office/drawing/2014/main" id="{ED83BB77-844E-44B0-B8EB-6BE94CB089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04" name="Group 314">
                      <a:extLst>
                        <a:ext uri="{FF2B5EF4-FFF2-40B4-BE49-F238E27FC236}">
                          <a16:creationId xmlns:a16="http://schemas.microsoft.com/office/drawing/2014/main" id="{26290F6B-6312-4EAB-A533-8A7A88A161A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10" name="Rectangle 315">
                        <a:extLst>
                          <a:ext uri="{FF2B5EF4-FFF2-40B4-BE49-F238E27FC236}">
                            <a16:creationId xmlns:a16="http://schemas.microsoft.com/office/drawing/2014/main" id="{FFF8A72E-3667-4766-9840-80C7A3C9ED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1" name="Rectangle 316">
                        <a:extLst>
                          <a:ext uri="{FF2B5EF4-FFF2-40B4-BE49-F238E27FC236}">
                            <a16:creationId xmlns:a16="http://schemas.microsoft.com/office/drawing/2014/main" id="{30752B16-A5DB-4DA0-AAEE-CD2846ABC2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2" name="Rectangle 317">
                        <a:extLst>
                          <a:ext uri="{FF2B5EF4-FFF2-40B4-BE49-F238E27FC236}">
                            <a16:creationId xmlns:a16="http://schemas.microsoft.com/office/drawing/2014/main" id="{813F1ACB-69CB-4D45-8843-A51074ACA1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3" name="Rectangle 318">
                        <a:extLst>
                          <a:ext uri="{FF2B5EF4-FFF2-40B4-BE49-F238E27FC236}">
                            <a16:creationId xmlns:a16="http://schemas.microsoft.com/office/drawing/2014/main" id="{44960978-F8C5-4AF2-ADD1-A080C32304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5" name="Group 319">
                      <a:extLst>
                        <a:ext uri="{FF2B5EF4-FFF2-40B4-BE49-F238E27FC236}">
                          <a16:creationId xmlns:a16="http://schemas.microsoft.com/office/drawing/2014/main" id="{3262B896-4F34-4EB5-983C-D93488B0D71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06" name="Rectangle 320">
                        <a:extLst>
                          <a:ext uri="{FF2B5EF4-FFF2-40B4-BE49-F238E27FC236}">
                            <a16:creationId xmlns:a16="http://schemas.microsoft.com/office/drawing/2014/main" id="{C3E5C398-ADA2-4878-86D6-275F7C75AA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Rectangle 321">
                        <a:extLst>
                          <a:ext uri="{FF2B5EF4-FFF2-40B4-BE49-F238E27FC236}">
                            <a16:creationId xmlns:a16="http://schemas.microsoft.com/office/drawing/2014/main" id="{C04FA7D1-35C3-48CD-B36B-D3C7F7261AF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8" name="Rectangle 322">
                        <a:extLst>
                          <a:ext uri="{FF2B5EF4-FFF2-40B4-BE49-F238E27FC236}">
                            <a16:creationId xmlns:a16="http://schemas.microsoft.com/office/drawing/2014/main" id="{3C6D6632-425D-4070-90AF-3FBF477D53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9" name="Rectangle 323">
                        <a:extLst>
                          <a:ext uri="{FF2B5EF4-FFF2-40B4-BE49-F238E27FC236}">
                            <a16:creationId xmlns:a16="http://schemas.microsoft.com/office/drawing/2014/main" id="{BB118E3C-0AD4-4C71-930C-9BD654FA65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755" name="Group 324">
                  <a:extLst>
                    <a:ext uri="{FF2B5EF4-FFF2-40B4-BE49-F238E27FC236}">
                      <a16:creationId xmlns:a16="http://schemas.microsoft.com/office/drawing/2014/main" id="{83715EAB-384A-410B-9CF1-420F09A435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756" name="Group 325">
                    <a:extLst>
                      <a:ext uri="{FF2B5EF4-FFF2-40B4-BE49-F238E27FC236}">
                        <a16:creationId xmlns:a16="http://schemas.microsoft.com/office/drawing/2014/main" id="{50923C7D-DA68-4DEA-8853-DD51DA6850F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90" name="Group 326">
                      <a:extLst>
                        <a:ext uri="{FF2B5EF4-FFF2-40B4-BE49-F238E27FC236}">
                          <a16:creationId xmlns:a16="http://schemas.microsoft.com/office/drawing/2014/main" id="{7D7FF889-0036-4DF5-841E-B9CC81C869E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96" name="Rectangle 327">
                        <a:extLst>
                          <a:ext uri="{FF2B5EF4-FFF2-40B4-BE49-F238E27FC236}">
                            <a16:creationId xmlns:a16="http://schemas.microsoft.com/office/drawing/2014/main" id="{93CA3BD3-73C1-4788-B97F-90318215A6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7" name="Rectangle 328">
                        <a:extLst>
                          <a:ext uri="{FF2B5EF4-FFF2-40B4-BE49-F238E27FC236}">
                            <a16:creationId xmlns:a16="http://schemas.microsoft.com/office/drawing/2014/main" id="{024693C7-8FCA-4172-BF30-2B73FE5754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8" name="Rectangle 329">
                        <a:extLst>
                          <a:ext uri="{FF2B5EF4-FFF2-40B4-BE49-F238E27FC236}">
                            <a16:creationId xmlns:a16="http://schemas.microsoft.com/office/drawing/2014/main" id="{47188944-35FD-4D31-9281-6896618C7A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9" name="Rectangle 330">
                        <a:extLst>
                          <a:ext uri="{FF2B5EF4-FFF2-40B4-BE49-F238E27FC236}">
                            <a16:creationId xmlns:a16="http://schemas.microsoft.com/office/drawing/2014/main" id="{671410D7-2298-49F6-BB7B-73DB1B9A65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91" name="Group 331">
                      <a:extLst>
                        <a:ext uri="{FF2B5EF4-FFF2-40B4-BE49-F238E27FC236}">
                          <a16:creationId xmlns:a16="http://schemas.microsoft.com/office/drawing/2014/main" id="{F4FFE408-68B3-4A44-ADA9-85C1F161C84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92" name="Rectangle 332">
                        <a:extLst>
                          <a:ext uri="{FF2B5EF4-FFF2-40B4-BE49-F238E27FC236}">
                            <a16:creationId xmlns:a16="http://schemas.microsoft.com/office/drawing/2014/main" id="{C075D38C-403A-4996-9B1B-B4DD85E7E0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3" name="Rectangle 333">
                        <a:extLst>
                          <a:ext uri="{FF2B5EF4-FFF2-40B4-BE49-F238E27FC236}">
                            <a16:creationId xmlns:a16="http://schemas.microsoft.com/office/drawing/2014/main" id="{3AD3101A-557B-4643-99A4-8231DF19313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4" name="Rectangle 334">
                        <a:extLst>
                          <a:ext uri="{FF2B5EF4-FFF2-40B4-BE49-F238E27FC236}">
                            <a16:creationId xmlns:a16="http://schemas.microsoft.com/office/drawing/2014/main" id="{BBEB8A74-CA01-4BA6-B770-B6264F39E7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5" name="Rectangle 335">
                        <a:extLst>
                          <a:ext uri="{FF2B5EF4-FFF2-40B4-BE49-F238E27FC236}">
                            <a16:creationId xmlns:a16="http://schemas.microsoft.com/office/drawing/2014/main" id="{1372224C-9805-46F6-A35B-BFD5A437EE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57" name="Group 336">
                    <a:extLst>
                      <a:ext uri="{FF2B5EF4-FFF2-40B4-BE49-F238E27FC236}">
                        <a16:creationId xmlns:a16="http://schemas.microsoft.com/office/drawing/2014/main" id="{87A690D2-6912-490C-9308-99DF9165C1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80" name="Group 337">
                      <a:extLst>
                        <a:ext uri="{FF2B5EF4-FFF2-40B4-BE49-F238E27FC236}">
                          <a16:creationId xmlns:a16="http://schemas.microsoft.com/office/drawing/2014/main" id="{9C714878-961F-4479-B3BA-3CCA9FC2246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86" name="Rectangle 338">
                        <a:extLst>
                          <a:ext uri="{FF2B5EF4-FFF2-40B4-BE49-F238E27FC236}">
                            <a16:creationId xmlns:a16="http://schemas.microsoft.com/office/drawing/2014/main" id="{E4924FD3-A550-42D5-9E72-7F6C92B841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7" name="Rectangle 339">
                        <a:extLst>
                          <a:ext uri="{FF2B5EF4-FFF2-40B4-BE49-F238E27FC236}">
                            <a16:creationId xmlns:a16="http://schemas.microsoft.com/office/drawing/2014/main" id="{6416377B-B874-4E5F-B2BD-60AFFCA5BA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8" name="Rectangle 340">
                        <a:extLst>
                          <a:ext uri="{FF2B5EF4-FFF2-40B4-BE49-F238E27FC236}">
                            <a16:creationId xmlns:a16="http://schemas.microsoft.com/office/drawing/2014/main" id="{B1E3CA12-5305-44D3-AC3F-2AF387EF9A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9" name="Rectangle 341">
                        <a:extLst>
                          <a:ext uri="{FF2B5EF4-FFF2-40B4-BE49-F238E27FC236}">
                            <a16:creationId xmlns:a16="http://schemas.microsoft.com/office/drawing/2014/main" id="{86F05FB2-74CF-464B-81C9-981DFEC1D9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81" name="Group 342">
                      <a:extLst>
                        <a:ext uri="{FF2B5EF4-FFF2-40B4-BE49-F238E27FC236}">
                          <a16:creationId xmlns:a16="http://schemas.microsoft.com/office/drawing/2014/main" id="{F97276AD-D5D3-4D43-B3C3-9D4F977C27E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82" name="Rectangle 343">
                        <a:extLst>
                          <a:ext uri="{FF2B5EF4-FFF2-40B4-BE49-F238E27FC236}">
                            <a16:creationId xmlns:a16="http://schemas.microsoft.com/office/drawing/2014/main" id="{D6DAD7EC-3BB6-4FFF-8FF3-38C014F9B1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3" name="Rectangle 344">
                        <a:extLst>
                          <a:ext uri="{FF2B5EF4-FFF2-40B4-BE49-F238E27FC236}">
                            <a16:creationId xmlns:a16="http://schemas.microsoft.com/office/drawing/2014/main" id="{73FB8F70-C803-4F6E-8AA9-F09CBAB581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4" name="Rectangle 345">
                        <a:extLst>
                          <a:ext uri="{FF2B5EF4-FFF2-40B4-BE49-F238E27FC236}">
                            <a16:creationId xmlns:a16="http://schemas.microsoft.com/office/drawing/2014/main" id="{0DFAEBD8-8F81-4A39-BDAB-5EC5CC8600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5" name="Rectangle 346">
                        <a:extLst>
                          <a:ext uri="{FF2B5EF4-FFF2-40B4-BE49-F238E27FC236}">
                            <a16:creationId xmlns:a16="http://schemas.microsoft.com/office/drawing/2014/main" id="{9ED1C3A8-7A33-48BE-9423-B50931AA1E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58" name="Group 347">
                    <a:extLst>
                      <a:ext uri="{FF2B5EF4-FFF2-40B4-BE49-F238E27FC236}">
                        <a16:creationId xmlns:a16="http://schemas.microsoft.com/office/drawing/2014/main" id="{0C53BA75-A31D-42FD-AB6C-EC38EC193AE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70" name="Group 348">
                      <a:extLst>
                        <a:ext uri="{FF2B5EF4-FFF2-40B4-BE49-F238E27FC236}">
                          <a16:creationId xmlns:a16="http://schemas.microsoft.com/office/drawing/2014/main" id="{A22E7FC8-29EA-4D15-85F8-C67483BDB17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76" name="Rectangle 349">
                        <a:extLst>
                          <a:ext uri="{FF2B5EF4-FFF2-40B4-BE49-F238E27FC236}">
                            <a16:creationId xmlns:a16="http://schemas.microsoft.com/office/drawing/2014/main" id="{B986ED89-6D78-4463-8280-0989A73B39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7" name="Rectangle 350">
                        <a:extLst>
                          <a:ext uri="{FF2B5EF4-FFF2-40B4-BE49-F238E27FC236}">
                            <a16:creationId xmlns:a16="http://schemas.microsoft.com/office/drawing/2014/main" id="{85BBB69F-E4D7-4790-8332-AF999F877C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8" name="Rectangle 351">
                        <a:extLst>
                          <a:ext uri="{FF2B5EF4-FFF2-40B4-BE49-F238E27FC236}">
                            <a16:creationId xmlns:a16="http://schemas.microsoft.com/office/drawing/2014/main" id="{C95C7F64-ACB2-4AE1-862D-1E7BBCAB01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9" name="Rectangle 352">
                        <a:extLst>
                          <a:ext uri="{FF2B5EF4-FFF2-40B4-BE49-F238E27FC236}">
                            <a16:creationId xmlns:a16="http://schemas.microsoft.com/office/drawing/2014/main" id="{A6D3D0FB-EC8C-4413-9230-ED3985ADF9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71" name="Group 353">
                      <a:extLst>
                        <a:ext uri="{FF2B5EF4-FFF2-40B4-BE49-F238E27FC236}">
                          <a16:creationId xmlns:a16="http://schemas.microsoft.com/office/drawing/2014/main" id="{4BF85093-1CB5-4F48-BBC1-C6C7BB0D379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72" name="Rectangle 354">
                        <a:extLst>
                          <a:ext uri="{FF2B5EF4-FFF2-40B4-BE49-F238E27FC236}">
                            <a16:creationId xmlns:a16="http://schemas.microsoft.com/office/drawing/2014/main" id="{9C5AC4CD-B06F-42C7-841D-99FEB1AFC6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3" name="Rectangle 355">
                        <a:extLst>
                          <a:ext uri="{FF2B5EF4-FFF2-40B4-BE49-F238E27FC236}">
                            <a16:creationId xmlns:a16="http://schemas.microsoft.com/office/drawing/2014/main" id="{32F8A974-1E73-42CD-8B35-46C34EDBA8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4" name="Rectangle 356">
                        <a:extLst>
                          <a:ext uri="{FF2B5EF4-FFF2-40B4-BE49-F238E27FC236}">
                            <a16:creationId xmlns:a16="http://schemas.microsoft.com/office/drawing/2014/main" id="{BA6A761A-6907-4969-B0BB-2055148CB4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5" name="Rectangle 357">
                        <a:extLst>
                          <a:ext uri="{FF2B5EF4-FFF2-40B4-BE49-F238E27FC236}">
                            <a16:creationId xmlns:a16="http://schemas.microsoft.com/office/drawing/2014/main" id="{4C39841B-D35F-4CCD-B299-3956B7BA29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59" name="Group 358">
                    <a:extLst>
                      <a:ext uri="{FF2B5EF4-FFF2-40B4-BE49-F238E27FC236}">
                        <a16:creationId xmlns:a16="http://schemas.microsoft.com/office/drawing/2014/main" id="{E056DA45-5C7F-423A-809C-FABDD12A85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60" name="Group 359">
                      <a:extLst>
                        <a:ext uri="{FF2B5EF4-FFF2-40B4-BE49-F238E27FC236}">
                          <a16:creationId xmlns:a16="http://schemas.microsoft.com/office/drawing/2014/main" id="{B878FDDE-316D-4735-B37D-106B7721218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66" name="Rectangle 360">
                        <a:extLst>
                          <a:ext uri="{FF2B5EF4-FFF2-40B4-BE49-F238E27FC236}">
                            <a16:creationId xmlns:a16="http://schemas.microsoft.com/office/drawing/2014/main" id="{E0075E1A-953F-46F6-82C9-A63A471ED7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7" name="Rectangle 361">
                        <a:extLst>
                          <a:ext uri="{FF2B5EF4-FFF2-40B4-BE49-F238E27FC236}">
                            <a16:creationId xmlns:a16="http://schemas.microsoft.com/office/drawing/2014/main" id="{9A73FF2E-F082-4DB3-96C6-6C773D6647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8" name="Rectangle 362">
                        <a:extLst>
                          <a:ext uri="{FF2B5EF4-FFF2-40B4-BE49-F238E27FC236}">
                            <a16:creationId xmlns:a16="http://schemas.microsoft.com/office/drawing/2014/main" id="{B7BE1B9C-A124-4054-8D7E-B8B065A398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9" name="Rectangle 363">
                        <a:extLst>
                          <a:ext uri="{FF2B5EF4-FFF2-40B4-BE49-F238E27FC236}">
                            <a16:creationId xmlns:a16="http://schemas.microsoft.com/office/drawing/2014/main" id="{E6E5334D-C229-4F36-BE5C-87FD7D1BBA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61" name="Group 364">
                      <a:extLst>
                        <a:ext uri="{FF2B5EF4-FFF2-40B4-BE49-F238E27FC236}">
                          <a16:creationId xmlns:a16="http://schemas.microsoft.com/office/drawing/2014/main" id="{3C0195A0-88E1-4D93-BD8E-B00807310F2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62" name="Rectangle 365">
                        <a:extLst>
                          <a:ext uri="{FF2B5EF4-FFF2-40B4-BE49-F238E27FC236}">
                            <a16:creationId xmlns:a16="http://schemas.microsoft.com/office/drawing/2014/main" id="{002AF694-E910-41B8-B034-E23D30E2C2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3" name="Rectangle 366">
                        <a:extLst>
                          <a:ext uri="{FF2B5EF4-FFF2-40B4-BE49-F238E27FC236}">
                            <a16:creationId xmlns:a16="http://schemas.microsoft.com/office/drawing/2014/main" id="{60CD40EF-ED63-46A8-B554-9BB486500D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4" name="Rectangle 367">
                        <a:extLst>
                          <a:ext uri="{FF2B5EF4-FFF2-40B4-BE49-F238E27FC236}">
                            <a16:creationId xmlns:a16="http://schemas.microsoft.com/office/drawing/2014/main" id="{2028C301-C2F4-427B-92A0-2151B15922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5" name="Rectangle 368">
                        <a:extLst>
                          <a:ext uri="{FF2B5EF4-FFF2-40B4-BE49-F238E27FC236}">
                            <a16:creationId xmlns:a16="http://schemas.microsoft.com/office/drawing/2014/main" id="{010E10A0-A1B2-4C39-BBCC-8F977A4A23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116" name="Group 375">
            <a:extLst>
              <a:ext uri="{FF2B5EF4-FFF2-40B4-BE49-F238E27FC236}">
                <a16:creationId xmlns:a16="http://schemas.microsoft.com/office/drawing/2014/main" id="{8C7B661B-A8ED-48F8-ADF1-58B1DA3EF278}"/>
              </a:ext>
            </a:extLst>
          </p:cNvPr>
          <p:cNvGrpSpPr>
            <a:grpSpLocks/>
          </p:cNvGrpSpPr>
          <p:nvPr/>
        </p:nvGrpSpPr>
        <p:grpSpPr bwMode="auto">
          <a:xfrm>
            <a:off x="5821169" y="1962034"/>
            <a:ext cx="1041400" cy="1582737"/>
            <a:chOff x="2731" y="1303"/>
            <a:chExt cx="656" cy="997"/>
          </a:xfrm>
        </p:grpSpPr>
        <p:sp>
          <p:nvSpPr>
            <p:cNvPr id="1117" name="Line 372">
              <a:extLst>
                <a:ext uri="{FF2B5EF4-FFF2-40B4-BE49-F238E27FC236}">
                  <a16:creationId xmlns:a16="http://schemas.microsoft.com/office/drawing/2014/main" id="{9859443E-1372-4E3B-B2D7-401C8CDD5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4" y="1305"/>
              <a:ext cx="0" cy="9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Freeform 374">
              <a:extLst>
                <a:ext uri="{FF2B5EF4-FFF2-40B4-BE49-F238E27FC236}">
                  <a16:creationId xmlns:a16="http://schemas.microsoft.com/office/drawing/2014/main" id="{82F1C890-E552-4B4E-912E-2D1AE08C7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1" y="1303"/>
              <a:ext cx="656" cy="505"/>
            </a:xfrm>
            <a:custGeom>
              <a:avLst/>
              <a:gdLst>
                <a:gd name="T0" fmla="*/ 0 w 656"/>
                <a:gd name="T1" fmla="*/ 0 h 505"/>
                <a:gd name="T2" fmla="*/ 656 w 656"/>
                <a:gd name="T3" fmla="*/ 0 h 505"/>
                <a:gd name="T4" fmla="*/ 0 w 656"/>
                <a:gd name="T5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6" h="505">
                  <a:moveTo>
                    <a:pt x="0" y="0"/>
                  </a:moveTo>
                  <a:lnTo>
                    <a:pt x="656" y="0"/>
                  </a:lnTo>
                  <a:lnTo>
                    <a:pt x="0" y="505"/>
                  </a:lnTo>
                </a:path>
              </a:pathLst>
            </a:custGeom>
            <a:solidFill>
              <a:srgbClr val="FFFF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2" name="Oval 1121">
            <a:extLst>
              <a:ext uri="{FF2B5EF4-FFF2-40B4-BE49-F238E27FC236}">
                <a16:creationId xmlns:a16="http://schemas.microsoft.com/office/drawing/2014/main" id="{7D87142A-6564-4B5F-98A7-236C8B176061}"/>
              </a:ext>
            </a:extLst>
          </p:cNvPr>
          <p:cNvSpPr/>
          <p:nvPr/>
        </p:nvSpPr>
        <p:spPr>
          <a:xfrm>
            <a:off x="5792953" y="3467038"/>
            <a:ext cx="101267" cy="1061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26" name="Group 375">
            <a:extLst>
              <a:ext uri="{FF2B5EF4-FFF2-40B4-BE49-F238E27FC236}">
                <a16:creationId xmlns:a16="http://schemas.microsoft.com/office/drawing/2014/main" id="{EC50F0C6-CCF3-4A20-8EF6-DE5A169CF62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794259" y="3513608"/>
            <a:ext cx="1041400" cy="1582737"/>
            <a:chOff x="2731" y="1303"/>
            <a:chExt cx="656" cy="997"/>
          </a:xfrm>
        </p:grpSpPr>
        <p:sp>
          <p:nvSpPr>
            <p:cNvPr id="1127" name="Line 372">
              <a:extLst>
                <a:ext uri="{FF2B5EF4-FFF2-40B4-BE49-F238E27FC236}">
                  <a16:creationId xmlns:a16="http://schemas.microsoft.com/office/drawing/2014/main" id="{F0C07617-B556-41F2-A268-218C84FAD0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4" y="1305"/>
              <a:ext cx="0" cy="9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Freeform 374">
              <a:extLst>
                <a:ext uri="{FF2B5EF4-FFF2-40B4-BE49-F238E27FC236}">
                  <a16:creationId xmlns:a16="http://schemas.microsoft.com/office/drawing/2014/main" id="{24FC0C4A-C57F-4EC5-83E8-82466E92E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1" y="1303"/>
              <a:ext cx="656" cy="505"/>
            </a:xfrm>
            <a:custGeom>
              <a:avLst/>
              <a:gdLst>
                <a:gd name="T0" fmla="*/ 0 w 656"/>
                <a:gd name="T1" fmla="*/ 0 h 505"/>
                <a:gd name="T2" fmla="*/ 656 w 656"/>
                <a:gd name="T3" fmla="*/ 0 h 505"/>
                <a:gd name="T4" fmla="*/ 0 w 656"/>
                <a:gd name="T5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6" h="505">
                  <a:moveTo>
                    <a:pt x="0" y="0"/>
                  </a:moveTo>
                  <a:lnTo>
                    <a:pt x="656" y="0"/>
                  </a:lnTo>
                  <a:lnTo>
                    <a:pt x="0" y="505"/>
                  </a:lnTo>
                </a:path>
              </a:pathLst>
            </a:custGeom>
            <a:solidFill>
              <a:srgbClr val="FFFF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" name="Text Box 13">
            <a:extLst>
              <a:ext uri="{FF2B5EF4-FFF2-40B4-BE49-F238E27FC236}">
                <a16:creationId xmlns:a16="http://schemas.microsoft.com/office/drawing/2014/main" id="{351A70AA-51E7-429C-8421-DA46A66E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1" y="365836"/>
            <a:ext cx="11369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5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this shape so that it has half turn symmetry (order 2)</a:t>
            </a:r>
          </a:p>
        </p:txBody>
      </p:sp>
    </p:spTree>
    <p:extLst>
      <p:ext uri="{BB962C8B-B14F-4D97-AF65-F5344CB8AC3E}">
        <p14:creationId xmlns:p14="http://schemas.microsoft.com/office/powerpoint/2010/main" val="215977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98AFEB-63FC-462B-AB9E-57E0A19B2A4C}"/>
              </a:ext>
            </a:extLst>
          </p:cNvPr>
          <p:cNvSpPr/>
          <p:nvPr/>
        </p:nvSpPr>
        <p:spPr>
          <a:xfrm>
            <a:off x="3587823" y="1474379"/>
            <a:ext cx="4908884" cy="465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49" name="Group 2">
            <a:extLst>
              <a:ext uri="{FF2B5EF4-FFF2-40B4-BE49-F238E27FC236}">
                <a16:creationId xmlns:a16="http://schemas.microsoft.com/office/drawing/2014/main" id="{BD71D030-C98F-499F-A5B3-55414EFA65F0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1697465"/>
            <a:ext cx="4210050" cy="4210050"/>
            <a:chOff x="569" y="477"/>
            <a:chExt cx="2652" cy="2652"/>
          </a:xfrm>
        </p:grpSpPr>
        <p:grpSp>
          <p:nvGrpSpPr>
            <p:cNvPr id="750" name="Group 3">
              <a:extLst>
                <a:ext uri="{FF2B5EF4-FFF2-40B4-BE49-F238E27FC236}">
                  <a16:creationId xmlns:a16="http://schemas.microsoft.com/office/drawing/2014/main" id="{90C89765-2BD8-4139-B578-2AE050C3D9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477"/>
              <a:ext cx="2652" cy="1326"/>
              <a:chOff x="1344" y="888"/>
              <a:chExt cx="4032" cy="2016"/>
            </a:xfrm>
          </p:grpSpPr>
          <p:grpSp>
            <p:nvGrpSpPr>
              <p:cNvPr id="934" name="Group 4">
                <a:extLst>
                  <a:ext uri="{FF2B5EF4-FFF2-40B4-BE49-F238E27FC236}">
                    <a16:creationId xmlns:a16="http://schemas.microsoft.com/office/drawing/2014/main" id="{919F1379-511B-4261-8ED5-153E63DEB3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1026" name="Group 5">
                  <a:extLst>
                    <a:ext uri="{FF2B5EF4-FFF2-40B4-BE49-F238E27FC236}">
                      <a16:creationId xmlns:a16="http://schemas.microsoft.com/office/drawing/2014/main" id="{64A3C957-1EA4-40E6-8619-F3F1B2BD9B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072" name="Group 6">
                    <a:extLst>
                      <a:ext uri="{FF2B5EF4-FFF2-40B4-BE49-F238E27FC236}">
                        <a16:creationId xmlns:a16="http://schemas.microsoft.com/office/drawing/2014/main" id="{F5519C77-56E3-4564-B89E-74815BEF7D2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106" name="Group 7">
                      <a:extLst>
                        <a:ext uri="{FF2B5EF4-FFF2-40B4-BE49-F238E27FC236}">
                          <a16:creationId xmlns:a16="http://schemas.microsoft.com/office/drawing/2014/main" id="{500F8DFF-8DC6-4DF4-9EEA-A356C29AA47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12" name="Rectangle 8">
                        <a:extLst>
                          <a:ext uri="{FF2B5EF4-FFF2-40B4-BE49-F238E27FC236}">
                            <a16:creationId xmlns:a16="http://schemas.microsoft.com/office/drawing/2014/main" id="{4ABD3916-F4C5-42C6-BB6B-BE926E54F4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3" name="Rectangle 9">
                        <a:extLst>
                          <a:ext uri="{FF2B5EF4-FFF2-40B4-BE49-F238E27FC236}">
                            <a16:creationId xmlns:a16="http://schemas.microsoft.com/office/drawing/2014/main" id="{AE4D21EB-779B-420C-A11F-31FC72AC13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4" name="Rectangle 10">
                        <a:extLst>
                          <a:ext uri="{FF2B5EF4-FFF2-40B4-BE49-F238E27FC236}">
                            <a16:creationId xmlns:a16="http://schemas.microsoft.com/office/drawing/2014/main" id="{CD09F15F-2E21-4490-9389-AB8542969E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5" name="Rectangle 11">
                        <a:extLst>
                          <a:ext uri="{FF2B5EF4-FFF2-40B4-BE49-F238E27FC236}">
                            <a16:creationId xmlns:a16="http://schemas.microsoft.com/office/drawing/2014/main" id="{7776461C-71F1-47EA-935B-28D4C8E624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107" name="Group 12">
                      <a:extLst>
                        <a:ext uri="{FF2B5EF4-FFF2-40B4-BE49-F238E27FC236}">
                          <a16:creationId xmlns:a16="http://schemas.microsoft.com/office/drawing/2014/main" id="{7DC8450D-9265-4392-A20F-7502ADF197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08" name="Rectangle 13">
                        <a:extLst>
                          <a:ext uri="{FF2B5EF4-FFF2-40B4-BE49-F238E27FC236}">
                            <a16:creationId xmlns:a16="http://schemas.microsoft.com/office/drawing/2014/main" id="{BD6180D1-1631-4B24-A536-7648339BD0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9" name="Rectangle 14">
                        <a:extLst>
                          <a:ext uri="{FF2B5EF4-FFF2-40B4-BE49-F238E27FC236}">
                            <a16:creationId xmlns:a16="http://schemas.microsoft.com/office/drawing/2014/main" id="{ED478162-844B-47DC-B8FB-D28AFF49E1A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0" name="Rectangle 15">
                        <a:extLst>
                          <a:ext uri="{FF2B5EF4-FFF2-40B4-BE49-F238E27FC236}">
                            <a16:creationId xmlns:a16="http://schemas.microsoft.com/office/drawing/2014/main" id="{F47009ED-69D2-4776-BB88-067A6FD464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11" name="Rectangle 16">
                        <a:extLst>
                          <a:ext uri="{FF2B5EF4-FFF2-40B4-BE49-F238E27FC236}">
                            <a16:creationId xmlns:a16="http://schemas.microsoft.com/office/drawing/2014/main" id="{3D875C5C-EDD1-4272-848F-A50BFFF249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73" name="Group 17">
                    <a:extLst>
                      <a:ext uri="{FF2B5EF4-FFF2-40B4-BE49-F238E27FC236}">
                        <a16:creationId xmlns:a16="http://schemas.microsoft.com/office/drawing/2014/main" id="{F735E089-B3AE-4016-B2C0-3149CAD3124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96" name="Group 18">
                      <a:extLst>
                        <a:ext uri="{FF2B5EF4-FFF2-40B4-BE49-F238E27FC236}">
                          <a16:creationId xmlns:a16="http://schemas.microsoft.com/office/drawing/2014/main" id="{D9DC39AA-EDC6-40A1-A287-557B8BF0BC1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102" name="Rectangle 19">
                        <a:extLst>
                          <a:ext uri="{FF2B5EF4-FFF2-40B4-BE49-F238E27FC236}">
                            <a16:creationId xmlns:a16="http://schemas.microsoft.com/office/drawing/2014/main" id="{0911908C-EC83-4BCF-8BE1-080DD11D19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3" name="Rectangle 20">
                        <a:extLst>
                          <a:ext uri="{FF2B5EF4-FFF2-40B4-BE49-F238E27FC236}">
                            <a16:creationId xmlns:a16="http://schemas.microsoft.com/office/drawing/2014/main" id="{7D6CDC89-CDC1-460B-AB64-6347084E30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4" name="Rectangle 21">
                        <a:extLst>
                          <a:ext uri="{FF2B5EF4-FFF2-40B4-BE49-F238E27FC236}">
                            <a16:creationId xmlns:a16="http://schemas.microsoft.com/office/drawing/2014/main" id="{FB7D06A1-0733-44D1-BF05-424D221CD9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5" name="Rectangle 22">
                        <a:extLst>
                          <a:ext uri="{FF2B5EF4-FFF2-40B4-BE49-F238E27FC236}">
                            <a16:creationId xmlns:a16="http://schemas.microsoft.com/office/drawing/2014/main" id="{B9B3A435-8D93-4B07-9C9F-A1D5849AD7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7" name="Group 23">
                      <a:extLst>
                        <a:ext uri="{FF2B5EF4-FFF2-40B4-BE49-F238E27FC236}">
                          <a16:creationId xmlns:a16="http://schemas.microsoft.com/office/drawing/2014/main" id="{48637057-4FB5-44CF-B5B5-897C1158D6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98" name="Rectangle 24">
                        <a:extLst>
                          <a:ext uri="{FF2B5EF4-FFF2-40B4-BE49-F238E27FC236}">
                            <a16:creationId xmlns:a16="http://schemas.microsoft.com/office/drawing/2014/main" id="{24BF4965-A2C1-4B89-AB35-84BE164F56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9" name="Rectangle 25">
                        <a:extLst>
                          <a:ext uri="{FF2B5EF4-FFF2-40B4-BE49-F238E27FC236}">
                            <a16:creationId xmlns:a16="http://schemas.microsoft.com/office/drawing/2014/main" id="{670506B3-DB14-45C4-97B4-E790CF5FE8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0" name="Rectangle 26">
                        <a:extLst>
                          <a:ext uri="{FF2B5EF4-FFF2-40B4-BE49-F238E27FC236}">
                            <a16:creationId xmlns:a16="http://schemas.microsoft.com/office/drawing/2014/main" id="{B06BB284-A486-4BFA-84B4-484D5C34E5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1" name="Rectangle 27">
                        <a:extLst>
                          <a:ext uri="{FF2B5EF4-FFF2-40B4-BE49-F238E27FC236}">
                            <a16:creationId xmlns:a16="http://schemas.microsoft.com/office/drawing/2014/main" id="{3F882EA7-8974-42CC-BB58-4B653D3685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74" name="Group 28">
                    <a:extLst>
                      <a:ext uri="{FF2B5EF4-FFF2-40B4-BE49-F238E27FC236}">
                        <a16:creationId xmlns:a16="http://schemas.microsoft.com/office/drawing/2014/main" id="{1401F16C-A65B-4D68-B303-9AEDE75ED2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86" name="Group 29">
                      <a:extLst>
                        <a:ext uri="{FF2B5EF4-FFF2-40B4-BE49-F238E27FC236}">
                          <a16:creationId xmlns:a16="http://schemas.microsoft.com/office/drawing/2014/main" id="{684544AE-B629-4946-AB5F-0DFB3718859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92" name="Rectangle 30">
                        <a:extLst>
                          <a:ext uri="{FF2B5EF4-FFF2-40B4-BE49-F238E27FC236}">
                            <a16:creationId xmlns:a16="http://schemas.microsoft.com/office/drawing/2014/main" id="{D8A87A94-46D2-4185-8AB8-592A68DFCB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3" name="Rectangle 31">
                        <a:extLst>
                          <a:ext uri="{FF2B5EF4-FFF2-40B4-BE49-F238E27FC236}">
                            <a16:creationId xmlns:a16="http://schemas.microsoft.com/office/drawing/2014/main" id="{F271C788-62E3-4902-93F1-C4351F5CF5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4" name="Rectangle 32">
                        <a:extLst>
                          <a:ext uri="{FF2B5EF4-FFF2-40B4-BE49-F238E27FC236}">
                            <a16:creationId xmlns:a16="http://schemas.microsoft.com/office/drawing/2014/main" id="{71563BDC-299A-461A-9A81-5B20D23F47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5" name="Rectangle 33">
                        <a:extLst>
                          <a:ext uri="{FF2B5EF4-FFF2-40B4-BE49-F238E27FC236}">
                            <a16:creationId xmlns:a16="http://schemas.microsoft.com/office/drawing/2014/main" id="{5CFC2995-D626-4EC2-B404-2E32413703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87" name="Group 34">
                      <a:extLst>
                        <a:ext uri="{FF2B5EF4-FFF2-40B4-BE49-F238E27FC236}">
                          <a16:creationId xmlns:a16="http://schemas.microsoft.com/office/drawing/2014/main" id="{81DAC399-6DDB-4406-9CAA-158D699865C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88" name="Rectangle 35">
                        <a:extLst>
                          <a:ext uri="{FF2B5EF4-FFF2-40B4-BE49-F238E27FC236}">
                            <a16:creationId xmlns:a16="http://schemas.microsoft.com/office/drawing/2014/main" id="{282DAE27-1091-46A8-A10F-FFFB3FC04C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9" name="Rectangle 36">
                        <a:extLst>
                          <a:ext uri="{FF2B5EF4-FFF2-40B4-BE49-F238E27FC236}">
                            <a16:creationId xmlns:a16="http://schemas.microsoft.com/office/drawing/2014/main" id="{23361B26-20E9-402D-9217-3744AEC90D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0" name="Rectangle 37">
                        <a:extLst>
                          <a:ext uri="{FF2B5EF4-FFF2-40B4-BE49-F238E27FC236}">
                            <a16:creationId xmlns:a16="http://schemas.microsoft.com/office/drawing/2014/main" id="{E92B8781-D3CA-46C5-BCD3-37D1B9E388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1" name="Rectangle 38">
                        <a:extLst>
                          <a:ext uri="{FF2B5EF4-FFF2-40B4-BE49-F238E27FC236}">
                            <a16:creationId xmlns:a16="http://schemas.microsoft.com/office/drawing/2014/main" id="{6952121D-5ABC-45FF-9B85-C1E15C5DFB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75" name="Group 39">
                    <a:extLst>
                      <a:ext uri="{FF2B5EF4-FFF2-40B4-BE49-F238E27FC236}">
                        <a16:creationId xmlns:a16="http://schemas.microsoft.com/office/drawing/2014/main" id="{40E5C9DA-350A-476B-8E5D-730AADDDBE2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76" name="Group 40">
                      <a:extLst>
                        <a:ext uri="{FF2B5EF4-FFF2-40B4-BE49-F238E27FC236}">
                          <a16:creationId xmlns:a16="http://schemas.microsoft.com/office/drawing/2014/main" id="{F6D16ACA-A2C5-4AEB-90F1-310D9F4DC8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82" name="Rectangle 41">
                        <a:extLst>
                          <a:ext uri="{FF2B5EF4-FFF2-40B4-BE49-F238E27FC236}">
                            <a16:creationId xmlns:a16="http://schemas.microsoft.com/office/drawing/2014/main" id="{21A92382-7069-4D35-934B-1A33423F8D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3" name="Rectangle 42">
                        <a:extLst>
                          <a:ext uri="{FF2B5EF4-FFF2-40B4-BE49-F238E27FC236}">
                            <a16:creationId xmlns:a16="http://schemas.microsoft.com/office/drawing/2014/main" id="{EE3A292F-E0B2-4889-972D-6A9FB604E0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4" name="Rectangle 43">
                        <a:extLst>
                          <a:ext uri="{FF2B5EF4-FFF2-40B4-BE49-F238E27FC236}">
                            <a16:creationId xmlns:a16="http://schemas.microsoft.com/office/drawing/2014/main" id="{14E495CF-1D84-4819-A728-991D3E5E0B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5" name="Rectangle 44">
                        <a:extLst>
                          <a:ext uri="{FF2B5EF4-FFF2-40B4-BE49-F238E27FC236}">
                            <a16:creationId xmlns:a16="http://schemas.microsoft.com/office/drawing/2014/main" id="{592E27FF-8016-48EA-A407-F7F99E7B9F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77" name="Group 45">
                      <a:extLst>
                        <a:ext uri="{FF2B5EF4-FFF2-40B4-BE49-F238E27FC236}">
                          <a16:creationId xmlns:a16="http://schemas.microsoft.com/office/drawing/2014/main" id="{7E84C0B3-A763-489F-A97D-2BC62B12C76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78" name="Rectangle 46">
                        <a:extLst>
                          <a:ext uri="{FF2B5EF4-FFF2-40B4-BE49-F238E27FC236}">
                            <a16:creationId xmlns:a16="http://schemas.microsoft.com/office/drawing/2014/main" id="{5C325643-4260-4B3C-9C93-2068BB88E2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9" name="Rectangle 47">
                        <a:extLst>
                          <a:ext uri="{FF2B5EF4-FFF2-40B4-BE49-F238E27FC236}">
                            <a16:creationId xmlns:a16="http://schemas.microsoft.com/office/drawing/2014/main" id="{B768BA68-0E9E-43B6-87A1-0FB8BA3BCBD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0" name="Rectangle 48">
                        <a:extLst>
                          <a:ext uri="{FF2B5EF4-FFF2-40B4-BE49-F238E27FC236}">
                            <a16:creationId xmlns:a16="http://schemas.microsoft.com/office/drawing/2014/main" id="{B2A6453C-EE5D-439C-90F4-BE2F61CCB2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81" name="Rectangle 49">
                        <a:extLst>
                          <a:ext uri="{FF2B5EF4-FFF2-40B4-BE49-F238E27FC236}">
                            <a16:creationId xmlns:a16="http://schemas.microsoft.com/office/drawing/2014/main" id="{F0EDF0D0-3542-4D75-AC75-85CD7F3EB4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027" name="Group 50">
                  <a:extLst>
                    <a:ext uri="{FF2B5EF4-FFF2-40B4-BE49-F238E27FC236}">
                      <a16:creationId xmlns:a16="http://schemas.microsoft.com/office/drawing/2014/main" id="{F3010095-F483-4FD7-A05E-D253C06009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1028" name="Group 51">
                    <a:extLst>
                      <a:ext uri="{FF2B5EF4-FFF2-40B4-BE49-F238E27FC236}">
                        <a16:creationId xmlns:a16="http://schemas.microsoft.com/office/drawing/2014/main" id="{FCDBEF28-DE0A-4DAC-9725-5804CDAE49E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62" name="Group 52">
                      <a:extLst>
                        <a:ext uri="{FF2B5EF4-FFF2-40B4-BE49-F238E27FC236}">
                          <a16:creationId xmlns:a16="http://schemas.microsoft.com/office/drawing/2014/main" id="{9F13EED9-A4C5-4009-AA77-ED853DACB4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68" name="Rectangle 53">
                        <a:extLst>
                          <a:ext uri="{FF2B5EF4-FFF2-40B4-BE49-F238E27FC236}">
                            <a16:creationId xmlns:a16="http://schemas.microsoft.com/office/drawing/2014/main" id="{17ACD805-7064-41A0-884B-AD75447576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9" name="Rectangle 54">
                        <a:extLst>
                          <a:ext uri="{FF2B5EF4-FFF2-40B4-BE49-F238E27FC236}">
                            <a16:creationId xmlns:a16="http://schemas.microsoft.com/office/drawing/2014/main" id="{311D79F4-9D11-40B1-B4C6-6EE0087D74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0" name="Rectangle 55">
                        <a:extLst>
                          <a:ext uri="{FF2B5EF4-FFF2-40B4-BE49-F238E27FC236}">
                            <a16:creationId xmlns:a16="http://schemas.microsoft.com/office/drawing/2014/main" id="{8477FC21-D295-4D41-ACBB-58F5E93267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71" name="Rectangle 56">
                        <a:extLst>
                          <a:ext uri="{FF2B5EF4-FFF2-40B4-BE49-F238E27FC236}">
                            <a16:creationId xmlns:a16="http://schemas.microsoft.com/office/drawing/2014/main" id="{5B11EFB7-B3E6-4CA7-A1DF-E554295C86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63" name="Group 57">
                      <a:extLst>
                        <a:ext uri="{FF2B5EF4-FFF2-40B4-BE49-F238E27FC236}">
                          <a16:creationId xmlns:a16="http://schemas.microsoft.com/office/drawing/2014/main" id="{4CD8F6E4-44AE-48E0-8943-A5AF047D476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64" name="Rectangle 58">
                        <a:extLst>
                          <a:ext uri="{FF2B5EF4-FFF2-40B4-BE49-F238E27FC236}">
                            <a16:creationId xmlns:a16="http://schemas.microsoft.com/office/drawing/2014/main" id="{A0CCAEA9-05EB-4419-A10C-BD5FFFCAE5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5" name="Rectangle 59">
                        <a:extLst>
                          <a:ext uri="{FF2B5EF4-FFF2-40B4-BE49-F238E27FC236}">
                            <a16:creationId xmlns:a16="http://schemas.microsoft.com/office/drawing/2014/main" id="{A748CEF6-8138-4082-86B0-ECCF051BE4E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6" name="Rectangle 60">
                        <a:extLst>
                          <a:ext uri="{FF2B5EF4-FFF2-40B4-BE49-F238E27FC236}">
                            <a16:creationId xmlns:a16="http://schemas.microsoft.com/office/drawing/2014/main" id="{03F6D64F-81E0-485C-A257-F2DE0B72C9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7" name="Rectangle 61">
                        <a:extLst>
                          <a:ext uri="{FF2B5EF4-FFF2-40B4-BE49-F238E27FC236}">
                            <a16:creationId xmlns:a16="http://schemas.microsoft.com/office/drawing/2014/main" id="{6EBBBEA8-8444-4FE1-A8DB-49A55EADC1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29" name="Group 62">
                    <a:extLst>
                      <a:ext uri="{FF2B5EF4-FFF2-40B4-BE49-F238E27FC236}">
                        <a16:creationId xmlns:a16="http://schemas.microsoft.com/office/drawing/2014/main" id="{76D2349C-0DBF-4BF5-B349-569269F58B1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52" name="Group 63">
                      <a:extLst>
                        <a:ext uri="{FF2B5EF4-FFF2-40B4-BE49-F238E27FC236}">
                          <a16:creationId xmlns:a16="http://schemas.microsoft.com/office/drawing/2014/main" id="{8C824FA5-99D2-4539-B556-C940F72A9B2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58" name="Rectangle 64">
                        <a:extLst>
                          <a:ext uri="{FF2B5EF4-FFF2-40B4-BE49-F238E27FC236}">
                            <a16:creationId xmlns:a16="http://schemas.microsoft.com/office/drawing/2014/main" id="{4A7B9EEB-F4F4-4578-BDA8-A20ABF09D6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9" name="Rectangle 65">
                        <a:extLst>
                          <a:ext uri="{FF2B5EF4-FFF2-40B4-BE49-F238E27FC236}">
                            <a16:creationId xmlns:a16="http://schemas.microsoft.com/office/drawing/2014/main" id="{C307D278-4F86-40C8-A1E9-1A93B8B286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0" name="Rectangle 66">
                        <a:extLst>
                          <a:ext uri="{FF2B5EF4-FFF2-40B4-BE49-F238E27FC236}">
                            <a16:creationId xmlns:a16="http://schemas.microsoft.com/office/drawing/2014/main" id="{E5CE5797-910A-40A2-987A-E330C7EF7A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1" name="Rectangle 67">
                        <a:extLst>
                          <a:ext uri="{FF2B5EF4-FFF2-40B4-BE49-F238E27FC236}">
                            <a16:creationId xmlns:a16="http://schemas.microsoft.com/office/drawing/2014/main" id="{B799F8B9-1C17-4745-88DC-7B198FAABB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3" name="Group 68">
                      <a:extLst>
                        <a:ext uri="{FF2B5EF4-FFF2-40B4-BE49-F238E27FC236}">
                          <a16:creationId xmlns:a16="http://schemas.microsoft.com/office/drawing/2014/main" id="{476F81D2-F99E-4EAA-8B6E-06EBECF8CE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54" name="Rectangle 69">
                        <a:extLst>
                          <a:ext uri="{FF2B5EF4-FFF2-40B4-BE49-F238E27FC236}">
                            <a16:creationId xmlns:a16="http://schemas.microsoft.com/office/drawing/2014/main" id="{60041C86-61E6-4B86-A193-652CE16B10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5" name="Rectangle 70">
                        <a:extLst>
                          <a:ext uri="{FF2B5EF4-FFF2-40B4-BE49-F238E27FC236}">
                            <a16:creationId xmlns:a16="http://schemas.microsoft.com/office/drawing/2014/main" id="{E08DA49E-C345-4283-A7C8-83935B3F43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6" name="Rectangle 71">
                        <a:extLst>
                          <a:ext uri="{FF2B5EF4-FFF2-40B4-BE49-F238E27FC236}">
                            <a16:creationId xmlns:a16="http://schemas.microsoft.com/office/drawing/2014/main" id="{34691EC2-FDDC-45D1-84B4-A461DA945E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7" name="Rectangle 72">
                        <a:extLst>
                          <a:ext uri="{FF2B5EF4-FFF2-40B4-BE49-F238E27FC236}">
                            <a16:creationId xmlns:a16="http://schemas.microsoft.com/office/drawing/2014/main" id="{01E3BAEE-1AE2-4D4D-A699-8CDFB2B24E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30" name="Group 73">
                    <a:extLst>
                      <a:ext uri="{FF2B5EF4-FFF2-40B4-BE49-F238E27FC236}">
                        <a16:creationId xmlns:a16="http://schemas.microsoft.com/office/drawing/2014/main" id="{7EAEEAD3-793F-496A-A73F-4FCBCE80FF8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42" name="Group 74">
                      <a:extLst>
                        <a:ext uri="{FF2B5EF4-FFF2-40B4-BE49-F238E27FC236}">
                          <a16:creationId xmlns:a16="http://schemas.microsoft.com/office/drawing/2014/main" id="{AAC4CC9D-710C-4E23-B8C7-CD915441462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48" name="Rectangle 75">
                        <a:extLst>
                          <a:ext uri="{FF2B5EF4-FFF2-40B4-BE49-F238E27FC236}">
                            <a16:creationId xmlns:a16="http://schemas.microsoft.com/office/drawing/2014/main" id="{ECC0811B-4E7D-4198-ADC2-26AC756448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9" name="Rectangle 76">
                        <a:extLst>
                          <a:ext uri="{FF2B5EF4-FFF2-40B4-BE49-F238E27FC236}">
                            <a16:creationId xmlns:a16="http://schemas.microsoft.com/office/drawing/2014/main" id="{249D950F-F4CA-4151-AEB9-E558A9F275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0" name="Rectangle 77">
                        <a:extLst>
                          <a:ext uri="{FF2B5EF4-FFF2-40B4-BE49-F238E27FC236}">
                            <a16:creationId xmlns:a16="http://schemas.microsoft.com/office/drawing/2014/main" id="{6FA5B5BC-D6F4-4A43-9899-F71E12C9B6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1" name="Rectangle 78">
                        <a:extLst>
                          <a:ext uri="{FF2B5EF4-FFF2-40B4-BE49-F238E27FC236}">
                            <a16:creationId xmlns:a16="http://schemas.microsoft.com/office/drawing/2014/main" id="{FEDD7C38-B450-4C01-A7C0-D5CA2361CD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43" name="Group 79">
                      <a:extLst>
                        <a:ext uri="{FF2B5EF4-FFF2-40B4-BE49-F238E27FC236}">
                          <a16:creationId xmlns:a16="http://schemas.microsoft.com/office/drawing/2014/main" id="{0CB324A6-719C-4996-A518-9DDA0C0332C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44" name="Rectangle 80">
                        <a:extLst>
                          <a:ext uri="{FF2B5EF4-FFF2-40B4-BE49-F238E27FC236}">
                            <a16:creationId xmlns:a16="http://schemas.microsoft.com/office/drawing/2014/main" id="{8B81CF9B-D7A9-4963-9B2B-168E1F940F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5" name="Rectangle 81">
                        <a:extLst>
                          <a:ext uri="{FF2B5EF4-FFF2-40B4-BE49-F238E27FC236}">
                            <a16:creationId xmlns:a16="http://schemas.microsoft.com/office/drawing/2014/main" id="{230EFFD8-1BB6-40EF-95BB-BE2277B54C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6" name="Rectangle 82">
                        <a:extLst>
                          <a:ext uri="{FF2B5EF4-FFF2-40B4-BE49-F238E27FC236}">
                            <a16:creationId xmlns:a16="http://schemas.microsoft.com/office/drawing/2014/main" id="{821A931B-DF8F-4686-8893-35F71F788A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7" name="Rectangle 83">
                        <a:extLst>
                          <a:ext uri="{FF2B5EF4-FFF2-40B4-BE49-F238E27FC236}">
                            <a16:creationId xmlns:a16="http://schemas.microsoft.com/office/drawing/2014/main" id="{EF05E97F-1B32-4884-8161-47A52B3E79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31" name="Group 84">
                    <a:extLst>
                      <a:ext uri="{FF2B5EF4-FFF2-40B4-BE49-F238E27FC236}">
                        <a16:creationId xmlns:a16="http://schemas.microsoft.com/office/drawing/2014/main" id="{72764D4D-702E-427E-BB45-5C4590F4647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32" name="Group 85">
                      <a:extLst>
                        <a:ext uri="{FF2B5EF4-FFF2-40B4-BE49-F238E27FC236}">
                          <a16:creationId xmlns:a16="http://schemas.microsoft.com/office/drawing/2014/main" id="{A6B55D83-89ED-4EA0-B13A-E26E0C02A20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38" name="Rectangle 86">
                        <a:extLst>
                          <a:ext uri="{FF2B5EF4-FFF2-40B4-BE49-F238E27FC236}">
                            <a16:creationId xmlns:a16="http://schemas.microsoft.com/office/drawing/2014/main" id="{BC797D85-2321-4B20-944E-E2616A819F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9" name="Rectangle 87">
                        <a:extLst>
                          <a:ext uri="{FF2B5EF4-FFF2-40B4-BE49-F238E27FC236}">
                            <a16:creationId xmlns:a16="http://schemas.microsoft.com/office/drawing/2014/main" id="{17288F95-028D-4A04-8B15-E94718280C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0" name="Rectangle 88">
                        <a:extLst>
                          <a:ext uri="{FF2B5EF4-FFF2-40B4-BE49-F238E27FC236}">
                            <a16:creationId xmlns:a16="http://schemas.microsoft.com/office/drawing/2014/main" id="{6667E5CF-CED8-4D9D-86C7-3BE4AF5514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1" name="Rectangle 89">
                        <a:extLst>
                          <a:ext uri="{FF2B5EF4-FFF2-40B4-BE49-F238E27FC236}">
                            <a16:creationId xmlns:a16="http://schemas.microsoft.com/office/drawing/2014/main" id="{637536EF-06BE-4054-BB17-EB3DC405EA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33" name="Group 90">
                      <a:extLst>
                        <a:ext uri="{FF2B5EF4-FFF2-40B4-BE49-F238E27FC236}">
                          <a16:creationId xmlns:a16="http://schemas.microsoft.com/office/drawing/2014/main" id="{9D923A88-2CA0-4CAC-A5EC-04730ED9D7B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34" name="Rectangle 91">
                        <a:extLst>
                          <a:ext uri="{FF2B5EF4-FFF2-40B4-BE49-F238E27FC236}">
                            <a16:creationId xmlns:a16="http://schemas.microsoft.com/office/drawing/2014/main" id="{9F81D53A-1E1F-44A1-97D9-8ED7C75DD7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5" name="Rectangle 92">
                        <a:extLst>
                          <a:ext uri="{FF2B5EF4-FFF2-40B4-BE49-F238E27FC236}">
                            <a16:creationId xmlns:a16="http://schemas.microsoft.com/office/drawing/2014/main" id="{0BB5346E-2529-4D82-840B-A770DE598CD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6" name="Rectangle 93">
                        <a:extLst>
                          <a:ext uri="{FF2B5EF4-FFF2-40B4-BE49-F238E27FC236}">
                            <a16:creationId xmlns:a16="http://schemas.microsoft.com/office/drawing/2014/main" id="{EC6FAD3E-CEF9-4A43-A339-E1779781D3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7" name="Rectangle 94">
                        <a:extLst>
                          <a:ext uri="{FF2B5EF4-FFF2-40B4-BE49-F238E27FC236}">
                            <a16:creationId xmlns:a16="http://schemas.microsoft.com/office/drawing/2014/main" id="{E94A44CA-E80B-40C4-A0EE-B1B78AF645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935" name="Group 95">
                <a:extLst>
                  <a:ext uri="{FF2B5EF4-FFF2-40B4-BE49-F238E27FC236}">
                    <a16:creationId xmlns:a16="http://schemas.microsoft.com/office/drawing/2014/main" id="{FA3451E9-6893-4E6C-9CDD-ACE4461741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936" name="Group 96">
                  <a:extLst>
                    <a:ext uri="{FF2B5EF4-FFF2-40B4-BE49-F238E27FC236}">
                      <a16:creationId xmlns:a16="http://schemas.microsoft.com/office/drawing/2014/main" id="{8393E0CE-A528-419C-BAFB-89E08DD941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982" name="Group 97">
                    <a:extLst>
                      <a:ext uri="{FF2B5EF4-FFF2-40B4-BE49-F238E27FC236}">
                        <a16:creationId xmlns:a16="http://schemas.microsoft.com/office/drawing/2014/main" id="{B25DF7AF-0E03-43F3-98CC-7408C7E641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16" name="Group 98">
                      <a:extLst>
                        <a:ext uri="{FF2B5EF4-FFF2-40B4-BE49-F238E27FC236}">
                          <a16:creationId xmlns:a16="http://schemas.microsoft.com/office/drawing/2014/main" id="{892A056C-59EB-49BC-A6BC-8E8133F1D6E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22" name="Rectangle 99">
                        <a:extLst>
                          <a:ext uri="{FF2B5EF4-FFF2-40B4-BE49-F238E27FC236}">
                            <a16:creationId xmlns:a16="http://schemas.microsoft.com/office/drawing/2014/main" id="{80E07DEC-4F29-4B86-9633-12155707B1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3" name="Rectangle 100">
                        <a:extLst>
                          <a:ext uri="{FF2B5EF4-FFF2-40B4-BE49-F238E27FC236}">
                            <a16:creationId xmlns:a16="http://schemas.microsoft.com/office/drawing/2014/main" id="{D93730C2-3277-4C55-A987-B8A88A0691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4" name="Rectangle 101">
                        <a:extLst>
                          <a:ext uri="{FF2B5EF4-FFF2-40B4-BE49-F238E27FC236}">
                            <a16:creationId xmlns:a16="http://schemas.microsoft.com/office/drawing/2014/main" id="{3D67D4B9-B533-4A22-B362-EAF4D059BC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5" name="Rectangle 102">
                        <a:extLst>
                          <a:ext uri="{FF2B5EF4-FFF2-40B4-BE49-F238E27FC236}">
                            <a16:creationId xmlns:a16="http://schemas.microsoft.com/office/drawing/2014/main" id="{C5A3F7B3-B846-44B5-908E-F0BCAF26F7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17" name="Group 103">
                      <a:extLst>
                        <a:ext uri="{FF2B5EF4-FFF2-40B4-BE49-F238E27FC236}">
                          <a16:creationId xmlns:a16="http://schemas.microsoft.com/office/drawing/2014/main" id="{10CC665B-41DD-425C-8EC9-57C433B445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18" name="Rectangle 104">
                        <a:extLst>
                          <a:ext uri="{FF2B5EF4-FFF2-40B4-BE49-F238E27FC236}">
                            <a16:creationId xmlns:a16="http://schemas.microsoft.com/office/drawing/2014/main" id="{E29B77CE-61C4-4F1E-AA35-AD7DC34310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9" name="Rectangle 105">
                        <a:extLst>
                          <a:ext uri="{FF2B5EF4-FFF2-40B4-BE49-F238E27FC236}">
                            <a16:creationId xmlns:a16="http://schemas.microsoft.com/office/drawing/2014/main" id="{1BAD3378-3819-495F-8A98-540A3AD27D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0" name="Rectangle 106">
                        <a:extLst>
                          <a:ext uri="{FF2B5EF4-FFF2-40B4-BE49-F238E27FC236}">
                            <a16:creationId xmlns:a16="http://schemas.microsoft.com/office/drawing/2014/main" id="{42D5319E-0DA8-4F3E-AE5A-D81B9B892A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21" name="Rectangle 107">
                        <a:extLst>
                          <a:ext uri="{FF2B5EF4-FFF2-40B4-BE49-F238E27FC236}">
                            <a16:creationId xmlns:a16="http://schemas.microsoft.com/office/drawing/2014/main" id="{5CA7CE8A-0380-461E-8077-4DB2F3FB72A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83" name="Group 108">
                    <a:extLst>
                      <a:ext uri="{FF2B5EF4-FFF2-40B4-BE49-F238E27FC236}">
                        <a16:creationId xmlns:a16="http://schemas.microsoft.com/office/drawing/2014/main" id="{791325E6-13CB-44FF-8F98-0782CDC9706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1006" name="Group 109">
                      <a:extLst>
                        <a:ext uri="{FF2B5EF4-FFF2-40B4-BE49-F238E27FC236}">
                          <a16:creationId xmlns:a16="http://schemas.microsoft.com/office/drawing/2014/main" id="{78FDBE78-F853-43D1-9FE8-0FE7147970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12" name="Rectangle 110">
                        <a:extLst>
                          <a:ext uri="{FF2B5EF4-FFF2-40B4-BE49-F238E27FC236}">
                            <a16:creationId xmlns:a16="http://schemas.microsoft.com/office/drawing/2014/main" id="{13866E27-A126-464D-A7A3-C6D18D5A48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3" name="Rectangle 111">
                        <a:extLst>
                          <a:ext uri="{FF2B5EF4-FFF2-40B4-BE49-F238E27FC236}">
                            <a16:creationId xmlns:a16="http://schemas.microsoft.com/office/drawing/2014/main" id="{2EC3171D-655B-40CA-B310-C63780821A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4" name="Rectangle 112">
                        <a:extLst>
                          <a:ext uri="{FF2B5EF4-FFF2-40B4-BE49-F238E27FC236}">
                            <a16:creationId xmlns:a16="http://schemas.microsoft.com/office/drawing/2014/main" id="{ED976783-CEC5-47FA-8E3C-B72EB33803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5" name="Rectangle 113">
                        <a:extLst>
                          <a:ext uri="{FF2B5EF4-FFF2-40B4-BE49-F238E27FC236}">
                            <a16:creationId xmlns:a16="http://schemas.microsoft.com/office/drawing/2014/main" id="{529B805B-D41E-45DD-9F64-708E9123CC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07" name="Group 114">
                      <a:extLst>
                        <a:ext uri="{FF2B5EF4-FFF2-40B4-BE49-F238E27FC236}">
                          <a16:creationId xmlns:a16="http://schemas.microsoft.com/office/drawing/2014/main" id="{C35BDA42-9E11-4100-88EE-995DFAC23E2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08" name="Rectangle 115">
                        <a:extLst>
                          <a:ext uri="{FF2B5EF4-FFF2-40B4-BE49-F238E27FC236}">
                            <a16:creationId xmlns:a16="http://schemas.microsoft.com/office/drawing/2014/main" id="{983BA38E-B6CD-4091-9C39-9D4CC759D0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9" name="Rectangle 116">
                        <a:extLst>
                          <a:ext uri="{FF2B5EF4-FFF2-40B4-BE49-F238E27FC236}">
                            <a16:creationId xmlns:a16="http://schemas.microsoft.com/office/drawing/2014/main" id="{16EBB91A-414B-405C-9DFF-67D220CEE2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0" name="Rectangle 117">
                        <a:extLst>
                          <a:ext uri="{FF2B5EF4-FFF2-40B4-BE49-F238E27FC236}">
                            <a16:creationId xmlns:a16="http://schemas.microsoft.com/office/drawing/2014/main" id="{874DAEE1-DB06-49DF-B56C-9869A126BD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1" name="Rectangle 118">
                        <a:extLst>
                          <a:ext uri="{FF2B5EF4-FFF2-40B4-BE49-F238E27FC236}">
                            <a16:creationId xmlns:a16="http://schemas.microsoft.com/office/drawing/2014/main" id="{07076149-D76C-439D-952D-FFE9BF79F2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84" name="Group 119">
                    <a:extLst>
                      <a:ext uri="{FF2B5EF4-FFF2-40B4-BE49-F238E27FC236}">
                        <a16:creationId xmlns:a16="http://schemas.microsoft.com/office/drawing/2014/main" id="{F13A33B6-A94A-4B0F-BB92-84D760525E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96" name="Group 120">
                      <a:extLst>
                        <a:ext uri="{FF2B5EF4-FFF2-40B4-BE49-F238E27FC236}">
                          <a16:creationId xmlns:a16="http://schemas.microsoft.com/office/drawing/2014/main" id="{E1E985FD-B0A8-4E59-8390-4F1D29F5EF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1002" name="Rectangle 121">
                        <a:extLst>
                          <a:ext uri="{FF2B5EF4-FFF2-40B4-BE49-F238E27FC236}">
                            <a16:creationId xmlns:a16="http://schemas.microsoft.com/office/drawing/2014/main" id="{3000CA34-AA8E-4FB9-8159-E8557ACA55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3" name="Rectangle 122">
                        <a:extLst>
                          <a:ext uri="{FF2B5EF4-FFF2-40B4-BE49-F238E27FC236}">
                            <a16:creationId xmlns:a16="http://schemas.microsoft.com/office/drawing/2014/main" id="{4D6A25D3-B8D6-4A07-BB93-B3751B3C5D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4" name="Rectangle 123">
                        <a:extLst>
                          <a:ext uri="{FF2B5EF4-FFF2-40B4-BE49-F238E27FC236}">
                            <a16:creationId xmlns:a16="http://schemas.microsoft.com/office/drawing/2014/main" id="{8C4AC393-0EE4-4D0D-94C6-9D420730C7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5" name="Rectangle 124">
                        <a:extLst>
                          <a:ext uri="{FF2B5EF4-FFF2-40B4-BE49-F238E27FC236}">
                            <a16:creationId xmlns:a16="http://schemas.microsoft.com/office/drawing/2014/main" id="{3E2E3929-0EF1-43A0-A6B4-4C396DFF8E3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7" name="Group 125">
                      <a:extLst>
                        <a:ext uri="{FF2B5EF4-FFF2-40B4-BE49-F238E27FC236}">
                          <a16:creationId xmlns:a16="http://schemas.microsoft.com/office/drawing/2014/main" id="{06CB9115-3703-4061-8FFA-066674DFDEB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98" name="Rectangle 126">
                        <a:extLst>
                          <a:ext uri="{FF2B5EF4-FFF2-40B4-BE49-F238E27FC236}">
                            <a16:creationId xmlns:a16="http://schemas.microsoft.com/office/drawing/2014/main" id="{B3267919-530F-47B3-9F49-47942404ED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9" name="Rectangle 127">
                        <a:extLst>
                          <a:ext uri="{FF2B5EF4-FFF2-40B4-BE49-F238E27FC236}">
                            <a16:creationId xmlns:a16="http://schemas.microsoft.com/office/drawing/2014/main" id="{7F01DFA1-4946-403D-8DD6-5420112ACF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0" name="Rectangle 128">
                        <a:extLst>
                          <a:ext uri="{FF2B5EF4-FFF2-40B4-BE49-F238E27FC236}">
                            <a16:creationId xmlns:a16="http://schemas.microsoft.com/office/drawing/2014/main" id="{C6EA6DE6-61C7-4A45-8832-DE3A98AB80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1" name="Rectangle 129">
                        <a:extLst>
                          <a:ext uri="{FF2B5EF4-FFF2-40B4-BE49-F238E27FC236}">
                            <a16:creationId xmlns:a16="http://schemas.microsoft.com/office/drawing/2014/main" id="{C12512C0-4911-4EA6-BEBC-CB636BCB9E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85" name="Group 130">
                    <a:extLst>
                      <a:ext uri="{FF2B5EF4-FFF2-40B4-BE49-F238E27FC236}">
                        <a16:creationId xmlns:a16="http://schemas.microsoft.com/office/drawing/2014/main" id="{9B01DA35-C9EA-4EA7-A3FF-FA09DBC33CE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86" name="Group 131">
                      <a:extLst>
                        <a:ext uri="{FF2B5EF4-FFF2-40B4-BE49-F238E27FC236}">
                          <a16:creationId xmlns:a16="http://schemas.microsoft.com/office/drawing/2014/main" id="{D98A7A60-6D7C-442B-B4A5-BE06C8B8C95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92" name="Rectangle 132">
                        <a:extLst>
                          <a:ext uri="{FF2B5EF4-FFF2-40B4-BE49-F238E27FC236}">
                            <a16:creationId xmlns:a16="http://schemas.microsoft.com/office/drawing/2014/main" id="{CA524213-F89E-430F-B833-75CB1393B3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" name="Rectangle 133">
                        <a:extLst>
                          <a:ext uri="{FF2B5EF4-FFF2-40B4-BE49-F238E27FC236}">
                            <a16:creationId xmlns:a16="http://schemas.microsoft.com/office/drawing/2014/main" id="{723CA6F3-C592-4984-817F-C025872246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4" name="Rectangle 134">
                        <a:extLst>
                          <a:ext uri="{FF2B5EF4-FFF2-40B4-BE49-F238E27FC236}">
                            <a16:creationId xmlns:a16="http://schemas.microsoft.com/office/drawing/2014/main" id="{1D809617-6B3B-48FD-9C3A-530811BE69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5" name="Rectangle 135">
                        <a:extLst>
                          <a:ext uri="{FF2B5EF4-FFF2-40B4-BE49-F238E27FC236}">
                            <a16:creationId xmlns:a16="http://schemas.microsoft.com/office/drawing/2014/main" id="{0085BCA8-ECEF-43B8-8488-16B52CC850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7" name="Group 136">
                      <a:extLst>
                        <a:ext uri="{FF2B5EF4-FFF2-40B4-BE49-F238E27FC236}">
                          <a16:creationId xmlns:a16="http://schemas.microsoft.com/office/drawing/2014/main" id="{72C5A354-105A-4EA6-8442-76E9A432C76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88" name="Rectangle 137">
                        <a:extLst>
                          <a:ext uri="{FF2B5EF4-FFF2-40B4-BE49-F238E27FC236}">
                            <a16:creationId xmlns:a16="http://schemas.microsoft.com/office/drawing/2014/main" id="{02E3D58C-D942-49DC-87C3-813133DFE7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9" name="Rectangle 138">
                        <a:extLst>
                          <a:ext uri="{FF2B5EF4-FFF2-40B4-BE49-F238E27FC236}">
                            <a16:creationId xmlns:a16="http://schemas.microsoft.com/office/drawing/2014/main" id="{BA49A4F6-7750-463B-B550-D3B5AC32D3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0" name="Rectangle 139">
                        <a:extLst>
                          <a:ext uri="{FF2B5EF4-FFF2-40B4-BE49-F238E27FC236}">
                            <a16:creationId xmlns:a16="http://schemas.microsoft.com/office/drawing/2014/main" id="{BF52CC93-FA57-47D0-93C0-7E360C30F7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1" name="Rectangle 140">
                        <a:extLst>
                          <a:ext uri="{FF2B5EF4-FFF2-40B4-BE49-F238E27FC236}">
                            <a16:creationId xmlns:a16="http://schemas.microsoft.com/office/drawing/2014/main" id="{464A3EE2-D5A9-45F4-AB61-F264CFBF6D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937" name="Group 141">
                  <a:extLst>
                    <a:ext uri="{FF2B5EF4-FFF2-40B4-BE49-F238E27FC236}">
                      <a16:creationId xmlns:a16="http://schemas.microsoft.com/office/drawing/2014/main" id="{40CB6D87-0AAA-47B4-A5D6-CEA68AF1EAB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938" name="Group 142">
                    <a:extLst>
                      <a:ext uri="{FF2B5EF4-FFF2-40B4-BE49-F238E27FC236}">
                        <a16:creationId xmlns:a16="http://schemas.microsoft.com/office/drawing/2014/main" id="{2BC194B9-8296-4622-8CF6-52C2E0C8967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72" name="Group 143">
                      <a:extLst>
                        <a:ext uri="{FF2B5EF4-FFF2-40B4-BE49-F238E27FC236}">
                          <a16:creationId xmlns:a16="http://schemas.microsoft.com/office/drawing/2014/main" id="{7981C75E-0022-42EB-BA24-931283EEB60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78" name="Rectangle 144">
                        <a:extLst>
                          <a:ext uri="{FF2B5EF4-FFF2-40B4-BE49-F238E27FC236}">
                            <a16:creationId xmlns:a16="http://schemas.microsoft.com/office/drawing/2014/main" id="{4BAC9EEE-21EA-4FB8-A465-DC8DBC08C5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9" name="Rectangle 145">
                        <a:extLst>
                          <a:ext uri="{FF2B5EF4-FFF2-40B4-BE49-F238E27FC236}">
                            <a16:creationId xmlns:a16="http://schemas.microsoft.com/office/drawing/2014/main" id="{77ECBFF6-525F-4A0F-A234-F44C1793229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0" name="Rectangle 146">
                        <a:extLst>
                          <a:ext uri="{FF2B5EF4-FFF2-40B4-BE49-F238E27FC236}">
                            <a16:creationId xmlns:a16="http://schemas.microsoft.com/office/drawing/2014/main" id="{64B74D12-90DF-4AE4-B261-46EFF5EA09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1" name="Rectangle 147">
                        <a:extLst>
                          <a:ext uri="{FF2B5EF4-FFF2-40B4-BE49-F238E27FC236}">
                            <a16:creationId xmlns:a16="http://schemas.microsoft.com/office/drawing/2014/main" id="{4E206BB9-A671-4BF8-94C1-52A41B15C4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73" name="Group 148">
                      <a:extLst>
                        <a:ext uri="{FF2B5EF4-FFF2-40B4-BE49-F238E27FC236}">
                          <a16:creationId xmlns:a16="http://schemas.microsoft.com/office/drawing/2014/main" id="{BD5A7A71-91CC-48A2-9C91-B8C3143C8B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74" name="Rectangle 149">
                        <a:extLst>
                          <a:ext uri="{FF2B5EF4-FFF2-40B4-BE49-F238E27FC236}">
                            <a16:creationId xmlns:a16="http://schemas.microsoft.com/office/drawing/2014/main" id="{A68C47D8-F3C1-4694-99A8-2474975814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5" name="Rectangle 150">
                        <a:extLst>
                          <a:ext uri="{FF2B5EF4-FFF2-40B4-BE49-F238E27FC236}">
                            <a16:creationId xmlns:a16="http://schemas.microsoft.com/office/drawing/2014/main" id="{1421B8BA-2D79-408B-89BB-EC7BD49362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6" name="Rectangle 151">
                        <a:extLst>
                          <a:ext uri="{FF2B5EF4-FFF2-40B4-BE49-F238E27FC236}">
                            <a16:creationId xmlns:a16="http://schemas.microsoft.com/office/drawing/2014/main" id="{25CEA713-8C2E-4F18-80B0-F88E1561E7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7" name="Rectangle 152">
                        <a:extLst>
                          <a:ext uri="{FF2B5EF4-FFF2-40B4-BE49-F238E27FC236}">
                            <a16:creationId xmlns:a16="http://schemas.microsoft.com/office/drawing/2014/main" id="{017A07D2-2BE5-4885-BB03-C9E202CF0D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39" name="Group 153">
                    <a:extLst>
                      <a:ext uri="{FF2B5EF4-FFF2-40B4-BE49-F238E27FC236}">
                        <a16:creationId xmlns:a16="http://schemas.microsoft.com/office/drawing/2014/main" id="{21BA6EB2-FFE7-42F7-985D-8D3049C1AE9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62" name="Group 154">
                      <a:extLst>
                        <a:ext uri="{FF2B5EF4-FFF2-40B4-BE49-F238E27FC236}">
                          <a16:creationId xmlns:a16="http://schemas.microsoft.com/office/drawing/2014/main" id="{841F5906-7E7B-4140-ACF3-76512888362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68" name="Rectangle 155">
                        <a:extLst>
                          <a:ext uri="{FF2B5EF4-FFF2-40B4-BE49-F238E27FC236}">
                            <a16:creationId xmlns:a16="http://schemas.microsoft.com/office/drawing/2014/main" id="{75F7CBD4-4DCD-4487-91E2-9EEA8E8BA2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9" name="Rectangle 156">
                        <a:extLst>
                          <a:ext uri="{FF2B5EF4-FFF2-40B4-BE49-F238E27FC236}">
                            <a16:creationId xmlns:a16="http://schemas.microsoft.com/office/drawing/2014/main" id="{069D2913-FE76-4CA9-A4EE-6697CF2E38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0" name="Rectangle 157">
                        <a:extLst>
                          <a:ext uri="{FF2B5EF4-FFF2-40B4-BE49-F238E27FC236}">
                            <a16:creationId xmlns:a16="http://schemas.microsoft.com/office/drawing/2014/main" id="{CF387861-7A61-491E-80F8-BACBE2AF84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1" name="Rectangle 158">
                        <a:extLst>
                          <a:ext uri="{FF2B5EF4-FFF2-40B4-BE49-F238E27FC236}">
                            <a16:creationId xmlns:a16="http://schemas.microsoft.com/office/drawing/2014/main" id="{CAC56BE4-F187-4525-9A7B-89DDF56603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63" name="Group 159">
                      <a:extLst>
                        <a:ext uri="{FF2B5EF4-FFF2-40B4-BE49-F238E27FC236}">
                          <a16:creationId xmlns:a16="http://schemas.microsoft.com/office/drawing/2014/main" id="{A3E70DF9-CD8D-470C-8460-1F9D2938EFF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64" name="Rectangle 160">
                        <a:extLst>
                          <a:ext uri="{FF2B5EF4-FFF2-40B4-BE49-F238E27FC236}">
                            <a16:creationId xmlns:a16="http://schemas.microsoft.com/office/drawing/2014/main" id="{479D65FD-60FB-497D-819F-69CC076F50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5" name="Rectangle 161">
                        <a:extLst>
                          <a:ext uri="{FF2B5EF4-FFF2-40B4-BE49-F238E27FC236}">
                            <a16:creationId xmlns:a16="http://schemas.microsoft.com/office/drawing/2014/main" id="{A682DF3F-C415-46C5-A81F-45874343CC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6" name="Rectangle 162">
                        <a:extLst>
                          <a:ext uri="{FF2B5EF4-FFF2-40B4-BE49-F238E27FC236}">
                            <a16:creationId xmlns:a16="http://schemas.microsoft.com/office/drawing/2014/main" id="{E0B1B09E-4D4A-4486-85CB-866A6C3217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7" name="Rectangle 163">
                        <a:extLst>
                          <a:ext uri="{FF2B5EF4-FFF2-40B4-BE49-F238E27FC236}">
                            <a16:creationId xmlns:a16="http://schemas.microsoft.com/office/drawing/2014/main" id="{5EF7FF90-CE43-4FD8-B74B-8EB07EEC67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40" name="Group 164">
                    <a:extLst>
                      <a:ext uri="{FF2B5EF4-FFF2-40B4-BE49-F238E27FC236}">
                        <a16:creationId xmlns:a16="http://schemas.microsoft.com/office/drawing/2014/main" id="{01C5BB4F-F94C-455C-AB59-A2F10C414B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52" name="Group 165">
                      <a:extLst>
                        <a:ext uri="{FF2B5EF4-FFF2-40B4-BE49-F238E27FC236}">
                          <a16:creationId xmlns:a16="http://schemas.microsoft.com/office/drawing/2014/main" id="{8508064A-A030-48F4-8318-925172822C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58" name="Rectangle 166">
                        <a:extLst>
                          <a:ext uri="{FF2B5EF4-FFF2-40B4-BE49-F238E27FC236}">
                            <a16:creationId xmlns:a16="http://schemas.microsoft.com/office/drawing/2014/main" id="{E9505932-B9E9-4591-B224-8EDEF937EA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9" name="Rectangle 167">
                        <a:extLst>
                          <a:ext uri="{FF2B5EF4-FFF2-40B4-BE49-F238E27FC236}">
                            <a16:creationId xmlns:a16="http://schemas.microsoft.com/office/drawing/2014/main" id="{BC977047-A2F1-44F4-8BE8-CB08240C67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0" name="Rectangle 168">
                        <a:extLst>
                          <a:ext uri="{FF2B5EF4-FFF2-40B4-BE49-F238E27FC236}">
                            <a16:creationId xmlns:a16="http://schemas.microsoft.com/office/drawing/2014/main" id="{E2296C1A-8B2A-4DE4-AECF-F3252DE9CD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1" name="Rectangle 169">
                        <a:extLst>
                          <a:ext uri="{FF2B5EF4-FFF2-40B4-BE49-F238E27FC236}">
                            <a16:creationId xmlns:a16="http://schemas.microsoft.com/office/drawing/2014/main" id="{C2E477DD-F5C0-4093-97E7-FBD21717ED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53" name="Group 170">
                      <a:extLst>
                        <a:ext uri="{FF2B5EF4-FFF2-40B4-BE49-F238E27FC236}">
                          <a16:creationId xmlns:a16="http://schemas.microsoft.com/office/drawing/2014/main" id="{D84A2F40-C429-4156-95F4-FFB5B8D8EA2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54" name="Rectangle 171">
                        <a:extLst>
                          <a:ext uri="{FF2B5EF4-FFF2-40B4-BE49-F238E27FC236}">
                            <a16:creationId xmlns:a16="http://schemas.microsoft.com/office/drawing/2014/main" id="{2AB8B21B-711D-4A86-B5C4-331E4F0CA7C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5" name="Rectangle 172">
                        <a:extLst>
                          <a:ext uri="{FF2B5EF4-FFF2-40B4-BE49-F238E27FC236}">
                            <a16:creationId xmlns:a16="http://schemas.microsoft.com/office/drawing/2014/main" id="{CC878128-7D0E-41F3-B18C-1CB3F57898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6" name="Rectangle 173">
                        <a:extLst>
                          <a:ext uri="{FF2B5EF4-FFF2-40B4-BE49-F238E27FC236}">
                            <a16:creationId xmlns:a16="http://schemas.microsoft.com/office/drawing/2014/main" id="{F5BC943A-E248-46B9-83BD-22347A98FC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7" name="Rectangle 174">
                        <a:extLst>
                          <a:ext uri="{FF2B5EF4-FFF2-40B4-BE49-F238E27FC236}">
                            <a16:creationId xmlns:a16="http://schemas.microsoft.com/office/drawing/2014/main" id="{289E65C7-4F11-42AD-85FF-1B43050CB3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41" name="Group 175">
                    <a:extLst>
                      <a:ext uri="{FF2B5EF4-FFF2-40B4-BE49-F238E27FC236}">
                        <a16:creationId xmlns:a16="http://schemas.microsoft.com/office/drawing/2014/main" id="{D1D99463-550E-489D-862C-A6B881C213E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42" name="Group 176">
                      <a:extLst>
                        <a:ext uri="{FF2B5EF4-FFF2-40B4-BE49-F238E27FC236}">
                          <a16:creationId xmlns:a16="http://schemas.microsoft.com/office/drawing/2014/main" id="{7900824F-CB9D-4361-9D32-91E8AE44090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48" name="Rectangle 177">
                        <a:extLst>
                          <a:ext uri="{FF2B5EF4-FFF2-40B4-BE49-F238E27FC236}">
                            <a16:creationId xmlns:a16="http://schemas.microsoft.com/office/drawing/2014/main" id="{0CE3017B-59AD-4056-BCB7-D38D10CBA2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9" name="Rectangle 178">
                        <a:extLst>
                          <a:ext uri="{FF2B5EF4-FFF2-40B4-BE49-F238E27FC236}">
                            <a16:creationId xmlns:a16="http://schemas.microsoft.com/office/drawing/2014/main" id="{6EC5C034-80AE-4A14-8F8D-CD0E9321A3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0" name="Rectangle 179">
                        <a:extLst>
                          <a:ext uri="{FF2B5EF4-FFF2-40B4-BE49-F238E27FC236}">
                            <a16:creationId xmlns:a16="http://schemas.microsoft.com/office/drawing/2014/main" id="{D1400A39-8BC3-4984-BCD1-BBD99DE531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1" name="Rectangle 180">
                        <a:extLst>
                          <a:ext uri="{FF2B5EF4-FFF2-40B4-BE49-F238E27FC236}">
                            <a16:creationId xmlns:a16="http://schemas.microsoft.com/office/drawing/2014/main" id="{A0DEDC17-FBCD-4C3C-8B67-7D89BAD1F4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43" name="Group 181">
                      <a:extLst>
                        <a:ext uri="{FF2B5EF4-FFF2-40B4-BE49-F238E27FC236}">
                          <a16:creationId xmlns:a16="http://schemas.microsoft.com/office/drawing/2014/main" id="{76DE39D1-CA18-4696-9C72-5113A8020DA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44" name="Rectangle 182">
                        <a:extLst>
                          <a:ext uri="{FF2B5EF4-FFF2-40B4-BE49-F238E27FC236}">
                            <a16:creationId xmlns:a16="http://schemas.microsoft.com/office/drawing/2014/main" id="{11BDD632-EB47-4462-83E1-8ADC8A705D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5" name="Rectangle 183">
                        <a:extLst>
                          <a:ext uri="{FF2B5EF4-FFF2-40B4-BE49-F238E27FC236}">
                            <a16:creationId xmlns:a16="http://schemas.microsoft.com/office/drawing/2014/main" id="{E1943E11-46A2-40BC-96BD-B0F7120989C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6" name="Rectangle 184">
                        <a:extLst>
                          <a:ext uri="{FF2B5EF4-FFF2-40B4-BE49-F238E27FC236}">
                            <a16:creationId xmlns:a16="http://schemas.microsoft.com/office/drawing/2014/main" id="{4EC9136E-5795-4161-8DA2-2262BFE55D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47" name="Rectangle 185">
                        <a:extLst>
                          <a:ext uri="{FF2B5EF4-FFF2-40B4-BE49-F238E27FC236}">
                            <a16:creationId xmlns:a16="http://schemas.microsoft.com/office/drawing/2014/main" id="{9975A388-7EA7-41C2-A334-8482F32F09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751" name="Group 186">
              <a:extLst>
                <a:ext uri="{FF2B5EF4-FFF2-40B4-BE49-F238E27FC236}">
                  <a16:creationId xmlns:a16="http://schemas.microsoft.com/office/drawing/2014/main" id="{AD247564-0AB7-4F01-9193-C73B05ACDE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1803"/>
              <a:ext cx="2652" cy="1326"/>
              <a:chOff x="1344" y="888"/>
              <a:chExt cx="4032" cy="2016"/>
            </a:xfrm>
          </p:grpSpPr>
          <p:grpSp>
            <p:nvGrpSpPr>
              <p:cNvPr id="752" name="Group 187">
                <a:extLst>
                  <a:ext uri="{FF2B5EF4-FFF2-40B4-BE49-F238E27FC236}">
                    <a16:creationId xmlns:a16="http://schemas.microsoft.com/office/drawing/2014/main" id="{B857BF60-F991-438E-B284-3313D4A3EE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844" name="Group 188">
                  <a:extLst>
                    <a:ext uri="{FF2B5EF4-FFF2-40B4-BE49-F238E27FC236}">
                      <a16:creationId xmlns:a16="http://schemas.microsoft.com/office/drawing/2014/main" id="{98767C27-93F7-4299-871C-89D05208BB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890" name="Group 189">
                    <a:extLst>
                      <a:ext uri="{FF2B5EF4-FFF2-40B4-BE49-F238E27FC236}">
                        <a16:creationId xmlns:a16="http://schemas.microsoft.com/office/drawing/2014/main" id="{253721FA-410F-43FA-B9FD-C662B559A8D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24" name="Group 190">
                      <a:extLst>
                        <a:ext uri="{FF2B5EF4-FFF2-40B4-BE49-F238E27FC236}">
                          <a16:creationId xmlns:a16="http://schemas.microsoft.com/office/drawing/2014/main" id="{7A983ED6-4554-4AEF-AB2D-B5A6F823C6A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30" name="Rectangle 191">
                        <a:extLst>
                          <a:ext uri="{FF2B5EF4-FFF2-40B4-BE49-F238E27FC236}">
                            <a16:creationId xmlns:a16="http://schemas.microsoft.com/office/drawing/2014/main" id="{394169CC-676F-4D6F-ACEF-445AA5233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1" name="Rectangle 192">
                        <a:extLst>
                          <a:ext uri="{FF2B5EF4-FFF2-40B4-BE49-F238E27FC236}">
                            <a16:creationId xmlns:a16="http://schemas.microsoft.com/office/drawing/2014/main" id="{8378A663-11A9-41C6-B4F5-C72E6C7FF6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2" name="Rectangle 193">
                        <a:extLst>
                          <a:ext uri="{FF2B5EF4-FFF2-40B4-BE49-F238E27FC236}">
                            <a16:creationId xmlns:a16="http://schemas.microsoft.com/office/drawing/2014/main" id="{515CC4C4-A302-4355-9250-640AF6794B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3" name="Rectangle 194">
                        <a:extLst>
                          <a:ext uri="{FF2B5EF4-FFF2-40B4-BE49-F238E27FC236}">
                            <a16:creationId xmlns:a16="http://schemas.microsoft.com/office/drawing/2014/main" id="{10E27BDA-7F6E-40C9-8EF8-0ECDF9795E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25" name="Group 195">
                      <a:extLst>
                        <a:ext uri="{FF2B5EF4-FFF2-40B4-BE49-F238E27FC236}">
                          <a16:creationId xmlns:a16="http://schemas.microsoft.com/office/drawing/2014/main" id="{2ADE7A12-52F5-443A-9C15-F5CC89451E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26" name="Rectangle 196">
                        <a:extLst>
                          <a:ext uri="{FF2B5EF4-FFF2-40B4-BE49-F238E27FC236}">
                            <a16:creationId xmlns:a16="http://schemas.microsoft.com/office/drawing/2014/main" id="{08859C8E-5F20-4EA9-A785-47F0013193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" name="Rectangle 197">
                        <a:extLst>
                          <a:ext uri="{FF2B5EF4-FFF2-40B4-BE49-F238E27FC236}">
                            <a16:creationId xmlns:a16="http://schemas.microsoft.com/office/drawing/2014/main" id="{BA73B0D4-DCAF-4034-8753-17B768030EF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8" name="Rectangle 198">
                        <a:extLst>
                          <a:ext uri="{FF2B5EF4-FFF2-40B4-BE49-F238E27FC236}">
                            <a16:creationId xmlns:a16="http://schemas.microsoft.com/office/drawing/2014/main" id="{2D5B5C82-D352-4728-BE87-530AD836D59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9" name="Rectangle 199">
                        <a:extLst>
                          <a:ext uri="{FF2B5EF4-FFF2-40B4-BE49-F238E27FC236}">
                            <a16:creationId xmlns:a16="http://schemas.microsoft.com/office/drawing/2014/main" id="{48FBBA13-E20B-478F-AF2B-63284C077C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91" name="Group 200">
                    <a:extLst>
                      <a:ext uri="{FF2B5EF4-FFF2-40B4-BE49-F238E27FC236}">
                        <a16:creationId xmlns:a16="http://schemas.microsoft.com/office/drawing/2014/main" id="{7E0369C8-9F3C-4A7A-A17C-BD26F14D115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14" name="Group 201">
                      <a:extLst>
                        <a:ext uri="{FF2B5EF4-FFF2-40B4-BE49-F238E27FC236}">
                          <a16:creationId xmlns:a16="http://schemas.microsoft.com/office/drawing/2014/main" id="{97E7AEBE-D961-4D59-93F1-3F78C6B6F8F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20" name="Rectangle 202">
                        <a:extLst>
                          <a:ext uri="{FF2B5EF4-FFF2-40B4-BE49-F238E27FC236}">
                            <a16:creationId xmlns:a16="http://schemas.microsoft.com/office/drawing/2014/main" id="{95BF69BB-808D-4598-B5D2-95CB3E4853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1" name="Rectangle 203">
                        <a:extLst>
                          <a:ext uri="{FF2B5EF4-FFF2-40B4-BE49-F238E27FC236}">
                            <a16:creationId xmlns:a16="http://schemas.microsoft.com/office/drawing/2014/main" id="{AE4E4887-AF30-4400-9577-1B5E1D199E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2" name="Rectangle 204">
                        <a:extLst>
                          <a:ext uri="{FF2B5EF4-FFF2-40B4-BE49-F238E27FC236}">
                            <a16:creationId xmlns:a16="http://schemas.microsoft.com/office/drawing/2014/main" id="{3BD15CB7-0FAB-47CC-B397-7031FC8162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3" name="Rectangle 205">
                        <a:extLst>
                          <a:ext uri="{FF2B5EF4-FFF2-40B4-BE49-F238E27FC236}">
                            <a16:creationId xmlns:a16="http://schemas.microsoft.com/office/drawing/2014/main" id="{1F0D7ED0-1DA1-46F3-95F9-189314E7D9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15" name="Group 206">
                      <a:extLst>
                        <a:ext uri="{FF2B5EF4-FFF2-40B4-BE49-F238E27FC236}">
                          <a16:creationId xmlns:a16="http://schemas.microsoft.com/office/drawing/2014/main" id="{24D4FF4E-CE06-4728-A6FF-A30672B620D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16" name="Rectangle 207">
                        <a:extLst>
                          <a:ext uri="{FF2B5EF4-FFF2-40B4-BE49-F238E27FC236}">
                            <a16:creationId xmlns:a16="http://schemas.microsoft.com/office/drawing/2014/main" id="{F4AE7D86-1273-4505-9B68-A4E664A105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7" name="Rectangle 208">
                        <a:extLst>
                          <a:ext uri="{FF2B5EF4-FFF2-40B4-BE49-F238E27FC236}">
                            <a16:creationId xmlns:a16="http://schemas.microsoft.com/office/drawing/2014/main" id="{40EA6205-F9A4-4750-B19C-32A1EA51EB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8" name="Rectangle 209">
                        <a:extLst>
                          <a:ext uri="{FF2B5EF4-FFF2-40B4-BE49-F238E27FC236}">
                            <a16:creationId xmlns:a16="http://schemas.microsoft.com/office/drawing/2014/main" id="{9B499BCD-951C-4B3D-85EC-7C3A3399E2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9" name="Rectangle 210">
                        <a:extLst>
                          <a:ext uri="{FF2B5EF4-FFF2-40B4-BE49-F238E27FC236}">
                            <a16:creationId xmlns:a16="http://schemas.microsoft.com/office/drawing/2014/main" id="{08688B72-7C1A-4FC9-8964-B156770603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92" name="Group 211">
                    <a:extLst>
                      <a:ext uri="{FF2B5EF4-FFF2-40B4-BE49-F238E27FC236}">
                        <a16:creationId xmlns:a16="http://schemas.microsoft.com/office/drawing/2014/main" id="{37E05750-B6C4-4737-A9D7-CBCA4D387DD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904" name="Group 212">
                      <a:extLst>
                        <a:ext uri="{FF2B5EF4-FFF2-40B4-BE49-F238E27FC236}">
                          <a16:creationId xmlns:a16="http://schemas.microsoft.com/office/drawing/2014/main" id="{282003FE-E532-408F-A6A3-A1B0541EDD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10" name="Rectangle 213">
                        <a:extLst>
                          <a:ext uri="{FF2B5EF4-FFF2-40B4-BE49-F238E27FC236}">
                            <a16:creationId xmlns:a16="http://schemas.microsoft.com/office/drawing/2014/main" id="{EE37FAEF-90AB-4B31-9794-B30CAAD6A3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1" name="Rectangle 214">
                        <a:extLst>
                          <a:ext uri="{FF2B5EF4-FFF2-40B4-BE49-F238E27FC236}">
                            <a16:creationId xmlns:a16="http://schemas.microsoft.com/office/drawing/2014/main" id="{0C922EF0-DCBA-4806-A924-A578F2EF02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2" name="Rectangle 215">
                        <a:extLst>
                          <a:ext uri="{FF2B5EF4-FFF2-40B4-BE49-F238E27FC236}">
                            <a16:creationId xmlns:a16="http://schemas.microsoft.com/office/drawing/2014/main" id="{F4C7C941-2167-4E22-A005-98C1335597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3" name="Rectangle 216">
                        <a:extLst>
                          <a:ext uri="{FF2B5EF4-FFF2-40B4-BE49-F238E27FC236}">
                            <a16:creationId xmlns:a16="http://schemas.microsoft.com/office/drawing/2014/main" id="{3DD1F503-E801-4A20-BF3E-7FF74BE230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05" name="Group 217">
                      <a:extLst>
                        <a:ext uri="{FF2B5EF4-FFF2-40B4-BE49-F238E27FC236}">
                          <a16:creationId xmlns:a16="http://schemas.microsoft.com/office/drawing/2014/main" id="{7EE80F5C-FB8B-4D70-ABA5-53B0FEE8F3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06" name="Rectangle 218">
                        <a:extLst>
                          <a:ext uri="{FF2B5EF4-FFF2-40B4-BE49-F238E27FC236}">
                            <a16:creationId xmlns:a16="http://schemas.microsoft.com/office/drawing/2014/main" id="{23E5664E-1079-4852-96AB-CFA4E289F6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7" name="Rectangle 219">
                        <a:extLst>
                          <a:ext uri="{FF2B5EF4-FFF2-40B4-BE49-F238E27FC236}">
                            <a16:creationId xmlns:a16="http://schemas.microsoft.com/office/drawing/2014/main" id="{37F1E011-DF07-4144-B633-F9C0E70689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8" name="Rectangle 220">
                        <a:extLst>
                          <a:ext uri="{FF2B5EF4-FFF2-40B4-BE49-F238E27FC236}">
                            <a16:creationId xmlns:a16="http://schemas.microsoft.com/office/drawing/2014/main" id="{57FED857-C563-4B9A-B855-CE54C3689B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9" name="Rectangle 221">
                        <a:extLst>
                          <a:ext uri="{FF2B5EF4-FFF2-40B4-BE49-F238E27FC236}">
                            <a16:creationId xmlns:a16="http://schemas.microsoft.com/office/drawing/2014/main" id="{02A6CAAD-E827-4382-B641-7F070BF4E3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93" name="Group 222">
                    <a:extLst>
                      <a:ext uri="{FF2B5EF4-FFF2-40B4-BE49-F238E27FC236}">
                        <a16:creationId xmlns:a16="http://schemas.microsoft.com/office/drawing/2014/main" id="{4DC40367-915E-4516-BFDC-5F44576345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94" name="Group 223">
                      <a:extLst>
                        <a:ext uri="{FF2B5EF4-FFF2-40B4-BE49-F238E27FC236}">
                          <a16:creationId xmlns:a16="http://schemas.microsoft.com/office/drawing/2014/main" id="{F95D5417-8460-4350-AE58-A0DBDBFC050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900" name="Rectangle 224">
                        <a:extLst>
                          <a:ext uri="{FF2B5EF4-FFF2-40B4-BE49-F238E27FC236}">
                            <a16:creationId xmlns:a16="http://schemas.microsoft.com/office/drawing/2014/main" id="{90FE664E-80F4-4EEE-A6A8-625737D0AC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1" name="Rectangle 225">
                        <a:extLst>
                          <a:ext uri="{FF2B5EF4-FFF2-40B4-BE49-F238E27FC236}">
                            <a16:creationId xmlns:a16="http://schemas.microsoft.com/office/drawing/2014/main" id="{1C7EAD8C-34D9-42E8-8824-878247E729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2" name="Rectangle 226">
                        <a:extLst>
                          <a:ext uri="{FF2B5EF4-FFF2-40B4-BE49-F238E27FC236}">
                            <a16:creationId xmlns:a16="http://schemas.microsoft.com/office/drawing/2014/main" id="{9C13474C-1666-4A8A-87E5-3F726FD2FAF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03" name="Rectangle 227">
                        <a:extLst>
                          <a:ext uri="{FF2B5EF4-FFF2-40B4-BE49-F238E27FC236}">
                            <a16:creationId xmlns:a16="http://schemas.microsoft.com/office/drawing/2014/main" id="{08E0C5C9-77FB-4714-947B-3D875CBA5A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95" name="Group 228">
                      <a:extLst>
                        <a:ext uri="{FF2B5EF4-FFF2-40B4-BE49-F238E27FC236}">
                          <a16:creationId xmlns:a16="http://schemas.microsoft.com/office/drawing/2014/main" id="{DE170B75-1890-48F1-99CA-9C5A47ACA5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96" name="Rectangle 229">
                        <a:extLst>
                          <a:ext uri="{FF2B5EF4-FFF2-40B4-BE49-F238E27FC236}">
                            <a16:creationId xmlns:a16="http://schemas.microsoft.com/office/drawing/2014/main" id="{ED4C25F2-A540-43D3-BBEF-F02E2C32F8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7" name="Rectangle 230">
                        <a:extLst>
                          <a:ext uri="{FF2B5EF4-FFF2-40B4-BE49-F238E27FC236}">
                            <a16:creationId xmlns:a16="http://schemas.microsoft.com/office/drawing/2014/main" id="{31B19428-6B0A-4A8A-9FDC-FDA736B11A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8" name="Rectangle 231">
                        <a:extLst>
                          <a:ext uri="{FF2B5EF4-FFF2-40B4-BE49-F238E27FC236}">
                            <a16:creationId xmlns:a16="http://schemas.microsoft.com/office/drawing/2014/main" id="{6EE774BF-AB48-4072-A56F-11E7D71925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9" name="Rectangle 232">
                        <a:extLst>
                          <a:ext uri="{FF2B5EF4-FFF2-40B4-BE49-F238E27FC236}">
                            <a16:creationId xmlns:a16="http://schemas.microsoft.com/office/drawing/2014/main" id="{717885B0-5AAF-4E80-A111-F58E02A71E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45" name="Group 233">
                  <a:extLst>
                    <a:ext uri="{FF2B5EF4-FFF2-40B4-BE49-F238E27FC236}">
                      <a16:creationId xmlns:a16="http://schemas.microsoft.com/office/drawing/2014/main" id="{1A3A612A-9B69-43BB-B24A-CB8AB54C03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846" name="Group 234">
                    <a:extLst>
                      <a:ext uri="{FF2B5EF4-FFF2-40B4-BE49-F238E27FC236}">
                        <a16:creationId xmlns:a16="http://schemas.microsoft.com/office/drawing/2014/main" id="{0996C0E0-4D33-4815-8475-AFD13A1FC53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80" name="Group 235">
                      <a:extLst>
                        <a:ext uri="{FF2B5EF4-FFF2-40B4-BE49-F238E27FC236}">
                          <a16:creationId xmlns:a16="http://schemas.microsoft.com/office/drawing/2014/main" id="{F7A43029-1395-476B-9FF5-FE3690C580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86" name="Rectangle 236">
                        <a:extLst>
                          <a:ext uri="{FF2B5EF4-FFF2-40B4-BE49-F238E27FC236}">
                            <a16:creationId xmlns:a16="http://schemas.microsoft.com/office/drawing/2014/main" id="{EAC64538-EF9D-45C5-94AF-43208000E1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7" name="Rectangle 237">
                        <a:extLst>
                          <a:ext uri="{FF2B5EF4-FFF2-40B4-BE49-F238E27FC236}">
                            <a16:creationId xmlns:a16="http://schemas.microsoft.com/office/drawing/2014/main" id="{9D7AAC6A-0812-4E3E-94BE-48A2958768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8" name="Rectangle 238">
                        <a:extLst>
                          <a:ext uri="{FF2B5EF4-FFF2-40B4-BE49-F238E27FC236}">
                            <a16:creationId xmlns:a16="http://schemas.microsoft.com/office/drawing/2014/main" id="{7EE0AD08-9A9D-460C-8543-1B21D15731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9" name="Rectangle 239">
                        <a:extLst>
                          <a:ext uri="{FF2B5EF4-FFF2-40B4-BE49-F238E27FC236}">
                            <a16:creationId xmlns:a16="http://schemas.microsoft.com/office/drawing/2014/main" id="{C93C462F-B8F7-40BF-8681-053E9E02BC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81" name="Group 240">
                      <a:extLst>
                        <a:ext uri="{FF2B5EF4-FFF2-40B4-BE49-F238E27FC236}">
                          <a16:creationId xmlns:a16="http://schemas.microsoft.com/office/drawing/2014/main" id="{A703A741-CD0B-417A-9DEE-A50AF4E9416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82" name="Rectangle 241">
                        <a:extLst>
                          <a:ext uri="{FF2B5EF4-FFF2-40B4-BE49-F238E27FC236}">
                            <a16:creationId xmlns:a16="http://schemas.microsoft.com/office/drawing/2014/main" id="{8FFB803E-7D70-468B-9B53-F7C137F4BD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3" name="Rectangle 242">
                        <a:extLst>
                          <a:ext uri="{FF2B5EF4-FFF2-40B4-BE49-F238E27FC236}">
                            <a16:creationId xmlns:a16="http://schemas.microsoft.com/office/drawing/2014/main" id="{25B62CBA-83D1-4B5C-B65C-D5A2980B99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4" name="Rectangle 243">
                        <a:extLst>
                          <a:ext uri="{FF2B5EF4-FFF2-40B4-BE49-F238E27FC236}">
                            <a16:creationId xmlns:a16="http://schemas.microsoft.com/office/drawing/2014/main" id="{B46D9FDA-9458-445C-A28C-FDEC055F2E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5" name="Rectangle 244">
                        <a:extLst>
                          <a:ext uri="{FF2B5EF4-FFF2-40B4-BE49-F238E27FC236}">
                            <a16:creationId xmlns:a16="http://schemas.microsoft.com/office/drawing/2014/main" id="{1F9689CC-106D-4FF8-8A88-368E3C1195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47" name="Group 245">
                    <a:extLst>
                      <a:ext uri="{FF2B5EF4-FFF2-40B4-BE49-F238E27FC236}">
                        <a16:creationId xmlns:a16="http://schemas.microsoft.com/office/drawing/2014/main" id="{429C1F67-A263-48B3-A63C-51E63A7435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70" name="Group 246">
                      <a:extLst>
                        <a:ext uri="{FF2B5EF4-FFF2-40B4-BE49-F238E27FC236}">
                          <a16:creationId xmlns:a16="http://schemas.microsoft.com/office/drawing/2014/main" id="{ED466CB7-4971-4722-94EC-194A01B641C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76" name="Rectangle 247">
                        <a:extLst>
                          <a:ext uri="{FF2B5EF4-FFF2-40B4-BE49-F238E27FC236}">
                            <a16:creationId xmlns:a16="http://schemas.microsoft.com/office/drawing/2014/main" id="{6199AE70-191A-45FA-8E61-6901618839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7" name="Rectangle 248">
                        <a:extLst>
                          <a:ext uri="{FF2B5EF4-FFF2-40B4-BE49-F238E27FC236}">
                            <a16:creationId xmlns:a16="http://schemas.microsoft.com/office/drawing/2014/main" id="{CD1C819B-E60B-45B4-AE03-1E46D52571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8" name="Rectangle 249">
                        <a:extLst>
                          <a:ext uri="{FF2B5EF4-FFF2-40B4-BE49-F238E27FC236}">
                            <a16:creationId xmlns:a16="http://schemas.microsoft.com/office/drawing/2014/main" id="{1A8D1E13-892B-4159-9F27-089245ED03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9" name="Rectangle 250">
                        <a:extLst>
                          <a:ext uri="{FF2B5EF4-FFF2-40B4-BE49-F238E27FC236}">
                            <a16:creationId xmlns:a16="http://schemas.microsoft.com/office/drawing/2014/main" id="{483CE8DC-21CC-4DB5-8038-470939B05B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71" name="Group 251">
                      <a:extLst>
                        <a:ext uri="{FF2B5EF4-FFF2-40B4-BE49-F238E27FC236}">
                          <a16:creationId xmlns:a16="http://schemas.microsoft.com/office/drawing/2014/main" id="{A622C217-7D68-46DC-A1FD-C3E3872139B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72" name="Rectangle 252">
                        <a:extLst>
                          <a:ext uri="{FF2B5EF4-FFF2-40B4-BE49-F238E27FC236}">
                            <a16:creationId xmlns:a16="http://schemas.microsoft.com/office/drawing/2014/main" id="{E3ECD671-A5F3-45B1-84E1-92C7FEB56E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3" name="Rectangle 253">
                        <a:extLst>
                          <a:ext uri="{FF2B5EF4-FFF2-40B4-BE49-F238E27FC236}">
                            <a16:creationId xmlns:a16="http://schemas.microsoft.com/office/drawing/2014/main" id="{976D9F06-7EB2-4D72-AD63-1BF6987D9A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4" name="Rectangle 254">
                        <a:extLst>
                          <a:ext uri="{FF2B5EF4-FFF2-40B4-BE49-F238E27FC236}">
                            <a16:creationId xmlns:a16="http://schemas.microsoft.com/office/drawing/2014/main" id="{42E92C34-2582-4F05-B019-065EDFE485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5" name="Rectangle 255">
                        <a:extLst>
                          <a:ext uri="{FF2B5EF4-FFF2-40B4-BE49-F238E27FC236}">
                            <a16:creationId xmlns:a16="http://schemas.microsoft.com/office/drawing/2014/main" id="{4A8CF8AE-AF28-4210-B52C-B2935837EF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48" name="Group 256">
                    <a:extLst>
                      <a:ext uri="{FF2B5EF4-FFF2-40B4-BE49-F238E27FC236}">
                        <a16:creationId xmlns:a16="http://schemas.microsoft.com/office/drawing/2014/main" id="{A6F75E93-CC00-4A3B-A245-B80899249A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60" name="Group 257">
                      <a:extLst>
                        <a:ext uri="{FF2B5EF4-FFF2-40B4-BE49-F238E27FC236}">
                          <a16:creationId xmlns:a16="http://schemas.microsoft.com/office/drawing/2014/main" id="{4B2A149E-56F4-446F-B5CE-BEC45C06A5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66" name="Rectangle 258">
                        <a:extLst>
                          <a:ext uri="{FF2B5EF4-FFF2-40B4-BE49-F238E27FC236}">
                            <a16:creationId xmlns:a16="http://schemas.microsoft.com/office/drawing/2014/main" id="{F57B7595-AA61-44AD-A12F-717E35937B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7" name="Rectangle 259">
                        <a:extLst>
                          <a:ext uri="{FF2B5EF4-FFF2-40B4-BE49-F238E27FC236}">
                            <a16:creationId xmlns:a16="http://schemas.microsoft.com/office/drawing/2014/main" id="{C2609D37-2936-4745-B866-52397A580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8" name="Rectangle 260">
                        <a:extLst>
                          <a:ext uri="{FF2B5EF4-FFF2-40B4-BE49-F238E27FC236}">
                            <a16:creationId xmlns:a16="http://schemas.microsoft.com/office/drawing/2014/main" id="{3EAC618B-DC9A-4DB3-A9B1-F05D60A39D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9" name="Rectangle 261">
                        <a:extLst>
                          <a:ext uri="{FF2B5EF4-FFF2-40B4-BE49-F238E27FC236}">
                            <a16:creationId xmlns:a16="http://schemas.microsoft.com/office/drawing/2014/main" id="{4F28A230-786E-496A-A65A-0195B01363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61" name="Group 262">
                      <a:extLst>
                        <a:ext uri="{FF2B5EF4-FFF2-40B4-BE49-F238E27FC236}">
                          <a16:creationId xmlns:a16="http://schemas.microsoft.com/office/drawing/2014/main" id="{1EBBECFB-A478-44FB-B664-EFCAC07AB8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62" name="Rectangle 263">
                        <a:extLst>
                          <a:ext uri="{FF2B5EF4-FFF2-40B4-BE49-F238E27FC236}">
                            <a16:creationId xmlns:a16="http://schemas.microsoft.com/office/drawing/2014/main" id="{F4BF7F18-AF5D-4491-906F-2F5E5F7F0D0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3" name="Rectangle 264">
                        <a:extLst>
                          <a:ext uri="{FF2B5EF4-FFF2-40B4-BE49-F238E27FC236}">
                            <a16:creationId xmlns:a16="http://schemas.microsoft.com/office/drawing/2014/main" id="{D0F4B3C9-70EF-4242-BB8E-69BB1DB457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4" name="Rectangle 265">
                        <a:extLst>
                          <a:ext uri="{FF2B5EF4-FFF2-40B4-BE49-F238E27FC236}">
                            <a16:creationId xmlns:a16="http://schemas.microsoft.com/office/drawing/2014/main" id="{579A19A2-EAC4-4ACC-909E-4F0D28E958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5" name="Rectangle 266">
                        <a:extLst>
                          <a:ext uri="{FF2B5EF4-FFF2-40B4-BE49-F238E27FC236}">
                            <a16:creationId xmlns:a16="http://schemas.microsoft.com/office/drawing/2014/main" id="{8CEDE836-9858-4BFD-8424-859BEBB1891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49" name="Group 267">
                    <a:extLst>
                      <a:ext uri="{FF2B5EF4-FFF2-40B4-BE49-F238E27FC236}">
                        <a16:creationId xmlns:a16="http://schemas.microsoft.com/office/drawing/2014/main" id="{8BB7A67A-877E-4058-A1F6-622C11CDB4E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50" name="Group 268">
                      <a:extLst>
                        <a:ext uri="{FF2B5EF4-FFF2-40B4-BE49-F238E27FC236}">
                          <a16:creationId xmlns:a16="http://schemas.microsoft.com/office/drawing/2014/main" id="{784727A6-15F4-4135-82D5-D1F0021C49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56" name="Rectangle 269">
                        <a:extLst>
                          <a:ext uri="{FF2B5EF4-FFF2-40B4-BE49-F238E27FC236}">
                            <a16:creationId xmlns:a16="http://schemas.microsoft.com/office/drawing/2014/main" id="{338C8426-B7DA-4C60-9AD7-1E935832A3D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7" name="Rectangle 270">
                        <a:extLst>
                          <a:ext uri="{FF2B5EF4-FFF2-40B4-BE49-F238E27FC236}">
                            <a16:creationId xmlns:a16="http://schemas.microsoft.com/office/drawing/2014/main" id="{376554AC-6F11-458B-9EF6-E15F34B2B6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8" name="Rectangle 271">
                        <a:extLst>
                          <a:ext uri="{FF2B5EF4-FFF2-40B4-BE49-F238E27FC236}">
                            <a16:creationId xmlns:a16="http://schemas.microsoft.com/office/drawing/2014/main" id="{B04DBFD5-E842-4A01-964A-279A28F2DC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9" name="Rectangle 272">
                        <a:extLst>
                          <a:ext uri="{FF2B5EF4-FFF2-40B4-BE49-F238E27FC236}">
                            <a16:creationId xmlns:a16="http://schemas.microsoft.com/office/drawing/2014/main" id="{4C3B59FE-329F-49EB-BB84-C2C35E7A5A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51" name="Group 273">
                      <a:extLst>
                        <a:ext uri="{FF2B5EF4-FFF2-40B4-BE49-F238E27FC236}">
                          <a16:creationId xmlns:a16="http://schemas.microsoft.com/office/drawing/2014/main" id="{E4894E8D-C271-4AFA-9BFF-F1598B07BE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52" name="Rectangle 274">
                        <a:extLst>
                          <a:ext uri="{FF2B5EF4-FFF2-40B4-BE49-F238E27FC236}">
                            <a16:creationId xmlns:a16="http://schemas.microsoft.com/office/drawing/2014/main" id="{1A201C06-5479-4D29-9B95-98ACE99BB7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3" name="Rectangle 275">
                        <a:extLst>
                          <a:ext uri="{FF2B5EF4-FFF2-40B4-BE49-F238E27FC236}">
                            <a16:creationId xmlns:a16="http://schemas.microsoft.com/office/drawing/2014/main" id="{4956A2D4-1D0F-4093-8894-7D5C35A47C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4" name="Rectangle 276">
                        <a:extLst>
                          <a:ext uri="{FF2B5EF4-FFF2-40B4-BE49-F238E27FC236}">
                            <a16:creationId xmlns:a16="http://schemas.microsoft.com/office/drawing/2014/main" id="{99256387-CFAA-41AF-B3CA-365F4D4C38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5" name="Rectangle 277">
                        <a:extLst>
                          <a:ext uri="{FF2B5EF4-FFF2-40B4-BE49-F238E27FC236}">
                            <a16:creationId xmlns:a16="http://schemas.microsoft.com/office/drawing/2014/main" id="{AFAFB888-7E6B-400F-8697-7FE59AF8E0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753" name="Group 278">
                <a:extLst>
                  <a:ext uri="{FF2B5EF4-FFF2-40B4-BE49-F238E27FC236}">
                    <a16:creationId xmlns:a16="http://schemas.microsoft.com/office/drawing/2014/main" id="{FCA0D7FA-EE3B-40E6-BD3A-36474FD368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754" name="Group 279">
                  <a:extLst>
                    <a:ext uri="{FF2B5EF4-FFF2-40B4-BE49-F238E27FC236}">
                      <a16:creationId xmlns:a16="http://schemas.microsoft.com/office/drawing/2014/main" id="{1F5B6D47-8CA0-4272-A6A1-2288F3AD98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800" name="Group 280">
                    <a:extLst>
                      <a:ext uri="{FF2B5EF4-FFF2-40B4-BE49-F238E27FC236}">
                        <a16:creationId xmlns:a16="http://schemas.microsoft.com/office/drawing/2014/main" id="{6BD1E39B-A73A-4147-A8D3-B4BB835DD4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34" name="Group 281">
                      <a:extLst>
                        <a:ext uri="{FF2B5EF4-FFF2-40B4-BE49-F238E27FC236}">
                          <a16:creationId xmlns:a16="http://schemas.microsoft.com/office/drawing/2014/main" id="{0400AE55-F00B-4B74-8CC9-0EE51F96BA1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40" name="Rectangle 282">
                        <a:extLst>
                          <a:ext uri="{FF2B5EF4-FFF2-40B4-BE49-F238E27FC236}">
                            <a16:creationId xmlns:a16="http://schemas.microsoft.com/office/drawing/2014/main" id="{20B195B1-DCC3-4AE9-BD52-02E4F9E7E35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1" name="Rectangle 283">
                        <a:extLst>
                          <a:ext uri="{FF2B5EF4-FFF2-40B4-BE49-F238E27FC236}">
                            <a16:creationId xmlns:a16="http://schemas.microsoft.com/office/drawing/2014/main" id="{0F3BD1D9-E93A-4486-A7AE-7A215B8C09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2" name="Rectangle 284">
                        <a:extLst>
                          <a:ext uri="{FF2B5EF4-FFF2-40B4-BE49-F238E27FC236}">
                            <a16:creationId xmlns:a16="http://schemas.microsoft.com/office/drawing/2014/main" id="{F1885606-D130-46A7-B016-DA4BE3998A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3" name="Rectangle 285">
                        <a:extLst>
                          <a:ext uri="{FF2B5EF4-FFF2-40B4-BE49-F238E27FC236}">
                            <a16:creationId xmlns:a16="http://schemas.microsoft.com/office/drawing/2014/main" id="{80ACA58A-CC7C-4594-9645-DD2106F64B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35" name="Group 286">
                      <a:extLst>
                        <a:ext uri="{FF2B5EF4-FFF2-40B4-BE49-F238E27FC236}">
                          <a16:creationId xmlns:a16="http://schemas.microsoft.com/office/drawing/2014/main" id="{4DCAA4DC-780B-474F-9D7E-A89B6DDEA35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36" name="Rectangle 287">
                        <a:extLst>
                          <a:ext uri="{FF2B5EF4-FFF2-40B4-BE49-F238E27FC236}">
                            <a16:creationId xmlns:a16="http://schemas.microsoft.com/office/drawing/2014/main" id="{E67AEEF2-8C07-4C9B-832D-8CDCC8A692E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7" name="Rectangle 288">
                        <a:extLst>
                          <a:ext uri="{FF2B5EF4-FFF2-40B4-BE49-F238E27FC236}">
                            <a16:creationId xmlns:a16="http://schemas.microsoft.com/office/drawing/2014/main" id="{4F281991-389A-4831-9CFD-2873765B3D8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8" name="Rectangle 289">
                        <a:extLst>
                          <a:ext uri="{FF2B5EF4-FFF2-40B4-BE49-F238E27FC236}">
                            <a16:creationId xmlns:a16="http://schemas.microsoft.com/office/drawing/2014/main" id="{FE9BF810-B65C-4862-A6A8-2D52EDDC21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9" name="Rectangle 290">
                        <a:extLst>
                          <a:ext uri="{FF2B5EF4-FFF2-40B4-BE49-F238E27FC236}">
                            <a16:creationId xmlns:a16="http://schemas.microsoft.com/office/drawing/2014/main" id="{C7EE2646-97C6-456D-A404-421BBF9D23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01" name="Group 291">
                    <a:extLst>
                      <a:ext uri="{FF2B5EF4-FFF2-40B4-BE49-F238E27FC236}">
                        <a16:creationId xmlns:a16="http://schemas.microsoft.com/office/drawing/2014/main" id="{77367122-FDB1-446F-85FA-5FA6EE8649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24" name="Group 292">
                      <a:extLst>
                        <a:ext uri="{FF2B5EF4-FFF2-40B4-BE49-F238E27FC236}">
                          <a16:creationId xmlns:a16="http://schemas.microsoft.com/office/drawing/2014/main" id="{1B4D40A3-62F0-4536-8D7A-9C789B44F29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30" name="Rectangle 293">
                        <a:extLst>
                          <a:ext uri="{FF2B5EF4-FFF2-40B4-BE49-F238E27FC236}">
                            <a16:creationId xmlns:a16="http://schemas.microsoft.com/office/drawing/2014/main" id="{EFE0E6B5-5DBD-47BF-A235-9A29D11FB8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1" name="Rectangle 294">
                        <a:extLst>
                          <a:ext uri="{FF2B5EF4-FFF2-40B4-BE49-F238E27FC236}">
                            <a16:creationId xmlns:a16="http://schemas.microsoft.com/office/drawing/2014/main" id="{017D7B5A-DFB8-4301-972F-1A7F179C5F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2" name="Rectangle 295">
                        <a:extLst>
                          <a:ext uri="{FF2B5EF4-FFF2-40B4-BE49-F238E27FC236}">
                            <a16:creationId xmlns:a16="http://schemas.microsoft.com/office/drawing/2014/main" id="{CC7FAC29-051C-438E-873E-82020EC24F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3" name="Rectangle 296">
                        <a:extLst>
                          <a:ext uri="{FF2B5EF4-FFF2-40B4-BE49-F238E27FC236}">
                            <a16:creationId xmlns:a16="http://schemas.microsoft.com/office/drawing/2014/main" id="{1C0865CE-8A6E-463F-B3C9-4227557A53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25" name="Group 297">
                      <a:extLst>
                        <a:ext uri="{FF2B5EF4-FFF2-40B4-BE49-F238E27FC236}">
                          <a16:creationId xmlns:a16="http://schemas.microsoft.com/office/drawing/2014/main" id="{349DA7C4-7BA8-43A2-872D-B18AEBDB108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26" name="Rectangle 298">
                        <a:extLst>
                          <a:ext uri="{FF2B5EF4-FFF2-40B4-BE49-F238E27FC236}">
                            <a16:creationId xmlns:a16="http://schemas.microsoft.com/office/drawing/2014/main" id="{3A5D8777-D691-4E10-AA5F-80CAB640D1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7" name="Rectangle 299">
                        <a:extLst>
                          <a:ext uri="{FF2B5EF4-FFF2-40B4-BE49-F238E27FC236}">
                            <a16:creationId xmlns:a16="http://schemas.microsoft.com/office/drawing/2014/main" id="{ABF35DF3-F61B-42A2-9657-4D5E1C9165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8" name="Rectangle 300">
                        <a:extLst>
                          <a:ext uri="{FF2B5EF4-FFF2-40B4-BE49-F238E27FC236}">
                            <a16:creationId xmlns:a16="http://schemas.microsoft.com/office/drawing/2014/main" id="{18615366-8CAB-468D-BDDB-C02B1DEE34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9" name="Rectangle 301">
                        <a:extLst>
                          <a:ext uri="{FF2B5EF4-FFF2-40B4-BE49-F238E27FC236}">
                            <a16:creationId xmlns:a16="http://schemas.microsoft.com/office/drawing/2014/main" id="{7E34EED6-F626-4D9C-8C95-66127DB659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02" name="Group 302">
                    <a:extLst>
                      <a:ext uri="{FF2B5EF4-FFF2-40B4-BE49-F238E27FC236}">
                        <a16:creationId xmlns:a16="http://schemas.microsoft.com/office/drawing/2014/main" id="{E3A5DEF0-F485-4F37-A990-04E6C79E3D1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14" name="Group 303">
                      <a:extLst>
                        <a:ext uri="{FF2B5EF4-FFF2-40B4-BE49-F238E27FC236}">
                          <a16:creationId xmlns:a16="http://schemas.microsoft.com/office/drawing/2014/main" id="{EFA206C7-903F-4A2B-B717-2EEFE0E668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20" name="Rectangle 304">
                        <a:extLst>
                          <a:ext uri="{FF2B5EF4-FFF2-40B4-BE49-F238E27FC236}">
                            <a16:creationId xmlns:a16="http://schemas.microsoft.com/office/drawing/2014/main" id="{B829E224-7172-4EE1-9F77-8D45585ED7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1" name="Rectangle 305">
                        <a:extLst>
                          <a:ext uri="{FF2B5EF4-FFF2-40B4-BE49-F238E27FC236}">
                            <a16:creationId xmlns:a16="http://schemas.microsoft.com/office/drawing/2014/main" id="{7FE1EB4C-F109-4B3F-A501-39989DF3EF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2" name="Rectangle 306">
                        <a:extLst>
                          <a:ext uri="{FF2B5EF4-FFF2-40B4-BE49-F238E27FC236}">
                            <a16:creationId xmlns:a16="http://schemas.microsoft.com/office/drawing/2014/main" id="{18964B54-6CB3-4F8C-B522-C2F7255989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3" name="Rectangle 307">
                        <a:extLst>
                          <a:ext uri="{FF2B5EF4-FFF2-40B4-BE49-F238E27FC236}">
                            <a16:creationId xmlns:a16="http://schemas.microsoft.com/office/drawing/2014/main" id="{AC33A264-AB79-44EB-853B-9EC12DF510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15" name="Group 308">
                      <a:extLst>
                        <a:ext uri="{FF2B5EF4-FFF2-40B4-BE49-F238E27FC236}">
                          <a16:creationId xmlns:a16="http://schemas.microsoft.com/office/drawing/2014/main" id="{3A65774F-3B37-4AA6-8EC6-8FFD112147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16" name="Rectangle 309">
                        <a:extLst>
                          <a:ext uri="{FF2B5EF4-FFF2-40B4-BE49-F238E27FC236}">
                            <a16:creationId xmlns:a16="http://schemas.microsoft.com/office/drawing/2014/main" id="{EAE1A586-9EE8-45EE-8F43-18119E377E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7" name="Rectangle 310">
                        <a:extLst>
                          <a:ext uri="{FF2B5EF4-FFF2-40B4-BE49-F238E27FC236}">
                            <a16:creationId xmlns:a16="http://schemas.microsoft.com/office/drawing/2014/main" id="{40FF2C74-213A-448E-AB03-004E3B7DDDB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8" name="Rectangle 311">
                        <a:extLst>
                          <a:ext uri="{FF2B5EF4-FFF2-40B4-BE49-F238E27FC236}">
                            <a16:creationId xmlns:a16="http://schemas.microsoft.com/office/drawing/2014/main" id="{C0FC01A7-C91A-4305-BFFA-619EF707C8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9" name="Rectangle 312">
                        <a:extLst>
                          <a:ext uri="{FF2B5EF4-FFF2-40B4-BE49-F238E27FC236}">
                            <a16:creationId xmlns:a16="http://schemas.microsoft.com/office/drawing/2014/main" id="{DF7BB107-56FC-48DA-A0E4-8BA95F8366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03" name="Group 313">
                    <a:extLst>
                      <a:ext uri="{FF2B5EF4-FFF2-40B4-BE49-F238E27FC236}">
                        <a16:creationId xmlns:a16="http://schemas.microsoft.com/office/drawing/2014/main" id="{ED83BB77-844E-44B0-B8EB-6BE94CB089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804" name="Group 314">
                      <a:extLst>
                        <a:ext uri="{FF2B5EF4-FFF2-40B4-BE49-F238E27FC236}">
                          <a16:creationId xmlns:a16="http://schemas.microsoft.com/office/drawing/2014/main" id="{26290F6B-6312-4EAB-A533-8A7A88A161A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10" name="Rectangle 315">
                        <a:extLst>
                          <a:ext uri="{FF2B5EF4-FFF2-40B4-BE49-F238E27FC236}">
                            <a16:creationId xmlns:a16="http://schemas.microsoft.com/office/drawing/2014/main" id="{FFF8A72E-3667-4766-9840-80C7A3C9ED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1" name="Rectangle 316">
                        <a:extLst>
                          <a:ext uri="{FF2B5EF4-FFF2-40B4-BE49-F238E27FC236}">
                            <a16:creationId xmlns:a16="http://schemas.microsoft.com/office/drawing/2014/main" id="{30752B16-A5DB-4DA0-AAEE-CD2846ABC2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2" name="Rectangle 317">
                        <a:extLst>
                          <a:ext uri="{FF2B5EF4-FFF2-40B4-BE49-F238E27FC236}">
                            <a16:creationId xmlns:a16="http://schemas.microsoft.com/office/drawing/2014/main" id="{813F1ACB-69CB-4D45-8843-A51074ACA1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3" name="Rectangle 318">
                        <a:extLst>
                          <a:ext uri="{FF2B5EF4-FFF2-40B4-BE49-F238E27FC236}">
                            <a16:creationId xmlns:a16="http://schemas.microsoft.com/office/drawing/2014/main" id="{44960978-F8C5-4AF2-ADD1-A080C32304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5" name="Group 319">
                      <a:extLst>
                        <a:ext uri="{FF2B5EF4-FFF2-40B4-BE49-F238E27FC236}">
                          <a16:creationId xmlns:a16="http://schemas.microsoft.com/office/drawing/2014/main" id="{3262B896-4F34-4EB5-983C-D93488B0D71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806" name="Rectangle 320">
                        <a:extLst>
                          <a:ext uri="{FF2B5EF4-FFF2-40B4-BE49-F238E27FC236}">
                            <a16:creationId xmlns:a16="http://schemas.microsoft.com/office/drawing/2014/main" id="{C3E5C398-ADA2-4878-86D6-275F7C75AA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7" name="Rectangle 321">
                        <a:extLst>
                          <a:ext uri="{FF2B5EF4-FFF2-40B4-BE49-F238E27FC236}">
                            <a16:creationId xmlns:a16="http://schemas.microsoft.com/office/drawing/2014/main" id="{C04FA7D1-35C3-48CD-B36B-D3C7F7261AF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8" name="Rectangle 322">
                        <a:extLst>
                          <a:ext uri="{FF2B5EF4-FFF2-40B4-BE49-F238E27FC236}">
                            <a16:creationId xmlns:a16="http://schemas.microsoft.com/office/drawing/2014/main" id="{3C6D6632-425D-4070-90AF-3FBF477D53F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9" name="Rectangle 323">
                        <a:extLst>
                          <a:ext uri="{FF2B5EF4-FFF2-40B4-BE49-F238E27FC236}">
                            <a16:creationId xmlns:a16="http://schemas.microsoft.com/office/drawing/2014/main" id="{BB118E3C-0AD4-4C71-930C-9BD654FA65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755" name="Group 324">
                  <a:extLst>
                    <a:ext uri="{FF2B5EF4-FFF2-40B4-BE49-F238E27FC236}">
                      <a16:creationId xmlns:a16="http://schemas.microsoft.com/office/drawing/2014/main" id="{83715EAB-384A-410B-9CF1-420F09A435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756" name="Group 325">
                    <a:extLst>
                      <a:ext uri="{FF2B5EF4-FFF2-40B4-BE49-F238E27FC236}">
                        <a16:creationId xmlns:a16="http://schemas.microsoft.com/office/drawing/2014/main" id="{50923C7D-DA68-4DEA-8853-DD51DA6850F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90" name="Group 326">
                      <a:extLst>
                        <a:ext uri="{FF2B5EF4-FFF2-40B4-BE49-F238E27FC236}">
                          <a16:creationId xmlns:a16="http://schemas.microsoft.com/office/drawing/2014/main" id="{7D7FF889-0036-4DF5-841E-B9CC81C869E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96" name="Rectangle 327">
                        <a:extLst>
                          <a:ext uri="{FF2B5EF4-FFF2-40B4-BE49-F238E27FC236}">
                            <a16:creationId xmlns:a16="http://schemas.microsoft.com/office/drawing/2014/main" id="{93CA3BD3-73C1-4788-B97F-90318215A6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7" name="Rectangle 328">
                        <a:extLst>
                          <a:ext uri="{FF2B5EF4-FFF2-40B4-BE49-F238E27FC236}">
                            <a16:creationId xmlns:a16="http://schemas.microsoft.com/office/drawing/2014/main" id="{024693C7-8FCA-4172-BF30-2B73FE5754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8" name="Rectangle 329">
                        <a:extLst>
                          <a:ext uri="{FF2B5EF4-FFF2-40B4-BE49-F238E27FC236}">
                            <a16:creationId xmlns:a16="http://schemas.microsoft.com/office/drawing/2014/main" id="{47188944-35FD-4D31-9281-6896618C7A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9" name="Rectangle 330">
                        <a:extLst>
                          <a:ext uri="{FF2B5EF4-FFF2-40B4-BE49-F238E27FC236}">
                            <a16:creationId xmlns:a16="http://schemas.microsoft.com/office/drawing/2014/main" id="{671410D7-2298-49F6-BB7B-73DB1B9A65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91" name="Group 331">
                      <a:extLst>
                        <a:ext uri="{FF2B5EF4-FFF2-40B4-BE49-F238E27FC236}">
                          <a16:creationId xmlns:a16="http://schemas.microsoft.com/office/drawing/2014/main" id="{F4FFE408-68B3-4A44-ADA9-85C1F161C84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92" name="Rectangle 332">
                        <a:extLst>
                          <a:ext uri="{FF2B5EF4-FFF2-40B4-BE49-F238E27FC236}">
                            <a16:creationId xmlns:a16="http://schemas.microsoft.com/office/drawing/2014/main" id="{C075D38C-403A-4996-9B1B-B4DD85E7E0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3" name="Rectangle 333">
                        <a:extLst>
                          <a:ext uri="{FF2B5EF4-FFF2-40B4-BE49-F238E27FC236}">
                            <a16:creationId xmlns:a16="http://schemas.microsoft.com/office/drawing/2014/main" id="{3AD3101A-557B-4643-99A4-8231DF19313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4" name="Rectangle 334">
                        <a:extLst>
                          <a:ext uri="{FF2B5EF4-FFF2-40B4-BE49-F238E27FC236}">
                            <a16:creationId xmlns:a16="http://schemas.microsoft.com/office/drawing/2014/main" id="{BBEB8A74-CA01-4BA6-B770-B6264F39E7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5" name="Rectangle 335">
                        <a:extLst>
                          <a:ext uri="{FF2B5EF4-FFF2-40B4-BE49-F238E27FC236}">
                            <a16:creationId xmlns:a16="http://schemas.microsoft.com/office/drawing/2014/main" id="{1372224C-9805-46F6-A35B-BFD5A437EE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57" name="Group 336">
                    <a:extLst>
                      <a:ext uri="{FF2B5EF4-FFF2-40B4-BE49-F238E27FC236}">
                        <a16:creationId xmlns:a16="http://schemas.microsoft.com/office/drawing/2014/main" id="{87A690D2-6912-490C-9308-99DF9165C1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80" name="Group 337">
                      <a:extLst>
                        <a:ext uri="{FF2B5EF4-FFF2-40B4-BE49-F238E27FC236}">
                          <a16:creationId xmlns:a16="http://schemas.microsoft.com/office/drawing/2014/main" id="{9C714878-961F-4479-B3BA-3CCA9FC2246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86" name="Rectangle 338">
                        <a:extLst>
                          <a:ext uri="{FF2B5EF4-FFF2-40B4-BE49-F238E27FC236}">
                            <a16:creationId xmlns:a16="http://schemas.microsoft.com/office/drawing/2014/main" id="{E4924FD3-A550-42D5-9E72-7F6C92B841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7" name="Rectangle 339">
                        <a:extLst>
                          <a:ext uri="{FF2B5EF4-FFF2-40B4-BE49-F238E27FC236}">
                            <a16:creationId xmlns:a16="http://schemas.microsoft.com/office/drawing/2014/main" id="{6416377B-B874-4E5F-B2BD-60AFFCA5BA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8" name="Rectangle 340">
                        <a:extLst>
                          <a:ext uri="{FF2B5EF4-FFF2-40B4-BE49-F238E27FC236}">
                            <a16:creationId xmlns:a16="http://schemas.microsoft.com/office/drawing/2014/main" id="{B1E3CA12-5305-44D3-AC3F-2AF387EF9A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9" name="Rectangle 341">
                        <a:extLst>
                          <a:ext uri="{FF2B5EF4-FFF2-40B4-BE49-F238E27FC236}">
                            <a16:creationId xmlns:a16="http://schemas.microsoft.com/office/drawing/2014/main" id="{86F05FB2-74CF-464B-81C9-981DFEC1D9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81" name="Group 342">
                      <a:extLst>
                        <a:ext uri="{FF2B5EF4-FFF2-40B4-BE49-F238E27FC236}">
                          <a16:creationId xmlns:a16="http://schemas.microsoft.com/office/drawing/2014/main" id="{F97276AD-D5D3-4D43-B3C3-9D4F977C27E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82" name="Rectangle 343">
                        <a:extLst>
                          <a:ext uri="{FF2B5EF4-FFF2-40B4-BE49-F238E27FC236}">
                            <a16:creationId xmlns:a16="http://schemas.microsoft.com/office/drawing/2014/main" id="{D6DAD7EC-3BB6-4FFF-8FF3-38C014F9B1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3" name="Rectangle 344">
                        <a:extLst>
                          <a:ext uri="{FF2B5EF4-FFF2-40B4-BE49-F238E27FC236}">
                            <a16:creationId xmlns:a16="http://schemas.microsoft.com/office/drawing/2014/main" id="{73FB8F70-C803-4F6E-8AA9-F09CBAB581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4" name="Rectangle 345">
                        <a:extLst>
                          <a:ext uri="{FF2B5EF4-FFF2-40B4-BE49-F238E27FC236}">
                            <a16:creationId xmlns:a16="http://schemas.microsoft.com/office/drawing/2014/main" id="{0DFAEBD8-8F81-4A39-BDAB-5EC5CC8600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5" name="Rectangle 346">
                        <a:extLst>
                          <a:ext uri="{FF2B5EF4-FFF2-40B4-BE49-F238E27FC236}">
                            <a16:creationId xmlns:a16="http://schemas.microsoft.com/office/drawing/2014/main" id="{9ED1C3A8-7A33-48BE-9423-B50931AA1E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58" name="Group 347">
                    <a:extLst>
                      <a:ext uri="{FF2B5EF4-FFF2-40B4-BE49-F238E27FC236}">
                        <a16:creationId xmlns:a16="http://schemas.microsoft.com/office/drawing/2014/main" id="{0C53BA75-A31D-42FD-AB6C-EC38EC193AE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70" name="Group 348">
                      <a:extLst>
                        <a:ext uri="{FF2B5EF4-FFF2-40B4-BE49-F238E27FC236}">
                          <a16:creationId xmlns:a16="http://schemas.microsoft.com/office/drawing/2014/main" id="{A22E7FC8-29EA-4D15-85F8-C67483BDB17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76" name="Rectangle 349">
                        <a:extLst>
                          <a:ext uri="{FF2B5EF4-FFF2-40B4-BE49-F238E27FC236}">
                            <a16:creationId xmlns:a16="http://schemas.microsoft.com/office/drawing/2014/main" id="{B986ED89-6D78-4463-8280-0989A73B39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7" name="Rectangle 350">
                        <a:extLst>
                          <a:ext uri="{FF2B5EF4-FFF2-40B4-BE49-F238E27FC236}">
                            <a16:creationId xmlns:a16="http://schemas.microsoft.com/office/drawing/2014/main" id="{85BBB69F-E4D7-4790-8332-AF999F877C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8" name="Rectangle 351">
                        <a:extLst>
                          <a:ext uri="{FF2B5EF4-FFF2-40B4-BE49-F238E27FC236}">
                            <a16:creationId xmlns:a16="http://schemas.microsoft.com/office/drawing/2014/main" id="{C95C7F64-ACB2-4AE1-862D-1E7BBCAB01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9" name="Rectangle 352">
                        <a:extLst>
                          <a:ext uri="{FF2B5EF4-FFF2-40B4-BE49-F238E27FC236}">
                            <a16:creationId xmlns:a16="http://schemas.microsoft.com/office/drawing/2014/main" id="{A6D3D0FB-EC8C-4413-9230-ED3985ADF9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71" name="Group 353">
                      <a:extLst>
                        <a:ext uri="{FF2B5EF4-FFF2-40B4-BE49-F238E27FC236}">
                          <a16:creationId xmlns:a16="http://schemas.microsoft.com/office/drawing/2014/main" id="{4BF85093-1CB5-4F48-BBC1-C6C7BB0D379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72" name="Rectangle 354">
                        <a:extLst>
                          <a:ext uri="{FF2B5EF4-FFF2-40B4-BE49-F238E27FC236}">
                            <a16:creationId xmlns:a16="http://schemas.microsoft.com/office/drawing/2014/main" id="{9C5AC4CD-B06F-42C7-841D-99FEB1AFC6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3" name="Rectangle 355">
                        <a:extLst>
                          <a:ext uri="{FF2B5EF4-FFF2-40B4-BE49-F238E27FC236}">
                            <a16:creationId xmlns:a16="http://schemas.microsoft.com/office/drawing/2014/main" id="{32F8A974-1E73-42CD-8B35-46C34EDBA8C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4" name="Rectangle 356">
                        <a:extLst>
                          <a:ext uri="{FF2B5EF4-FFF2-40B4-BE49-F238E27FC236}">
                            <a16:creationId xmlns:a16="http://schemas.microsoft.com/office/drawing/2014/main" id="{BA6A761A-6907-4969-B0BB-2055148CB4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5" name="Rectangle 357">
                        <a:extLst>
                          <a:ext uri="{FF2B5EF4-FFF2-40B4-BE49-F238E27FC236}">
                            <a16:creationId xmlns:a16="http://schemas.microsoft.com/office/drawing/2014/main" id="{4C39841B-D35F-4CCD-B299-3956B7BA29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59" name="Group 358">
                    <a:extLst>
                      <a:ext uri="{FF2B5EF4-FFF2-40B4-BE49-F238E27FC236}">
                        <a16:creationId xmlns:a16="http://schemas.microsoft.com/office/drawing/2014/main" id="{E056DA45-5C7F-423A-809C-FABDD12A85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60" name="Group 359">
                      <a:extLst>
                        <a:ext uri="{FF2B5EF4-FFF2-40B4-BE49-F238E27FC236}">
                          <a16:creationId xmlns:a16="http://schemas.microsoft.com/office/drawing/2014/main" id="{B878FDDE-316D-4735-B37D-106B7721218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66" name="Rectangle 360">
                        <a:extLst>
                          <a:ext uri="{FF2B5EF4-FFF2-40B4-BE49-F238E27FC236}">
                            <a16:creationId xmlns:a16="http://schemas.microsoft.com/office/drawing/2014/main" id="{E0075E1A-953F-46F6-82C9-A63A471ED7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7" name="Rectangle 361">
                        <a:extLst>
                          <a:ext uri="{FF2B5EF4-FFF2-40B4-BE49-F238E27FC236}">
                            <a16:creationId xmlns:a16="http://schemas.microsoft.com/office/drawing/2014/main" id="{9A73FF2E-F082-4DB3-96C6-6C773D6647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8" name="Rectangle 362">
                        <a:extLst>
                          <a:ext uri="{FF2B5EF4-FFF2-40B4-BE49-F238E27FC236}">
                            <a16:creationId xmlns:a16="http://schemas.microsoft.com/office/drawing/2014/main" id="{B7BE1B9C-A124-4054-8D7E-B8B065A398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9" name="Rectangle 363">
                        <a:extLst>
                          <a:ext uri="{FF2B5EF4-FFF2-40B4-BE49-F238E27FC236}">
                            <a16:creationId xmlns:a16="http://schemas.microsoft.com/office/drawing/2014/main" id="{E6E5334D-C229-4F36-BE5C-87FD7D1BBA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61" name="Group 364">
                      <a:extLst>
                        <a:ext uri="{FF2B5EF4-FFF2-40B4-BE49-F238E27FC236}">
                          <a16:creationId xmlns:a16="http://schemas.microsoft.com/office/drawing/2014/main" id="{3C0195A0-88E1-4D93-BD8E-B00807310F2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62" name="Rectangle 365">
                        <a:extLst>
                          <a:ext uri="{FF2B5EF4-FFF2-40B4-BE49-F238E27FC236}">
                            <a16:creationId xmlns:a16="http://schemas.microsoft.com/office/drawing/2014/main" id="{002AF694-E910-41B8-B034-E23D30E2C2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3" name="Rectangle 366">
                        <a:extLst>
                          <a:ext uri="{FF2B5EF4-FFF2-40B4-BE49-F238E27FC236}">
                            <a16:creationId xmlns:a16="http://schemas.microsoft.com/office/drawing/2014/main" id="{60CD40EF-ED63-46A8-B554-9BB486500D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4" name="Rectangle 367">
                        <a:extLst>
                          <a:ext uri="{FF2B5EF4-FFF2-40B4-BE49-F238E27FC236}">
                            <a16:creationId xmlns:a16="http://schemas.microsoft.com/office/drawing/2014/main" id="{2028C301-C2F4-427B-92A0-2151B15922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5" name="Rectangle 368">
                        <a:extLst>
                          <a:ext uri="{FF2B5EF4-FFF2-40B4-BE49-F238E27FC236}">
                            <a16:creationId xmlns:a16="http://schemas.microsoft.com/office/drawing/2014/main" id="{010E10A0-A1B2-4C39-BBCC-8F977A4A23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1129" name="Text Box 13">
            <a:extLst>
              <a:ext uri="{FF2B5EF4-FFF2-40B4-BE49-F238E27FC236}">
                <a16:creationId xmlns:a16="http://schemas.microsoft.com/office/drawing/2014/main" id="{351A70AA-51E7-429C-8421-DA46A66E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1" y="365836"/>
            <a:ext cx="11369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5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this shape so that it has half turn symmetry (order 2)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9A094046-4F26-488E-A480-47B3D7D1B159}"/>
              </a:ext>
            </a:extLst>
          </p:cNvPr>
          <p:cNvSpPr/>
          <p:nvPr/>
        </p:nvSpPr>
        <p:spPr>
          <a:xfrm>
            <a:off x="5594048" y="2500677"/>
            <a:ext cx="1578768" cy="1052511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Right Triangle 378">
            <a:extLst>
              <a:ext uri="{FF2B5EF4-FFF2-40B4-BE49-F238E27FC236}">
                <a16:creationId xmlns:a16="http://schemas.microsoft.com/office/drawing/2014/main" id="{8EFB3939-80B5-43FB-B65C-E373D156F5D6}"/>
              </a:ext>
            </a:extLst>
          </p:cNvPr>
          <p:cNvSpPr/>
          <p:nvPr/>
        </p:nvSpPr>
        <p:spPr>
          <a:xfrm rot="10800000">
            <a:off x="4517230" y="3553189"/>
            <a:ext cx="1578768" cy="1052511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2" name="Oval 1121">
            <a:extLst>
              <a:ext uri="{FF2B5EF4-FFF2-40B4-BE49-F238E27FC236}">
                <a16:creationId xmlns:a16="http://schemas.microsoft.com/office/drawing/2014/main" id="{7D87142A-6564-4B5F-98A7-236C8B176061}"/>
              </a:ext>
            </a:extLst>
          </p:cNvPr>
          <p:cNvSpPr/>
          <p:nvPr/>
        </p:nvSpPr>
        <p:spPr>
          <a:xfrm>
            <a:off x="5792953" y="3475916"/>
            <a:ext cx="101267" cy="1061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98AFEB-63FC-462B-AB9E-57E0A19B2A4C}"/>
              </a:ext>
            </a:extLst>
          </p:cNvPr>
          <p:cNvSpPr/>
          <p:nvPr/>
        </p:nvSpPr>
        <p:spPr>
          <a:xfrm>
            <a:off x="3864550" y="1606727"/>
            <a:ext cx="4908884" cy="465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9" name="Text Box 13">
            <a:extLst>
              <a:ext uri="{FF2B5EF4-FFF2-40B4-BE49-F238E27FC236}">
                <a16:creationId xmlns:a16="http://schemas.microsoft.com/office/drawing/2014/main" id="{351A70AA-51E7-429C-8421-DA46A66E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1" y="365836"/>
            <a:ext cx="11369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6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this shape so that it has half turn symmetry (order 4)</a:t>
            </a:r>
          </a:p>
        </p:txBody>
      </p:sp>
      <p:grpSp>
        <p:nvGrpSpPr>
          <p:cNvPr id="378" name="Group 2">
            <a:extLst>
              <a:ext uri="{FF2B5EF4-FFF2-40B4-BE49-F238E27FC236}">
                <a16:creationId xmlns:a16="http://schemas.microsoft.com/office/drawing/2014/main" id="{C37F994B-FC22-4879-8A23-37965CB6D22C}"/>
              </a:ext>
            </a:extLst>
          </p:cNvPr>
          <p:cNvGrpSpPr>
            <a:grpSpLocks/>
          </p:cNvGrpSpPr>
          <p:nvPr/>
        </p:nvGrpSpPr>
        <p:grpSpPr bwMode="auto">
          <a:xfrm>
            <a:off x="4168859" y="1785687"/>
            <a:ext cx="4210050" cy="4210050"/>
            <a:chOff x="569" y="477"/>
            <a:chExt cx="2652" cy="2652"/>
          </a:xfrm>
        </p:grpSpPr>
        <p:grpSp>
          <p:nvGrpSpPr>
            <p:cNvPr id="379" name="Group 3">
              <a:extLst>
                <a:ext uri="{FF2B5EF4-FFF2-40B4-BE49-F238E27FC236}">
                  <a16:creationId xmlns:a16="http://schemas.microsoft.com/office/drawing/2014/main" id="{459DD141-C9D4-4DAF-9588-5167B5C97F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477"/>
              <a:ext cx="2652" cy="1326"/>
              <a:chOff x="1344" y="888"/>
              <a:chExt cx="4032" cy="2016"/>
            </a:xfrm>
          </p:grpSpPr>
          <p:grpSp>
            <p:nvGrpSpPr>
              <p:cNvPr id="563" name="Group 4">
                <a:extLst>
                  <a:ext uri="{FF2B5EF4-FFF2-40B4-BE49-F238E27FC236}">
                    <a16:creationId xmlns:a16="http://schemas.microsoft.com/office/drawing/2014/main" id="{73EF5F51-4102-4806-9A34-B1A3646A36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655" name="Group 5">
                  <a:extLst>
                    <a:ext uri="{FF2B5EF4-FFF2-40B4-BE49-F238E27FC236}">
                      <a16:creationId xmlns:a16="http://schemas.microsoft.com/office/drawing/2014/main" id="{81F296FC-F4F0-4FFE-81A7-32E60E14C5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701" name="Group 6">
                    <a:extLst>
                      <a:ext uri="{FF2B5EF4-FFF2-40B4-BE49-F238E27FC236}">
                        <a16:creationId xmlns:a16="http://schemas.microsoft.com/office/drawing/2014/main" id="{6B1187C1-EB89-4384-8B69-97060CFFC31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35" name="Group 7">
                      <a:extLst>
                        <a:ext uri="{FF2B5EF4-FFF2-40B4-BE49-F238E27FC236}">
                          <a16:creationId xmlns:a16="http://schemas.microsoft.com/office/drawing/2014/main" id="{24C3D7FC-AB53-49FA-B225-C07C9AD1E12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41" name="Rectangle 8">
                        <a:extLst>
                          <a:ext uri="{FF2B5EF4-FFF2-40B4-BE49-F238E27FC236}">
                            <a16:creationId xmlns:a16="http://schemas.microsoft.com/office/drawing/2014/main" id="{1E141D58-49FF-4F18-8030-6B52C6B57C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2" name="Rectangle 9">
                        <a:extLst>
                          <a:ext uri="{FF2B5EF4-FFF2-40B4-BE49-F238E27FC236}">
                            <a16:creationId xmlns:a16="http://schemas.microsoft.com/office/drawing/2014/main" id="{E3E2686B-4E7E-4177-9613-C11823AFCA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3" name="Rectangle 10">
                        <a:extLst>
                          <a:ext uri="{FF2B5EF4-FFF2-40B4-BE49-F238E27FC236}">
                            <a16:creationId xmlns:a16="http://schemas.microsoft.com/office/drawing/2014/main" id="{5E216CB8-5291-4856-AA4E-BC1BE5271F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4" name="Rectangle 11">
                        <a:extLst>
                          <a:ext uri="{FF2B5EF4-FFF2-40B4-BE49-F238E27FC236}">
                            <a16:creationId xmlns:a16="http://schemas.microsoft.com/office/drawing/2014/main" id="{ECE0471D-4975-409E-9A6F-DB9500A576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36" name="Group 12">
                      <a:extLst>
                        <a:ext uri="{FF2B5EF4-FFF2-40B4-BE49-F238E27FC236}">
                          <a16:creationId xmlns:a16="http://schemas.microsoft.com/office/drawing/2014/main" id="{8D339ADB-7D11-43A6-8A34-EA4197D938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37" name="Rectangle 13">
                        <a:extLst>
                          <a:ext uri="{FF2B5EF4-FFF2-40B4-BE49-F238E27FC236}">
                            <a16:creationId xmlns:a16="http://schemas.microsoft.com/office/drawing/2014/main" id="{C28B99E5-1375-403E-A3E7-4EA8B61A75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8" name="Rectangle 14">
                        <a:extLst>
                          <a:ext uri="{FF2B5EF4-FFF2-40B4-BE49-F238E27FC236}">
                            <a16:creationId xmlns:a16="http://schemas.microsoft.com/office/drawing/2014/main" id="{1C8A1E2F-F9DC-464C-AF40-4134A4FD41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9" name="Rectangle 15">
                        <a:extLst>
                          <a:ext uri="{FF2B5EF4-FFF2-40B4-BE49-F238E27FC236}">
                            <a16:creationId xmlns:a16="http://schemas.microsoft.com/office/drawing/2014/main" id="{B8C088E3-746A-49B0-A82E-5F506E787F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0" name="Rectangle 16">
                        <a:extLst>
                          <a:ext uri="{FF2B5EF4-FFF2-40B4-BE49-F238E27FC236}">
                            <a16:creationId xmlns:a16="http://schemas.microsoft.com/office/drawing/2014/main" id="{BBB245B4-5155-4D6E-809C-8091D1DBF0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2" name="Group 17">
                    <a:extLst>
                      <a:ext uri="{FF2B5EF4-FFF2-40B4-BE49-F238E27FC236}">
                        <a16:creationId xmlns:a16="http://schemas.microsoft.com/office/drawing/2014/main" id="{622680F4-811A-41EB-A81F-B1CEAF06A8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25" name="Group 18">
                      <a:extLst>
                        <a:ext uri="{FF2B5EF4-FFF2-40B4-BE49-F238E27FC236}">
                          <a16:creationId xmlns:a16="http://schemas.microsoft.com/office/drawing/2014/main" id="{589C4074-4646-481A-BF1B-128ED7EB5C1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31" name="Rectangle 19">
                        <a:extLst>
                          <a:ext uri="{FF2B5EF4-FFF2-40B4-BE49-F238E27FC236}">
                            <a16:creationId xmlns:a16="http://schemas.microsoft.com/office/drawing/2014/main" id="{F1C91803-F654-4657-908B-023732EC30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" name="Rectangle 20">
                        <a:extLst>
                          <a:ext uri="{FF2B5EF4-FFF2-40B4-BE49-F238E27FC236}">
                            <a16:creationId xmlns:a16="http://schemas.microsoft.com/office/drawing/2014/main" id="{795F7262-871B-41D6-B49B-F496CE3D17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3" name="Rectangle 21">
                        <a:extLst>
                          <a:ext uri="{FF2B5EF4-FFF2-40B4-BE49-F238E27FC236}">
                            <a16:creationId xmlns:a16="http://schemas.microsoft.com/office/drawing/2014/main" id="{697CD50A-142C-41E3-81FF-9B852AA7B9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4" name="Rectangle 22">
                        <a:extLst>
                          <a:ext uri="{FF2B5EF4-FFF2-40B4-BE49-F238E27FC236}">
                            <a16:creationId xmlns:a16="http://schemas.microsoft.com/office/drawing/2014/main" id="{B012E10B-5555-44CC-B82A-AA90AF3EEE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6" name="Group 23">
                      <a:extLst>
                        <a:ext uri="{FF2B5EF4-FFF2-40B4-BE49-F238E27FC236}">
                          <a16:creationId xmlns:a16="http://schemas.microsoft.com/office/drawing/2014/main" id="{1E471B53-AE22-4ED0-89D6-82208E91D8C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27" name="Rectangle 24">
                        <a:extLst>
                          <a:ext uri="{FF2B5EF4-FFF2-40B4-BE49-F238E27FC236}">
                            <a16:creationId xmlns:a16="http://schemas.microsoft.com/office/drawing/2014/main" id="{A59026FE-A9A8-438C-9B1F-C1BCEFC43D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8" name="Rectangle 25">
                        <a:extLst>
                          <a:ext uri="{FF2B5EF4-FFF2-40B4-BE49-F238E27FC236}">
                            <a16:creationId xmlns:a16="http://schemas.microsoft.com/office/drawing/2014/main" id="{B5A0B250-70C8-4098-A15D-0E3C4F6498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" name="Rectangle 26">
                        <a:extLst>
                          <a:ext uri="{FF2B5EF4-FFF2-40B4-BE49-F238E27FC236}">
                            <a16:creationId xmlns:a16="http://schemas.microsoft.com/office/drawing/2014/main" id="{BB0C8CE5-8EE9-4130-8848-329A76D474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0" name="Rectangle 27">
                        <a:extLst>
                          <a:ext uri="{FF2B5EF4-FFF2-40B4-BE49-F238E27FC236}">
                            <a16:creationId xmlns:a16="http://schemas.microsoft.com/office/drawing/2014/main" id="{C3D1EB5C-2FB7-4A08-8A41-E08A7C9E15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3" name="Group 28">
                    <a:extLst>
                      <a:ext uri="{FF2B5EF4-FFF2-40B4-BE49-F238E27FC236}">
                        <a16:creationId xmlns:a16="http://schemas.microsoft.com/office/drawing/2014/main" id="{F945E786-0118-4BC6-89CE-399D773F3DD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15" name="Group 29">
                      <a:extLst>
                        <a:ext uri="{FF2B5EF4-FFF2-40B4-BE49-F238E27FC236}">
                          <a16:creationId xmlns:a16="http://schemas.microsoft.com/office/drawing/2014/main" id="{F9223B99-A4AA-44E5-B139-68A5E75871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21" name="Rectangle 30">
                        <a:extLst>
                          <a:ext uri="{FF2B5EF4-FFF2-40B4-BE49-F238E27FC236}">
                            <a16:creationId xmlns:a16="http://schemas.microsoft.com/office/drawing/2014/main" id="{CADFA95B-6460-4B5E-B238-7131B14AD72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" name="Rectangle 31">
                        <a:extLst>
                          <a:ext uri="{FF2B5EF4-FFF2-40B4-BE49-F238E27FC236}">
                            <a16:creationId xmlns:a16="http://schemas.microsoft.com/office/drawing/2014/main" id="{3DF97EC9-DF32-4B9A-B5AB-BD332B6306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3" name="Rectangle 32">
                        <a:extLst>
                          <a:ext uri="{FF2B5EF4-FFF2-40B4-BE49-F238E27FC236}">
                            <a16:creationId xmlns:a16="http://schemas.microsoft.com/office/drawing/2014/main" id="{854F118C-6C7D-48DD-AEDD-2AF39484EF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" name="Rectangle 33">
                        <a:extLst>
                          <a:ext uri="{FF2B5EF4-FFF2-40B4-BE49-F238E27FC236}">
                            <a16:creationId xmlns:a16="http://schemas.microsoft.com/office/drawing/2014/main" id="{89006D4B-6DE9-457C-8CCC-34C617A7C8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16" name="Group 34">
                      <a:extLst>
                        <a:ext uri="{FF2B5EF4-FFF2-40B4-BE49-F238E27FC236}">
                          <a16:creationId xmlns:a16="http://schemas.microsoft.com/office/drawing/2014/main" id="{5F24E508-259B-412B-AB36-4757AD7C2C6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7" name="Rectangle 35">
                        <a:extLst>
                          <a:ext uri="{FF2B5EF4-FFF2-40B4-BE49-F238E27FC236}">
                            <a16:creationId xmlns:a16="http://schemas.microsoft.com/office/drawing/2014/main" id="{B618B2E5-58D2-49DD-9E2A-6FF33607133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8" name="Rectangle 36">
                        <a:extLst>
                          <a:ext uri="{FF2B5EF4-FFF2-40B4-BE49-F238E27FC236}">
                            <a16:creationId xmlns:a16="http://schemas.microsoft.com/office/drawing/2014/main" id="{714BEABD-40AF-453A-9B8C-7290B8F0D7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9" name="Rectangle 37">
                        <a:extLst>
                          <a:ext uri="{FF2B5EF4-FFF2-40B4-BE49-F238E27FC236}">
                            <a16:creationId xmlns:a16="http://schemas.microsoft.com/office/drawing/2014/main" id="{52614656-8678-4D96-B2C0-D6FA105CEE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" name="Rectangle 38">
                        <a:extLst>
                          <a:ext uri="{FF2B5EF4-FFF2-40B4-BE49-F238E27FC236}">
                            <a16:creationId xmlns:a16="http://schemas.microsoft.com/office/drawing/2014/main" id="{B80577AA-956C-4AE5-BE08-12016A443F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4" name="Group 39">
                    <a:extLst>
                      <a:ext uri="{FF2B5EF4-FFF2-40B4-BE49-F238E27FC236}">
                        <a16:creationId xmlns:a16="http://schemas.microsoft.com/office/drawing/2014/main" id="{55AC367B-0A1B-4478-A424-E853456D85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05" name="Group 40">
                      <a:extLst>
                        <a:ext uri="{FF2B5EF4-FFF2-40B4-BE49-F238E27FC236}">
                          <a16:creationId xmlns:a16="http://schemas.microsoft.com/office/drawing/2014/main" id="{8B380929-E07F-40F1-B35C-B6F93063B6B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1" name="Rectangle 41">
                        <a:extLst>
                          <a:ext uri="{FF2B5EF4-FFF2-40B4-BE49-F238E27FC236}">
                            <a16:creationId xmlns:a16="http://schemas.microsoft.com/office/drawing/2014/main" id="{23208560-3740-42AD-B0F5-4A4CF53814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2" name="Rectangle 42">
                        <a:extLst>
                          <a:ext uri="{FF2B5EF4-FFF2-40B4-BE49-F238E27FC236}">
                            <a16:creationId xmlns:a16="http://schemas.microsoft.com/office/drawing/2014/main" id="{741E37CA-AB4A-4335-9F9E-B7C7477932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3" name="Rectangle 43">
                        <a:extLst>
                          <a:ext uri="{FF2B5EF4-FFF2-40B4-BE49-F238E27FC236}">
                            <a16:creationId xmlns:a16="http://schemas.microsoft.com/office/drawing/2014/main" id="{44B68D39-00E5-4DD2-9824-4B505B6609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4" name="Rectangle 44">
                        <a:extLst>
                          <a:ext uri="{FF2B5EF4-FFF2-40B4-BE49-F238E27FC236}">
                            <a16:creationId xmlns:a16="http://schemas.microsoft.com/office/drawing/2014/main" id="{F73E9571-708A-4D55-99B4-6CA5D574E1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06" name="Group 45">
                      <a:extLst>
                        <a:ext uri="{FF2B5EF4-FFF2-40B4-BE49-F238E27FC236}">
                          <a16:creationId xmlns:a16="http://schemas.microsoft.com/office/drawing/2014/main" id="{49F80027-825A-4900-A7FF-C43B7C61448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07" name="Rectangle 46">
                        <a:extLst>
                          <a:ext uri="{FF2B5EF4-FFF2-40B4-BE49-F238E27FC236}">
                            <a16:creationId xmlns:a16="http://schemas.microsoft.com/office/drawing/2014/main" id="{7286865F-8CD6-428D-9529-F01E078C1A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8" name="Rectangle 47">
                        <a:extLst>
                          <a:ext uri="{FF2B5EF4-FFF2-40B4-BE49-F238E27FC236}">
                            <a16:creationId xmlns:a16="http://schemas.microsoft.com/office/drawing/2014/main" id="{F0C4635A-10B2-4311-BF0F-8E85054F9A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9" name="Rectangle 48">
                        <a:extLst>
                          <a:ext uri="{FF2B5EF4-FFF2-40B4-BE49-F238E27FC236}">
                            <a16:creationId xmlns:a16="http://schemas.microsoft.com/office/drawing/2014/main" id="{9D1954FA-808D-41DC-8A37-F803E375D0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0" name="Rectangle 49">
                        <a:extLst>
                          <a:ext uri="{FF2B5EF4-FFF2-40B4-BE49-F238E27FC236}">
                            <a16:creationId xmlns:a16="http://schemas.microsoft.com/office/drawing/2014/main" id="{67504BF6-94EB-46DA-93F6-218749D939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56" name="Group 50">
                  <a:extLst>
                    <a:ext uri="{FF2B5EF4-FFF2-40B4-BE49-F238E27FC236}">
                      <a16:creationId xmlns:a16="http://schemas.microsoft.com/office/drawing/2014/main" id="{6DD06CA5-45F3-4FD6-A43E-5A48710E7B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57" name="Group 51">
                    <a:extLst>
                      <a:ext uri="{FF2B5EF4-FFF2-40B4-BE49-F238E27FC236}">
                        <a16:creationId xmlns:a16="http://schemas.microsoft.com/office/drawing/2014/main" id="{FB524FBD-9A96-48D3-921A-0AD30893345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91" name="Group 52">
                      <a:extLst>
                        <a:ext uri="{FF2B5EF4-FFF2-40B4-BE49-F238E27FC236}">
                          <a16:creationId xmlns:a16="http://schemas.microsoft.com/office/drawing/2014/main" id="{E36541E6-2E4C-4B75-A078-BF3491E4421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97" name="Rectangle 53">
                        <a:extLst>
                          <a:ext uri="{FF2B5EF4-FFF2-40B4-BE49-F238E27FC236}">
                            <a16:creationId xmlns:a16="http://schemas.microsoft.com/office/drawing/2014/main" id="{1CA3E99B-5811-4ADE-95D4-E8D5DEB9BA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8" name="Rectangle 54">
                        <a:extLst>
                          <a:ext uri="{FF2B5EF4-FFF2-40B4-BE49-F238E27FC236}">
                            <a16:creationId xmlns:a16="http://schemas.microsoft.com/office/drawing/2014/main" id="{9E92668F-2407-4947-BCCD-9602BFF3A1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9" name="Rectangle 55">
                        <a:extLst>
                          <a:ext uri="{FF2B5EF4-FFF2-40B4-BE49-F238E27FC236}">
                            <a16:creationId xmlns:a16="http://schemas.microsoft.com/office/drawing/2014/main" id="{848C72D5-4308-4099-8EBC-2F18C29DD4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0" name="Rectangle 56">
                        <a:extLst>
                          <a:ext uri="{FF2B5EF4-FFF2-40B4-BE49-F238E27FC236}">
                            <a16:creationId xmlns:a16="http://schemas.microsoft.com/office/drawing/2014/main" id="{522CA5D5-5CB7-4DDE-B4E8-57CDEEC8D0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92" name="Group 57">
                      <a:extLst>
                        <a:ext uri="{FF2B5EF4-FFF2-40B4-BE49-F238E27FC236}">
                          <a16:creationId xmlns:a16="http://schemas.microsoft.com/office/drawing/2014/main" id="{0B021894-D4AA-41A2-8053-269BC41F97C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93" name="Rectangle 58">
                        <a:extLst>
                          <a:ext uri="{FF2B5EF4-FFF2-40B4-BE49-F238E27FC236}">
                            <a16:creationId xmlns:a16="http://schemas.microsoft.com/office/drawing/2014/main" id="{81EB10BC-0800-479A-BCF5-649FF61572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4" name="Rectangle 59">
                        <a:extLst>
                          <a:ext uri="{FF2B5EF4-FFF2-40B4-BE49-F238E27FC236}">
                            <a16:creationId xmlns:a16="http://schemas.microsoft.com/office/drawing/2014/main" id="{5E68448D-AED5-44A5-B3E7-670A361AF8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5" name="Rectangle 60">
                        <a:extLst>
                          <a:ext uri="{FF2B5EF4-FFF2-40B4-BE49-F238E27FC236}">
                            <a16:creationId xmlns:a16="http://schemas.microsoft.com/office/drawing/2014/main" id="{3FFD2478-6785-4BB0-AD58-0B27D40906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6" name="Rectangle 61">
                        <a:extLst>
                          <a:ext uri="{FF2B5EF4-FFF2-40B4-BE49-F238E27FC236}">
                            <a16:creationId xmlns:a16="http://schemas.microsoft.com/office/drawing/2014/main" id="{7DFB956A-B3C4-4C25-97B5-E32BACCC30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58" name="Group 62">
                    <a:extLst>
                      <a:ext uri="{FF2B5EF4-FFF2-40B4-BE49-F238E27FC236}">
                        <a16:creationId xmlns:a16="http://schemas.microsoft.com/office/drawing/2014/main" id="{8E6B9554-13E3-490C-86C4-0DB9C2844C6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81" name="Group 63">
                      <a:extLst>
                        <a:ext uri="{FF2B5EF4-FFF2-40B4-BE49-F238E27FC236}">
                          <a16:creationId xmlns:a16="http://schemas.microsoft.com/office/drawing/2014/main" id="{E6B4B0A1-DF89-4C1F-BF5B-19DC176342A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87" name="Rectangle 64">
                        <a:extLst>
                          <a:ext uri="{FF2B5EF4-FFF2-40B4-BE49-F238E27FC236}">
                            <a16:creationId xmlns:a16="http://schemas.microsoft.com/office/drawing/2014/main" id="{5E8E8D8A-73B0-4220-886D-BCF8D18D75C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8" name="Rectangle 65">
                        <a:extLst>
                          <a:ext uri="{FF2B5EF4-FFF2-40B4-BE49-F238E27FC236}">
                            <a16:creationId xmlns:a16="http://schemas.microsoft.com/office/drawing/2014/main" id="{0EDFEA87-89B4-4791-8F79-9D302EE4D3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9" name="Rectangle 66">
                        <a:extLst>
                          <a:ext uri="{FF2B5EF4-FFF2-40B4-BE49-F238E27FC236}">
                            <a16:creationId xmlns:a16="http://schemas.microsoft.com/office/drawing/2014/main" id="{A520DCC7-D696-4BE7-B603-31E97AE5C1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" name="Rectangle 67">
                        <a:extLst>
                          <a:ext uri="{FF2B5EF4-FFF2-40B4-BE49-F238E27FC236}">
                            <a16:creationId xmlns:a16="http://schemas.microsoft.com/office/drawing/2014/main" id="{85D391E3-6123-4998-9B10-D1B13A721E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2" name="Group 68">
                      <a:extLst>
                        <a:ext uri="{FF2B5EF4-FFF2-40B4-BE49-F238E27FC236}">
                          <a16:creationId xmlns:a16="http://schemas.microsoft.com/office/drawing/2014/main" id="{B5EC1D6D-198F-4B44-9D24-4883C5B1D2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83" name="Rectangle 69">
                        <a:extLst>
                          <a:ext uri="{FF2B5EF4-FFF2-40B4-BE49-F238E27FC236}">
                            <a16:creationId xmlns:a16="http://schemas.microsoft.com/office/drawing/2014/main" id="{EC21254E-3DE5-4DF6-9F91-74B8FCEEFF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" name="Rectangle 70">
                        <a:extLst>
                          <a:ext uri="{FF2B5EF4-FFF2-40B4-BE49-F238E27FC236}">
                            <a16:creationId xmlns:a16="http://schemas.microsoft.com/office/drawing/2014/main" id="{13BCFC00-2F78-495F-809F-7722AED5A6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" name="Rectangle 71">
                        <a:extLst>
                          <a:ext uri="{FF2B5EF4-FFF2-40B4-BE49-F238E27FC236}">
                            <a16:creationId xmlns:a16="http://schemas.microsoft.com/office/drawing/2014/main" id="{CBF45B25-45B3-4ED3-8E94-25A2691C14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" name="Rectangle 72">
                        <a:extLst>
                          <a:ext uri="{FF2B5EF4-FFF2-40B4-BE49-F238E27FC236}">
                            <a16:creationId xmlns:a16="http://schemas.microsoft.com/office/drawing/2014/main" id="{8C7D24AB-3225-4169-A554-BCA5182C5ED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59" name="Group 73">
                    <a:extLst>
                      <a:ext uri="{FF2B5EF4-FFF2-40B4-BE49-F238E27FC236}">
                        <a16:creationId xmlns:a16="http://schemas.microsoft.com/office/drawing/2014/main" id="{7BCD0FE0-AC08-4C70-AD99-ADF4C914A34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71" name="Group 74">
                      <a:extLst>
                        <a:ext uri="{FF2B5EF4-FFF2-40B4-BE49-F238E27FC236}">
                          <a16:creationId xmlns:a16="http://schemas.microsoft.com/office/drawing/2014/main" id="{37182C3C-174F-4F50-9D47-9E0C7BC1BB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77" name="Rectangle 75">
                        <a:extLst>
                          <a:ext uri="{FF2B5EF4-FFF2-40B4-BE49-F238E27FC236}">
                            <a16:creationId xmlns:a16="http://schemas.microsoft.com/office/drawing/2014/main" id="{38FC7D35-505C-434C-9375-DEEFFDD111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8" name="Rectangle 76">
                        <a:extLst>
                          <a:ext uri="{FF2B5EF4-FFF2-40B4-BE49-F238E27FC236}">
                            <a16:creationId xmlns:a16="http://schemas.microsoft.com/office/drawing/2014/main" id="{CAF3AC2F-964C-4BE5-8252-F93CC9FB27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9" name="Rectangle 77">
                        <a:extLst>
                          <a:ext uri="{FF2B5EF4-FFF2-40B4-BE49-F238E27FC236}">
                            <a16:creationId xmlns:a16="http://schemas.microsoft.com/office/drawing/2014/main" id="{6E52423B-2A29-43F2-B8D8-3D2390BF7F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" name="Rectangle 78">
                        <a:extLst>
                          <a:ext uri="{FF2B5EF4-FFF2-40B4-BE49-F238E27FC236}">
                            <a16:creationId xmlns:a16="http://schemas.microsoft.com/office/drawing/2014/main" id="{411BF71E-E336-4ED7-8B68-83E5FEED72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2" name="Group 79">
                      <a:extLst>
                        <a:ext uri="{FF2B5EF4-FFF2-40B4-BE49-F238E27FC236}">
                          <a16:creationId xmlns:a16="http://schemas.microsoft.com/office/drawing/2014/main" id="{47A93409-6768-447C-AFA2-CF68D5B510E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73" name="Rectangle 80">
                        <a:extLst>
                          <a:ext uri="{FF2B5EF4-FFF2-40B4-BE49-F238E27FC236}">
                            <a16:creationId xmlns:a16="http://schemas.microsoft.com/office/drawing/2014/main" id="{4E6730F2-8AC9-4E24-AE40-C448B43FAC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" name="Rectangle 81">
                        <a:extLst>
                          <a:ext uri="{FF2B5EF4-FFF2-40B4-BE49-F238E27FC236}">
                            <a16:creationId xmlns:a16="http://schemas.microsoft.com/office/drawing/2014/main" id="{940F1520-C364-4742-91BD-AEE995EF2F4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5" name="Rectangle 82">
                        <a:extLst>
                          <a:ext uri="{FF2B5EF4-FFF2-40B4-BE49-F238E27FC236}">
                            <a16:creationId xmlns:a16="http://schemas.microsoft.com/office/drawing/2014/main" id="{32C9FCD6-F40A-4ECD-8DAE-C1CB35EA56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" name="Rectangle 83">
                        <a:extLst>
                          <a:ext uri="{FF2B5EF4-FFF2-40B4-BE49-F238E27FC236}">
                            <a16:creationId xmlns:a16="http://schemas.microsoft.com/office/drawing/2014/main" id="{7FD7F671-7688-47EE-B383-E996DD15AE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60" name="Group 84">
                    <a:extLst>
                      <a:ext uri="{FF2B5EF4-FFF2-40B4-BE49-F238E27FC236}">
                        <a16:creationId xmlns:a16="http://schemas.microsoft.com/office/drawing/2014/main" id="{0B80BDDF-55F5-49E1-A878-E4F10D2291D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61" name="Group 85">
                      <a:extLst>
                        <a:ext uri="{FF2B5EF4-FFF2-40B4-BE49-F238E27FC236}">
                          <a16:creationId xmlns:a16="http://schemas.microsoft.com/office/drawing/2014/main" id="{D9AA0371-064F-413D-B39F-006C15B13E0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67" name="Rectangle 86">
                        <a:extLst>
                          <a:ext uri="{FF2B5EF4-FFF2-40B4-BE49-F238E27FC236}">
                            <a16:creationId xmlns:a16="http://schemas.microsoft.com/office/drawing/2014/main" id="{87C54C23-396B-4254-9A1E-0864DCF129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8" name="Rectangle 87">
                        <a:extLst>
                          <a:ext uri="{FF2B5EF4-FFF2-40B4-BE49-F238E27FC236}">
                            <a16:creationId xmlns:a16="http://schemas.microsoft.com/office/drawing/2014/main" id="{40081571-B5D9-4988-B683-7059EB9939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9" name="Rectangle 88">
                        <a:extLst>
                          <a:ext uri="{FF2B5EF4-FFF2-40B4-BE49-F238E27FC236}">
                            <a16:creationId xmlns:a16="http://schemas.microsoft.com/office/drawing/2014/main" id="{6D2D3E85-8346-476B-8D10-870D0DF4D32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" name="Rectangle 89">
                        <a:extLst>
                          <a:ext uri="{FF2B5EF4-FFF2-40B4-BE49-F238E27FC236}">
                            <a16:creationId xmlns:a16="http://schemas.microsoft.com/office/drawing/2014/main" id="{6ECA75F7-C84A-45B4-AC8D-C9BE76847A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2" name="Group 90">
                      <a:extLst>
                        <a:ext uri="{FF2B5EF4-FFF2-40B4-BE49-F238E27FC236}">
                          <a16:creationId xmlns:a16="http://schemas.microsoft.com/office/drawing/2014/main" id="{19F3A4C0-CC35-437A-8724-B6639A6F5E2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63" name="Rectangle 91">
                        <a:extLst>
                          <a:ext uri="{FF2B5EF4-FFF2-40B4-BE49-F238E27FC236}">
                            <a16:creationId xmlns:a16="http://schemas.microsoft.com/office/drawing/2014/main" id="{C7FFF82B-6493-4D40-A660-29467D26257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" name="Rectangle 92">
                        <a:extLst>
                          <a:ext uri="{FF2B5EF4-FFF2-40B4-BE49-F238E27FC236}">
                            <a16:creationId xmlns:a16="http://schemas.microsoft.com/office/drawing/2014/main" id="{B14E8402-40B1-411D-808E-CD4B183992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" name="Rectangle 93">
                        <a:extLst>
                          <a:ext uri="{FF2B5EF4-FFF2-40B4-BE49-F238E27FC236}">
                            <a16:creationId xmlns:a16="http://schemas.microsoft.com/office/drawing/2014/main" id="{0F55C8DD-AAB1-4604-A1C4-DE005CC9162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" name="Rectangle 94">
                        <a:extLst>
                          <a:ext uri="{FF2B5EF4-FFF2-40B4-BE49-F238E27FC236}">
                            <a16:creationId xmlns:a16="http://schemas.microsoft.com/office/drawing/2014/main" id="{11F4DDD1-EAAA-484F-A6DB-57CEE2261C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564" name="Group 95">
                <a:extLst>
                  <a:ext uri="{FF2B5EF4-FFF2-40B4-BE49-F238E27FC236}">
                    <a16:creationId xmlns:a16="http://schemas.microsoft.com/office/drawing/2014/main" id="{C9663ADA-C4F8-4AFF-BB37-913D0C0117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565" name="Group 96">
                  <a:extLst>
                    <a:ext uri="{FF2B5EF4-FFF2-40B4-BE49-F238E27FC236}">
                      <a16:creationId xmlns:a16="http://schemas.microsoft.com/office/drawing/2014/main" id="{C8D882DD-F3D0-4345-94F6-87B0D094D0F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11" name="Group 97">
                    <a:extLst>
                      <a:ext uri="{FF2B5EF4-FFF2-40B4-BE49-F238E27FC236}">
                        <a16:creationId xmlns:a16="http://schemas.microsoft.com/office/drawing/2014/main" id="{17FFABF5-000D-428A-BB6E-B7DD2988B5A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45" name="Group 98">
                      <a:extLst>
                        <a:ext uri="{FF2B5EF4-FFF2-40B4-BE49-F238E27FC236}">
                          <a16:creationId xmlns:a16="http://schemas.microsoft.com/office/drawing/2014/main" id="{F8F9AA75-9E65-4E8A-9D5F-108A6E072E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51" name="Rectangle 99">
                        <a:extLst>
                          <a:ext uri="{FF2B5EF4-FFF2-40B4-BE49-F238E27FC236}">
                            <a16:creationId xmlns:a16="http://schemas.microsoft.com/office/drawing/2014/main" id="{E9E602F7-895F-4F73-BBFB-C96E17802D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2" name="Rectangle 100">
                        <a:extLst>
                          <a:ext uri="{FF2B5EF4-FFF2-40B4-BE49-F238E27FC236}">
                            <a16:creationId xmlns:a16="http://schemas.microsoft.com/office/drawing/2014/main" id="{3512014A-A1EF-4864-9A47-859D7E2BEE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3" name="Rectangle 101">
                        <a:extLst>
                          <a:ext uri="{FF2B5EF4-FFF2-40B4-BE49-F238E27FC236}">
                            <a16:creationId xmlns:a16="http://schemas.microsoft.com/office/drawing/2014/main" id="{CC12C753-D8B8-4E19-B46E-699A9715AF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4" name="Rectangle 102">
                        <a:extLst>
                          <a:ext uri="{FF2B5EF4-FFF2-40B4-BE49-F238E27FC236}">
                            <a16:creationId xmlns:a16="http://schemas.microsoft.com/office/drawing/2014/main" id="{E6CD818D-1C86-4727-941C-89C1AD2F5B3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6" name="Group 103">
                      <a:extLst>
                        <a:ext uri="{FF2B5EF4-FFF2-40B4-BE49-F238E27FC236}">
                          <a16:creationId xmlns:a16="http://schemas.microsoft.com/office/drawing/2014/main" id="{4A3B97F4-7721-4004-9589-03425A893F1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47" name="Rectangle 104">
                        <a:extLst>
                          <a:ext uri="{FF2B5EF4-FFF2-40B4-BE49-F238E27FC236}">
                            <a16:creationId xmlns:a16="http://schemas.microsoft.com/office/drawing/2014/main" id="{A43A8FD3-BDE8-446F-9387-0F26EA7DADA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" name="Rectangle 105">
                        <a:extLst>
                          <a:ext uri="{FF2B5EF4-FFF2-40B4-BE49-F238E27FC236}">
                            <a16:creationId xmlns:a16="http://schemas.microsoft.com/office/drawing/2014/main" id="{FAF35BA1-BE56-4109-8779-29C455CB1F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" name="Rectangle 106">
                        <a:extLst>
                          <a:ext uri="{FF2B5EF4-FFF2-40B4-BE49-F238E27FC236}">
                            <a16:creationId xmlns:a16="http://schemas.microsoft.com/office/drawing/2014/main" id="{2E57E874-51EC-4F46-BFCE-D42F72DC519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" name="Rectangle 107">
                        <a:extLst>
                          <a:ext uri="{FF2B5EF4-FFF2-40B4-BE49-F238E27FC236}">
                            <a16:creationId xmlns:a16="http://schemas.microsoft.com/office/drawing/2014/main" id="{30915B56-486B-443A-9100-EDA3E0DBBD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2" name="Group 108">
                    <a:extLst>
                      <a:ext uri="{FF2B5EF4-FFF2-40B4-BE49-F238E27FC236}">
                        <a16:creationId xmlns:a16="http://schemas.microsoft.com/office/drawing/2014/main" id="{0509278E-0E6B-4D74-AE9E-3AA8A10A34F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35" name="Group 109">
                      <a:extLst>
                        <a:ext uri="{FF2B5EF4-FFF2-40B4-BE49-F238E27FC236}">
                          <a16:creationId xmlns:a16="http://schemas.microsoft.com/office/drawing/2014/main" id="{E9675BC0-9B80-4633-B03B-CF7D399F5FD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41" name="Rectangle 110">
                        <a:extLst>
                          <a:ext uri="{FF2B5EF4-FFF2-40B4-BE49-F238E27FC236}">
                            <a16:creationId xmlns:a16="http://schemas.microsoft.com/office/drawing/2014/main" id="{8CF70822-0132-4265-B632-B8C7AA8441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2" name="Rectangle 111">
                        <a:extLst>
                          <a:ext uri="{FF2B5EF4-FFF2-40B4-BE49-F238E27FC236}">
                            <a16:creationId xmlns:a16="http://schemas.microsoft.com/office/drawing/2014/main" id="{518FBA91-DC71-4C2B-B47A-D4E87CAE88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3" name="Rectangle 112">
                        <a:extLst>
                          <a:ext uri="{FF2B5EF4-FFF2-40B4-BE49-F238E27FC236}">
                            <a16:creationId xmlns:a16="http://schemas.microsoft.com/office/drawing/2014/main" id="{F0B998B8-C1E4-4AB5-ABF0-61BAEC148A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Rectangle 113">
                        <a:extLst>
                          <a:ext uri="{FF2B5EF4-FFF2-40B4-BE49-F238E27FC236}">
                            <a16:creationId xmlns:a16="http://schemas.microsoft.com/office/drawing/2014/main" id="{859429A2-188E-478F-A51E-411A21EB58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36" name="Group 114">
                      <a:extLst>
                        <a:ext uri="{FF2B5EF4-FFF2-40B4-BE49-F238E27FC236}">
                          <a16:creationId xmlns:a16="http://schemas.microsoft.com/office/drawing/2014/main" id="{9A71D448-0009-40C7-8182-7D395B61F08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37" name="Rectangle 115">
                        <a:extLst>
                          <a:ext uri="{FF2B5EF4-FFF2-40B4-BE49-F238E27FC236}">
                            <a16:creationId xmlns:a16="http://schemas.microsoft.com/office/drawing/2014/main" id="{AD79B185-DCCA-4C8F-B4E4-A60EC6F3E5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8" name="Rectangle 116">
                        <a:extLst>
                          <a:ext uri="{FF2B5EF4-FFF2-40B4-BE49-F238E27FC236}">
                            <a16:creationId xmlns:a16="http://schemas.microsoft.com/office/drawing/2014/main" id="{6BAE3C5C-1682-4602-92BE-0795BBC814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9" name="Rectangle 117">
                        <a:extLst>
                          <a:ext uri="{FF2B5EF4-FFF2-40B4-BE49-F238E27FC236}">
                            <a16:creationId xmlns:a16="http://schemas.microsoft.com/office/drawing/2014/main" id="{11778B71-8F8C-465D-93A6-1147DBE3362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0" name="Rectangle 118">
                        <a:extLst>
                          <a:ext uri="{FF2B5EF4-FFF2-40B4-BE49-F238E27FC236}">
                            <a16:creationId xmlns:a16="http://schemas.microsoft.com/office/drawing/2014/main" id="{840F8D74-A56D-48B3-A840-4817B0B74C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3" name="Group 119">
                    <a:extLst>
                      <a:ext uri="{FF2B5EF4-FFF2-40B4-BE49-F238E27FC236}">
                        <a16:creationId xmlns:a16="http://schemas.microsoft.com/office/drawing/2014/main" id="{282AC3F1-EE81-4BA8-BDCB-1E8E0C3B00C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25" name="Group 120">
                      <a:extLst>
                        <a:ext uri="{FF2B5EF4-FFF2-40B4-BE49-F238E27FC236}">
                          <a16:creationId xmlns:a16="http://schemas.microsoft.com/office/drawing/2014/main" id="{65F1333E-6101-461B-A4A9-B1B0F26F75A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31" name="Rectangle 121">
                        <a:extLst>
                          <a:ext uri="{FF2B5EF4-FFF2-40B4-BE49-F238E27FC236}">
                            <a16:creationId xmlns:a16="http://schemas.microsoft.com/office/drawing/2014/main" id="{518F429C-73EB-484B-8399-3BC62BB43F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2" name="Rectangle 122">
                        <a:extLst>
                          <a:ext uri="{FF2B5EF4-FFF2-40B4-BE49-F238E27FC236}">
                            <a16:creationId xmlns:a16="http://schemas.microsoft.com/office/drawing/2014/main" id="{BEBF815C-15CF-4398-941C-765821420D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3" name="Rectangle 123">
                        <a:extLst>
                          <a:ext uri="{FF2B5EF4-FFF2-40B4-BE49-F238E27FC236}">
                            <a16:creationId xmlns:a16="http://schemas.microsoft.com/office/drawing/2014/main" id="{706DB587-EE6F-4240-AB8F-708A7BF7DB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4" name="Rectangle 124">
                        <a:extLst>
                          <a:ext uri="{FF2B5EF4-FFF2-40B4-BE49-F238E27FC236}">
                            <a16:creationId xmlns:a16="http://schemas.microsoft.com/office/drawing/2014/main" id="{172E3C1D-D3D6-42B0-B353-A866905E5A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6" name="Group 125">
                      <a:extLst>
                        <a:ext uri="{FF2B5EF4-FFF2-40B4-BE49-F238E27FC236}">
                          <a16:creationId xmlns:a16="http://schemas.microsoft.com/office/drawing/2014/main" id="{06742A20-64F8-4254-8D77-BDD1914787E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27" name="Rectangle 126">
                        <a:extLst>
                          <a:ext uri="{FF2B5EF4-FFF2-40B4-BE49-F238E27FC236}">
                            <a16:creationId xmlns:a16="http://schemas.microsoft.com/office/drawing/2014/main" id="{6C5C0B62-4E09-444D-A3AF-62FB109DF4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8" name="Rectangle 127">
                        <a:extLst>
                          <a:ext uri="{FF2B5EF4-FFF2-40B4-BE49-F238E27FC236}">
                            <a16:creationId xmlns:a16="http://schemas.microsoft.com/office/drawing/2014/main" id="{B3CEF727-4096-456D-BB60-18E212B9D2F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9" name="Rectangle 128">
                        <a:extLst>
                          <a:ext uri="{FF2B5EF4-FFF2-40B4-BE49-F238E27FC236}">
                            <a16:creationId xmlns:a16="http://schemas.microsoft.com/office/drawing/2014/main" id="{10FFBC46-25B9-4AF8-B360-9D02CB4B78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0" name="Rectangle 129">
                        <a:extLst>
                          <a:ext uri="{FF2B5EF4-FFF2-40B4-BE49-F238E27FC236}">
                            <a16:creationId xmlns:a16="http://schemas.microsoft.com/office/drawing/2014/main" id="{F5CC75CF-1E39-4AF5-ACE0-6AFD944F35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4" name="Group 130">
                    <a:extLst>
                      <a:ext uri="{FF2B5EF4-FFF2-40B4-BE49-F238E27FC236}">
                        <a16:creationId xmlns:a16="http://schemas.microsoft.com/office/drawing/2014/main" id="{F0551C15-4F61-492E-B26C-D8EF13B98F5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15" name="Group 131">
                      <a:extLst>
                        <a:ext uri="{FF2B5EF4-FFF2-40B4-BE49-F238E27FC236}">
                          <a16:creationId xmlns:a16="http://schemas.microsoft.com/office/drawing/2014/main" id="{02D622E2-3251-4D3F-A003-122FD5FB9BB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21" name="Rectangle 132">
                        <a:extLst>
                          <a:ext uri="{FF2B5EF4-FFF2-40B4-BE49-F238E27FC236}">
                            <a16:creationId xmlns:a16="http://schemas.microsoft.com/office/drawing/2014/main" id="{6733286A-13D9-4859-B88C-F5BAA30A49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" name="Rectangle 133">
                        <a:extLst>
                          <a:ext uri="{FF2B5EF4-FFF2-40B4-BE49-F238E27FC236}">
                            <a16:creationId xmlns:a16="http://schemas.microsoft.com/office/drawing/2014/main" id="{FAD06579-C6D4-4584-A93B-CCE32F683B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" name="Rectangle 134">
                        <a:extLst>
                          <a:ext uri="{FF2B5EF4-FFF2-40B4-BE49-F238E27FC236}">
                            <a16:creationId xmlns:a16="http://schemas.microsoft.com/office/drawing/2014/main" id="{1B3C1243-8938-4B89-8F1F-8FB2A9BC19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" name="Rectangle 135">
                        <a:extLst>
                          <a:ext uri="{FF2B5EF4-FFF2-40B4-BE49-F238E27FC236}">
                            <a16:creationId xmlns:a16="http://schemas.microsoft.com/office/drawing/2014/main" id="{5E8FF0F4-5F62-450F-BF10-26F280211D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16" name="Group 136">
                      <a:extLst>
                        <a:ext uri="{FF2B5EF4-FFF2-40B4-BE49-F238E27FC236}">
                          <a16:creationId xmlns:a16="http://schemas.microsoft.com/office/drawing/2014/main" id="{C35DF58C-C405-4E72-B58A-0C18EA30B80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17" name="Rectangle 137">
                        <a:extLst>
                          <a:ext uri="{FF2B5EF4-FFF2-40B4-BE49-F238E27FC236}">
                            <a16:creationId xmlns:a16="http://schemas.microsoft.com/office/drawing/2014/main" id="{6E798BEB-C3DC-4A1B-A3FC-FC9B0B92B9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8" name="Rectangle 138">
                        <a:extLst>
                          <a:ext uri="{FF2B5EF4-FFF2-40B4-BE49-F238E27FC236}">
                            <a16:creationId xmlns:a16="http://schemas.microsoft.com/office/drawing/2014/main" id="{69F61F6F-7263-4FDB-9A56-42532DDD02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" name="Rectangle 139">
                        <a:extLst>
                          <a:ext uri="{FF2B5EF4-FFF2-40B4-BE49-F238E27FC236}">
                            <a16:creationId xmlns:a16="http://schemas.microsoft.com/office/drawing/2014/main" id="{9EAF1EB9-B102-46D6-9154-959E093139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" name="Rectangle 140">
                        <a:extLst>
                          <a:ext uri="{FF2B5EF4-FFF2-40B4-BE49-F238E27FC236}">
                            <a16:creationId xmlns:a16="http://schemas.microsoft.com/office/drawing/2014/main" id="{3AA82B97-816D-4F4F-96C4-A94A20EC57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566" name="Group 141">
                  <a:extLst>
                    <a:ext uri="{FF2B5EF4-FFF2-40B4-BE49-F238E27FC236}">
                      <a16:creationId xmlns:a16="http://schemas.microsoft.com/office/drawing/2014/main" id="{8EFC9672-391A-4C72-8FC9-BFD6B4BF77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67" name="Group 142">
                    <a:extLst>
                      <a:ext uri="{FF2B5EF4-FFF2-40B4-BE49-F238E27FC236}">
                        <a16:creationId xmlns:a16="http://schemas.microsoft.com/office/drawing/2014/main" id="{CF11473C-D8C3-4913-A1CB-225B3730DF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01" name="Group 143">
                      <a:extLst>
                        <a:ext uri="{FF2B5EF4-FFF2-40B4-BE49-F238E27FC236}">
                          <a16:creationId xmlns:a16="http://schemas.microsoft.com/office/drawing/2014/main" id="{027C4269-C4C7-481D-8B8B-251958236D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07" name="Rectangle 144">
                        <a:extLst>
                          <a:ext uri="{FF2B5EF4-FFF2-40B4-BE49-F238E27FC236}">
                            <a16:creationId xmlns:a16="http://schemas.microsoft.com/office/drawing/2014/main" id="{1318DAAE-13F3-4FE7-9760-DDE1CF2B09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8" name="Rectangle 145">
                        <a:extLst>
                          <a:ext uri="{FF2B5EF4-FFF2-40B4-BE49-F238E27FC236}">
                            <a16:creationId xmlns:a16="http://schemas.microsoft.com/office/drawing/2014/main" id="{E12B3D98-7F0C-4531-BDCD-1DD10D7CCA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9" name="Rectangle 146">
                        <a:extLst>
                          <a:ext uri="{FF2B5EF4-FFF2-40B4-BE49-F238E27FC236}">
                            <a16:creationId xmlns:a16="http://schemas.microsoft.com/office/drawing/2014/main" id="{288857E8-BCAF-4D5B-A581-74E6D47CB53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0" name="Rectangle 147">
                        <a:extLst>
                          <a:ext uri="{FF2B5EF4-FFF2-40B4-BE49-F238E27FC236}">
                            <a16:creationId xmlns:a16="http://schemas.microsoft.com/office/drawing/2014/main" id="{B2FFB1AF-114E-41CE-B55A-EF3BF9E7B7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02" name="Group 148">
                      <a:extLst>
                        <a:ext uri="{FF2B5EF4-FFF2-40B4-BE49-F238E27FC236}">
                          <a16:creationId xmlns:a16="http://schemas.microsoft.com/office/drawing/2014/main" id="{57FD5086-449C-4844-9FC1-77C17654A10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03" name="Rectangle 149">
                        <a:extLst>
                          <a:ext uri="{FF2B5EF4-FFF2-40B4-BE49-F238E27FC236}">
                            <a16:creationId xmlns:a16="http://schemas.microsoft.com/office/drawing/2014/main" id="{78BBD022-6CA0-462E-8148-804E4C9E09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4" name="Rectangle 150">
                        <a:extLst>
                          <a:ext uri="{FF2B5EF4-FFF2-40B4-BE49-F238E27FC236}">
                            <a16:creationId xmlns:a16="http://schemas.microsoft.com/office/drawing/2014/main" id="{3FDF8529-5833-4300-A770-7938C08ED8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5" name="Rectangle 151">
                        <a:extLst>
                          <a:ext uri="{FF2B5EF4-FFF2-40B4-BE49-F238E27FC236}">
                            <a16:creationId xmlns:a16="http://schemas.microsoft.com/office/drawing/2014/main" id="{846C76B1-C7CF-4018-AC55-BD7045FC867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6" name="Rectangle 152">
                        <a:extLst>
                          <a:ext uri="{FF2B5EF4-FFF2-40B4-BE49-F238E27FC236}">
                            <a16:creationId xmlns:a16="http://schemas.microsoft.com/office/drawing/2014/main" id="{D8C7CE10-DA7A-4078-A944-24D14BF181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68" name="Group 153">
                    <a:extLst>
                      <a:ext uri="{FF2B5EF4-FFF2-40B4-BE49-F238E27FC236}">
                        <a16:creationId xmlns:a16="http://schemas.microsoft.com/office/drawing/2014/main" id="{AAA5AF54-0DE3-48BF-95A5-7AA6DB2247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91" name="Group 154">
                      <a:extLst>
                        <a:ext uri="{FF2B5EF4-FFF2-40B4-BE49-F238E27FC236}">
                          <a16:creationId xmlns:a16="http://schemas.microsoft.com/office/drawing/2014/main" id="{BA61E437-88AE-45E9-8FB0-AD3F8AAF34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97" name="Rectangle 155">
                        <a:extLst>
                          <a:ext uri="{FF2B5EF4-FFF2-40B4-BE49-F238E27FC236}">
                            <a16:creationId xmlns:a16="http://schemas.microsoft.com/office/drawing/2014/main" id="{8860B85F-A3AE-49C3-AAA1-F165CAA012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8" name="Rectangle 156">
                        <a:extLst>
                          <a:ext uri="{FF2B5EF4-FFF2-40B4-BE49-F238E27FC236}">
                            <a16:creationId xmlns:a16="http://schemas.microsoft.com/office/drawing/2014/main" id="{11AEA2A5-05F5-4FDD-8B0D-B5DCA817CB3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9" name="Rectangle 157">
                        <a:extLst>
                          <a:ext uri="{FF2B5EF4-FFF2-40B4-BE49-F238E27FC236}">
                            <a16:creationId xmlns:a16="http://schemas.microsoft.com/office/drawing/2014/main" id="{B72ED771-C1A0-461D-AEAF-159EB58F41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0" name="Rectangle 158">
                        <a:extLst>
                          <a:ext uri="{FF2B5EF4-FFF2-40B4-BE49-F238E27FC236}">
                            <a16:creationId xmlns:a16="http://schemas.microsoft.com/office/drawing/2014/main" id="{9CFA19A4-5E4F-47E7-A86D-6E02992899D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92" name="Group 159">
                      <a:extLst>
                        <a:ext uri="{FF2B5EF4-FFF2-40B4-BE49-F238E27FC236}">
                          <a16:creationId xmlns:a16="http://schemas.microsoft.com/office/drawing/2014/main" id="{09F9C037-D203-4E61-AE0A-FC380A87A1E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93" name="Rectangle 160">
                        <a:extLst>
                          <a:ext uri="{FF2B5EF4-FFF2-40B4-BE49-F238E27FC236}">
                            <a16:creationId xmlns:a16="http://schemas.microsoft.com/office/drawing/2014/main" id="{62ED2488-B16E-4D8F-BFA4-C7B163B0E3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4" name="Rectangle 161">
                        <a:extLst>
                          <a:ext uri="{FF2B5EF4-FFF2-40B4-BE49-F238E27FC236}">
                            <a16:creationId xmlns:a16="http://schemas.microsoft.com/office/drawing/2014/main" id="{B854417C-0BC7-4593-91AB-E6F2178FD2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5" name="Rectangle 162">
                        <a:extLst>
                          <a:ext uri="{FF2B5EF4-FFF2-40B4-BE49-F238E27FC236}">
                            <a16:creationId xmlns:a16="http://schemas.microsoft.com/office/drawing/2014/main" id="{B80BEFDC-8B40-455C-BB97-C4D0A86916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6" name="Rectangle 163">
                        <a:extLst>
                          <a:ext uri="{FF2B5EF4-FFF2-40B4-BE49-F238E27FC236}">
                            <a16:creationId xmlns:a16="http://schemas.microsoft.com/office/drawing/2014/main" id="{84682587-4075-4C68-9B6F-CA5C5B55FC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69" name="Group 164">
                    <a:extLst>
                      <a:ext uri="{FF2B5EF4-FFF2-40B4-BE49-F238E27FC236}">
                        <a16:creationId xmlns:a16="http://schemas.microsoft.com/office/drawing/2014/main" id="{9AB78C8D-8585-4AFB-AFAD-E0653C557CC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81" name="Group 165">
                      <a:extLst>
                        <a:ext uri="{FF2B5EF4-FFF2-40B4-BE49-F238E27FC236}">
                          <a16:creationId xmlns:a16="http://schemas.microsoft.com/office/drawing/2014/main" id="{96ACC165-39F4-4DAA-BC3B-0C72DECDA8C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87" name="Rectangle 166">
                        <a:extLst>
                          <a:ext uri="{FF2B5EF4-FFF2-40B4-BE49-F238E27FC236}">
                            <a16:creationId xmlns:a16="http://schemas.microsoft.com/office/drawing/2014/main" id="{43C978C3-8503-46D2-B2EA-F4EFCE57D2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8" name="Rectangle 167">
                        <a:extLst>
                          <a:ext uri="{FF2B5EF4-FFF2-40B4-BE49-F238E27FC236}">
                            <a16:creationId xmlns:a16="http://schemas.microsoft.com/office/drawing/2014/main" id="{3395482E-E6AD-4289-9787-6CF65F017D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9" name="Rectangle 168">
                        <a:extLst>
                          <a:ext uri="{FF2B5EF4-FFF2-40B4-BE49-F238E27FC236}">
                            <a16:creationId xmlns:a16="http://schemas.microsoft.com/office/drawing/2014/main" id="{8B9D8ACB-C4D4-471A-A0A3-761F6EAB5C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0" name="Rectangle 169">
                        <a:extLst>
                          <a:ext uri="{FF2B5EF4-FFF2-40B4-BE49-F238E27FC236}">
                            <a16:creationId xmlns:a16="http://schemas.microsoft.com/office/drawing/2014/main" id="{98D2D3BC-74E1-40B3-BD82-8729478D13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82" name="Group 170">
                      <a:extLst>
                        <a:ext uri="{FF2B5EF4-FFF2-40B4-BE49-F238E27FC236}">
                          <a16:creationId xmlns:a16="http://schemas.microsoft.com/office/drawing/2014/main" id="{E630E2A5-C7AD-4EB8-9BDA-A66DE3B6842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83" name="Rectangle 171">
                        <a:extLst>
                          <a:ext uri="{FF2B5EF4-FFF2-40B4-BE49-F238E27FC236}">
                            <a16:creationId xmlns:a16="http://schemas.microsoft.com/office/drawing/2014/main" id="{91E0E56D-F46E-40BD-A0A3-D4E35C650C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4" name="Rectangle 172">
                        <a:extLst>
                          <a:ext uri="{FF2B5EF4-FFF2-40B4-BE49-F238E27FC236}">
                            <a16:creationId xmlns:a16="http://schemas.microsoft.com/office/drawing/2014/main" id="{C1623FFE-3FCB-48B2-A65C-0BF5EB0E51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5" name="Rectangle 173">
                        <a:extLst>
                          <a:ext uri="{FF2B5EF4-FFF2-40B4-BE49-F238E27FC236}">
                            <a16:creationId xmlns:a16="http://schemas.microsoft.com/office/drawing/2014/main" id="{739052DC-B66C-4FBB-B50A-3ED88697BE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6" name="Rectangle 174">
                        <a:extLst>
                          <a:ext uri="{FF2B5EF4-FFF2-40B4-BE49-F238E27FC236}">
                            <a16:creationId xmlns:a16="http://schemas.microsoft.com/office/drawing/2014/main" id="{642020E4-9E36-4C78-9368-F53E59B14AD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70" name="Group 175">
                    <a:extLst>
                      <a:ext uri="{FF2B5EF4-FFF2-40B4-BE49-F238E27FC236}">
                        <a16:creationId xmlns:a16="http://schemas.microsoft.com/office/drawing/2014/main" id="{55F3DB69-1C43-4E94-A49C-8ACAF72C52B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71" name="Group 176">
                      <a:extLst>
                        <a:ext uri="{FF2B5EF4-FFF2-40B4-BE49-F238E27FC236}">
                          <a16:creationId xmlns:a16="http://schemas.microsoft.com/office/drawing/2014/main" id="{B4A72326-5F9C-4FFA-A140-BA24EE4A3A8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77" name="Rectangle 177">
                        <a:extLst>
                          <a:ext uri="{FF2B5EF4-FFF2-40B4-BE49-F238E27FC236}">
                            <a16:creationId xmlns:a16="http://schemas.microsoft.com/office/drawing/2014/main" id="{A95ED02A-0D07-4925-A1DC-DFFAB55DA5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8" name="Rectangle 178">
                        <a:extLst>
                          <a:ext uri="{FF2B5EF4-FFF2-40B4-BE49-F238E27FC236}">
                            <a16:creationId xmlns:a16="http://schemas.microsoft.com/office/drawing/2014/main" id="{54B4637D-26B7-4E05-9B52-E30669D2FE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9" name="Rectangle 179">
                        <a:extLst>
                          <a:ext uri="{FF2B5EF4-FFF2-40B4-BE49-F238E27FC236}">
                            <a16:creationId xmlns:a16="http://schemas.microsoft.com/office/drawing/2014/main" id="{EE68B5C5-A06E-4462-B025-414B899299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0" name="Rectangle 180">
                        <a:extLst>
                          <a:ext uri="{FF2B5EF4-FFF2-40B4-BE49-F238E27FC236}">
                            <a16:creationId xmlns:a16="http://schemas.microsoft.com/office/drawing/2014/main" id="{A3A4EC46-4C9A-4DBB-917F-95419E824C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72" name="Group 181">
                      <a:extLst>
                        <a:ext uri="{FF2B5EF4-FFF2-40B4-BE49-F238E27FC236}">
                          <a16:creationId xmlns:a16="http://schemas.microsoft.com/office/drawing/2014/main" id="{5A328A36-78CE-4DBC-A2B6-DDE661A696E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73" name="Rectangle 182">
                        <a:extLst>
                          <a:ext uri="{FF2B5EF4-FFF2-40B4-BE49-F238E27FC236}">
                            <a16:creationId xmlns:a16="http://schemas.microsoft.com/office/drawing/2014/main" id="{A8DC26D0-05FD-459F-AF82-BCA2472B67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4" name="Rectangle 183">
                        <a:extLst>
                          <a:ext uri="{FF2B5EF4-FFF2-40B4-BE49-F238E27FC236}">
                            <a16:creationId xmlns:a16="http://schemas.microsoft.com/office/drawing/2014/main" id="{113EF6DA-8BD0-4716-A842-F21A6620ED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5" name="Rectangle 184">
                        <a:extLst>
                          <a:ext uri="{FF2B5EF4-FFF2-40B4-BE49-F238E27FC236}">
                            <a16:creationId xmlns:a16="http://schemas.microsoft.com/office/drawing/2014/main" id="{D9D681E1-EE2F-4CEF-9E3E-DAA02E4D78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6" name="Rectangle 185">
                        <a:extLst>
                          <a:ext uri="{FF2B5EF4-FFF2-40B4-BE49-F238E27FC236}">
                            <a16:creationId xmlns:a16="http://schemas.microsoft.com/office/drawing/2014/main" id="{6E0CB66D-5834-4D6B-AD50-1B1FFE0F6F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380" name="Group 186">
              <a:extLst>
                <a:ext uri="{FF2B5EF4-FFF2-40B4-BE49-F238E27FC236}">
                  <a16:creationId xmlns:a16="http://schemas.microsoft.com/office/drawing/2014/main" id="{B060ADC9-7A80-458C-B344-27CC1CE0CD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1803"/>
              <a:ext cx="2652" cy="1326"/>
              <a:chOff x="1344" y="888"/>
              <a:chExt cx="4032" cy="2016"/>
            </a:xfrm>
          </p:grpSpPr>
          <p:grpSp>
            <p:nvGrpSpPr>
              <p:cNvPr id="381" name="Group 187">
                <a:extLst>
                  <a:ext uri="{FF2B5EF4-FFF2-40B4-BE49-F238E27FC236}">
                    <a16:creationId xmlns:a16="http://schemas.microsoft.com/office/drawing/2014/main" id="{568D8EB9-2B03-41C3-A8E2-2160CF70E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473" name="Group 188">
                  <a:extLst>
                    <a:ext uri="{FF2B5EF4-FFF2-40B4-BE49-F238E27FC236}">
                      <a16:creationId xmlns:a16="http://schemas.microsoft.com/office/drawing/2014/main" id="{06EE1032-3D4C-403D-9A77-816DE8F8E3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19" name="Group 189">
                    <a:extLst>
                      <a:ext uri="{FF2B5EF4-FFF2-40B4-BE49-F238E27FC236}">
                        <a16:creationId xmlns:a16="http://schemas.microsoft.com/office/drawing/2014/main" id="{4A342C25-02A9-4CDF-9F10-FC5C60C397D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53" name="Group 190">
                      <a:extLst>
                        <a:ext uri="{FF2B5EF4-FFF2-40B4-BE49-F238E27FC236}">
                          <a16:creationId xmlns:a16="http://schemas.microsoft.com/office/drawing/2014/main" id="{98AACE29-B0C8-44D7-B6C0-C5362A5A50F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59" name="Rectangle 191">
                        <a:extLst>
                          <a:ext uri="{FF2B5EF4-FFF2-40B4-BE49-F238E27FC236}">
                            <a16:creationId xmlns:a16="http://schemas.microsoft.com/office/drawing/2014/main" id="{C0188AA4-E175-496F-BAB1-410FF1AFC24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0" name="Rectangle 192">
                        <a:extLst>
                          <a:ext uri="{FF2B5EF4-FFF2-40B4-BE49-F238E27FC236}">
                            <a16:creationId xmlns:a16="http://schemas.microsoft.com/office/drawing/2014/main" id="{85F9060B-AD11-451D-A6A9-777ABFBE71B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1" name="Rectangle 193">
                        <a:extLst>
                          <a:ext uri="{FF2B5EF4-FFF2-40B4-BE49-F238E27FC236}">
                            <a16:creationId xmlns:a16="http://schemas.microsoft.com/office/drawing/2014/main" id="{FF985334-8C26-4979-8A29-11A31953A1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2" name="Rectangle 194">
                        <a:extLst>
                          <a:ext uri="{FF2B5EF4-FFF2-40B4-BE49-F238E27FC236}">
                            <a16:creationId xmlns:a16="http://schemas.microsoft.com/office/drawing/2014/main" id="{BAAFA2E4-03C0-4686-AD0D-52A1ADDBFA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54" name="Group 195">
                      <a:extLst>
                        <a:ext uri="{FF2B5EF4-FFF2-40B4-BE49-F238E27FC236}">
                          <a16:creationId xmlns:a16="http://schemas.microsoft.com/office/drawing/2014/main" id="{23EA73BF-0AF8-40B6-BC8F-9192086616B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55" name="Rectangle 196">
                        <a:extLst>
                          <a:ext uri="{FF2B5EF4-FFF2-40B4-BE49-F238E27FC236}">
                            <a16:creationId xmlns:a16="http://schemas.microsoft.com/office/drawing/2014/main" id="{38FE3560-24EF-46D1-B38E-B6B44943F6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6" name="Rectangle 197">
                        <a:extLst>
                          <a:ext uri="{FF2B5EF4-FFF2-40B4-BE49-F238E27FC236}">
                            <a16:creationId xmlns:a16="http://schemas.microsoft.com/office/drawing/2014/main" id="{EBF870C7-C871-415B-82BC-172239EBC8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7" name="Rectangle 198">
                        <a:extLst>
                          <a:ext uri="{FF2B5EF4-FFF2-40B4-BE49-F238E27FC236}">
                            <a16:creationId xmlns:a16="http://schemas.microsoft.com/office/drawing/2014/main" id="{5FEAEC5A-C1A7-4A2E-8989-023553F990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8" name="Rectangle 199">
                        <a:extLst>
                          <a:ext uri="{FF2B5EF4-FFF2-40B4-BE49-F238E27FC236}">
                            <a16:creationId xmlns:a16="http://schemas.microsoft.com/office/drawing/2014/main" id="{C2ED8491-310E-46F0-A970-43B6717BA8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0" name="Group 200">
                    <a:extLst>
                      <a:ext uri="{FF2B5EF4-FFF2-40B4-BE49-F238E27FC236}">
                        <a16:creationId xmlns:a16="http://schemas.microsoft.com/office/drawing/2014/main" id="{1F75F6E8-B51C-4126-8BCA-9EB6D4EB300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43" name="Group 201">
                      <a:extLst>
                        <a:ext uri="{FF2B5EF4-FFF2-40B4-BE49-F238E27FC236}">
                          <a16:creationId xmlns:a16="http://schemas.microsoft.com/office/drawing/2014/main" id="{A1829569-9DCD-4071-B325-56824B6D9E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49" name="Rectangle 202">
                        <a:extLst>
                          <a:ext uri="{FF2B5EF4-FFF2-40B4-BE49-F238E27FC236}">
                            <a16:creationId xmlns:a16="http://schemas.microsoft.com/office/drawing/2014/main" id="{BE7BEFCF-6351-4B5F-8C29-D214361403E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0" name="Rectangle 203">
                        <a:extLst>
                          <a:ext uri="{FF2B5EF4-FFF2-40B4-BE49-F238E27FC236}">
                            <a16:creationId xmlns:a16="http://schemas.microsoft.com/office/drawing/2014/main" id="{A3B5BC3F-AB80-4337-8F4A-2B2609A75A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1" name="Rectangle 204">
                        <a:extLst>
                          <a:ext uri="{FF2B5EF4-FFF2-40B4-BE49-F238E27FC236}">
                            <a16:creationId xmlns:a16="http://schemas.microsoft.com/office/drawing/2014/main" id="{8E9F577C-BC06-43A3-AD61-4CE98EB13CB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2" name="Rectangle 205">
                        <a:extLst>
                          <a:ext uri="{FF2B5EF4-FFF2-40B4-BE49-F238E27FC236}">
                            <a16:creationId xmlns:a16="http://schemas.microsoft.com/office/drawing/2014/main" id="{CEE043FE-78D4-4901-AF06-E3A07636B4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44" name="Group 206">
                      <a:extLst>
                        <a:ext uri="{FF2B5EF4-FFF2-40B4-BE49-F238E27FC236}">
                          <a16:creationId xmlns:a16="http://schemas.microsoft.com/office/drawing/2014/main" id="{BDFC0DA5-601F-4A47-8885-8E2EED346D3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45" name="Rectangle 207">
                        <a:extLst>
                          <a:ext uri="{FF2B5EF4-FFF2-40B4-BE49-F238E27FC236}">
                            <a16:creationId xmlns:a16="http://schemas.microsoft.com/office/drawing/2014/main" id="{0848808D-4B16-415E-A091-86C8026B6F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6" name="Rectangle 208">
                        <a:extLst>
                          <a:ext uri="{FF2B5EF4-FFF2-40B4-BE49-F238E27FC236}">
                            <a16:creationId xmlns:a16="http://schemas.microsoft.com/office/drawing/2014/main" id="{86EB5927-93DA-4220-B304-F73145D9EA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7" name="Rectangle 209">
                        <a:extLst>
                          <a:ext uri="{FF2B5EF4-FFF2-40B4-BE49-F238E27FC236}">
                            <a16:creationId xmlns:a16="http://schemas.microsoft.com/office/drawing/2014/main" id="{A867D15B-E7EE-4821-B5ED-BF693E8482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8" name="Rectangle 210">
                        <a:extLst>
                          <a:ext uri="{FF2B5EF4-FFF2-40B4-BE49-F238E27FC236}">
                            <a16:creationId xmlns:a16="http://schemas.microsoft.com/office/drawing/2014/main" id="{54231438-3CCE-489A-93CC-DCD0E950AA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1" name="Group 211">
                    <a:extLst>
                      <a:ext uri="{FF2B5EF4-FFF2-40B4-BE49-F238E27FC236}">
                        <a16:creationId xmlns:a16="http://schemas.microsoft.com/office/drawing/2014/main" id="{E69F0ACC-897C-4F55-BE7D-41DE1556DFF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33" name="Group 212">
                      <a:extLst>
                        <a:ext uri="{FF2B5EF4-FFF2-40B4-BE49-F238E27FC236}">
                          <a16:creationId xmlns:a16="http://schemas.microsoft.com/office/drawing/2014/main" id="{C0F7DB7D-99C7-40D0-9F1B-D8373A36629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39" name="Rectangle 213">
                        <a:extLst>
                          <a:ext uri="{FF2B5EF4-FFF2-40B4-BE49-F238E27FC236}">
                            <a16:creationId xmlns:a16="http://schemas.microsoft.com/office/drawing/2014/main" id="{ABDDBEB4-6A89-4E43-88B1-C758AFF2DF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0" name="Rectangle 214">
                        <a:extLst>
                          <a:ext uri="{FF2B5EF4-FFF2-40B4-BE49-F238E27FC236}">
                            <a16:creationId xmlns:a16="http://schemas.microsoft.com/office/drawing/2014/main" id="{4E16FE5B-2D53-4A2C-8D65-5D750763E6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1" name="Rectangle 215">
                        <a:extLst>
                          <a:ext uri="{FF2B5EF4-FFF2-40B4-BE49-F238E27FC236}">
                            <a16:creationId xmlns:a16="http://schemas.microsoft.com/office/drawing/2014/main" id="{A6E81014-6C30-4657-A183-DB8B616F89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2" name="Rectangle 216">
                        <a:extLst>
                          <a:ext uri="{FF2B5EF4-FFF2-40B4-BE49-F238E27FC236}">
                            <a16:creationId xmlns:a16="http://schemas.microsoft.com/office/drawing/2014/main" id="{CF017C36-7C3F-4ED0-BDD4-14A1726A213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34" name="Group 217">
                      <a:extLst>
                        <a:ext uri="{FF2B5EF4-FFF2-40B4-BE49-F238E27FC236}">
                          <a16:creationId xmlns:a16="http://schemas.microsoft.com/office/drawing/2014/main" id="{7E61E97A-51B5-4437-A2C9-CD3539EC466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35" name="Rectangle 218">
                        <a:extLst>
                          <a:ext uri="{FF2B5EF4-FFF2-40B4-BE49-F238E27FC236}">
                            <a16:creationId xmlns:a16="http://schemas.microsoft.com/office/drawing/2014/main" id="{40541EF3-225D-4CB2-8B33-0DEA2E6F9D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6" name="Rectangle 219">
                        <a:extLst>
                          <a:ext uri="{FF2B5EF4-FFF2-40B4-BE49-F238E27FC236}">
                            <a16:creationId xmlns:a16="http://schemas.microsoft.com/office/drawing/2014/main" id="{E96B5CFE-0D48-4599-BF4A-A1AC5FE324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7" name="Rectangle 220">
                        <a:extLst>
                          <a:ext uri="{FF2B5EF4-FFF2-40B4-BE49-F238E27FC236}">
                            <a16:creationId xmlns:a16="http://schemas.microsoft.com/office/drawing/2014/main" id="{C822DE5F-460A-40E8-8FA5-AE9C613BE8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8" name="Rectangle 221">
                        <a:extLst>
                          <a:ext uri="{FF2B5EF4-FFF2-40B4-BE49-F238E27FC236}">
                            <a16:creationId xmlns:a16="http://schemas.microsoft.com/office/drawing/2014/main" id="{E2A75957-B05B-4A6F-907D-779492009BC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2" name="Group 222">
                    <a:extLst>
                      <a:ext uri="{FF2B5EF4-FFF2-40B4-BE49-F238E27FC236}">
                        <a16:creationId xmlns:a16="http://schemas.microsoft.com/office/drawing/2014/main" id="{91209320-283D-4878-9C47-0172681E94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23" name="Group 223">
                      <a:extLst>
                        <a:ext uri="{FF2B5EF4-FFF2-40B4-BE49-F238E27FC236}">
                          <a16:creationId xmlns:a16="http://schemas.microsoft.com/office/drawing/2014/main" id="{58A3950B-1C54-47A8-944E-B1F4B73078E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29" name="Rectangle 224">
                        <a:extLst>
                          <a:ext uri="{FF2B5EF4-FFF2-40B4-BE49-F238E27FC236}">
                            <a16:creationId xmlns:a16="http://schemas.microsoft.com/office/drawing/2014/main" id="{48CCD49F-A17D-4973-985A-228213706E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0" name="Rectangle 225">
                        <a:extLst>
                          <a:ext uri="{FF2B5EF4-FFF2-40B4-BE49-F238E27FC236}">
                            <a16:creationId xmlns:a16="http://schemas.microsoft.com/office/drawing/2014/main" id="{66B82CEE-738F-4686-805A-CDAF5DC57A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1" name="Rectangle 226">
                        <a:extLst>
                          <a:ext uri="{FF2B5EF4-FFF2-40B4-BE49-F238E27FC236}">
                            <a16:creationId xmlns:a16="http://schemas.microsoft.com/office/drawing/2014/main" id="{B0A4DEC4-7231-4F56-BEBE-AE2A708EE1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2" name="Rectangle 227">
                        <a:extLst>
                          <a:ext uri="{FF2B5EF4-FFF2-40B4-BE49-F238E27FC236}">
                            <a16:creationId xmlns:a16="http://schemas.microsoft.com/office/drawing/2014/main" id="{ABDE022B-70D3-4E54-BAB2-E4DA8B3531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24" name="Group 228">
                      <a:extLst>
                        <a:ext uri="{FF2B5EF4-FFF2-40B4-BE49-F238E27FC236}">
                          <a16:creationId xmlns:a16="http://schemas.microsoft.com/office/drawing/2014/main" id="{63F0A541-A34C-4C30-8490-D9271D08A1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25" name="Rectangle 229">
                        <a:extLst>
                          <a:ext uri="{FF2B5EF4-FFF2-40B4-BE49-F238E27FC236}">
                            <a16:creationId xmlns:a16="http://schemas.microsoft.com/office/drawing/2014/main" id="{4B709C88-9E22-4CFD-B6F6-085AAAC1DC9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6" name="Rectangle 230">
                        <a:extLst>
                          <a:ext uri="{FF2B5EF4-FFF2-40B4-BE49-F238E27FC236}">
                            <a16:creationId xmlns:a16="http://schemas.microsoft.com/office/drawing/2014/main" id="{6DA1716F-7E23-429D-8208-19D83A1E09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7" name="Rectangle 231">
                        <a:extLst>
                          <a:ext uri="{FF2B5EF4-FFF2-40B4-BE49-F238E27FC236}">
                            <a16:creationId xmlns:a16="http://schemas.microsoft.com/office/drawing/2014/main" id="{B664AD78-8AAD-4664-AE73-4754816E2A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8" name="Rectangle 232">
                        <a:extLst>
                          <a:ext uri="{FF2B5EF4-FFF2-40B4-BE49-F238E27FC236}">
                            <a16:creationId xmlns:a16="http://schemas.microsoft.com/office/drawing/2014/main" id="{574B5F39-6756-4959-99B1-60C2C29C39D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474" name="Group 233">
                  <a:extLst>
                    <a:ext uri="{FF2B5EF4-FFF2-40B4-BE49-F238E27FC236}">
                      <a16:creationId xmlns:a16="http://schemas.microsoft.com/office/drawing/2014/main" id="{FBF855C8-D640-4173-B6FE-BB2E364681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475" name="Group 234">
                    <a:extLst>
                      <a:ext uri="{FF2B5EF4-FFF2-40B4-BE49-F238E27FC236}">
                        <a16:creationId xmlns:a16="http://schemas.microsoft.com/office/drawing/2014/main" id="{16718520-0B7B-4B2C-8B1B-8C96608621B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09" name="Group 235">
                      <a:extLst>
                        <a:ext uri="{FF2B5EF4-FFF2-40B4-BE49-F238E27FC236}">
                          <a16:creationId xmlns:a16="http://schemas.microsoft.com/office/drawing/2014/main" id="{2C186367-CBDE-48BF-A62F-1B325DBFE2D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15" name="Rectangle 236">
                        <a:extLst>
                          <a:ext uri="{FF2B5EF4-FFF2-40B4-BE49-F238E27FC236}">
                            <a16:creationId xmlns:a16="http://schemas.microsoft.com/office/drawing/2014/main" id="{4DEFBA39-B2F0-42AB-87DF-51428EF07A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6" name="Rectangle 237">
                        <a:extLst>
                          <a:ext uri="{FF2B5EF4-FFF2-40B4-BE49-F238E27FC236}">
                            <a16:creationId xmlns:a16="http://schemas.microsoft.com/office/drawing/2014/main" id="{1A2522C7-5A40-400E-B6B4-FDCC18D2B1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7" name="Rectangle 238">
                        <a:extLst>
                          <a:ext uri="{FF2B5EF4-FFF2-40B4-BE49-F238E27FC236}">
                            <a16:creationId xmlns:a16="http://schemas.microsoft.com/office/drawing/2014/main" id="{17FED2F7-4C6F-4D68-8E01-4DFC1A7696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8" name="Rectangle 239">
                        <a:extLst>
                          <a:ext uri="{FF2B5EF4-FFF2-40B4-BE49-F238E27FC236}">
                            <a16:creationId xmlns:a16="http://schemas.microsoft.com/office/drawing/2014/main" id="{DF3D3836-FF4D-40B9-9B7B-89E7258C7C2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10" name="Group 240">
                      <a:extLst>
                        <a:ext uri="{FF2B5EF4-FFF2-40B4-BE49-F238E27FC236}">
                          <a16:creationId xmlns:a16="http://schemas.microsoft.com/office/drawing/2014/main" id="{8C25C5D1-5A51-444E-8005-18038E1A0FD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11" name="Rectangle 241">
                        <a:extLst>
                          <a:ext uri="{FF2B5EF4-FFF2-40B4-BE49-F238E27FC236}">
                            <a16:creationId xmlns:a16="http://schemas.microsoft.com/office/drawing/2014/main" id="{D6C11754-85B3-4BBE-B030-687F228CEC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" name="Rectangle 242">
                        <a:extLst>
                          <a:ext uri="{FF2B5EF4-FFF2-40B4-BE49-F238E27FC236}">
                            <a16:creationId xmlns:a16="http://schemas.microsoft.com/office/drawing/2014/main" id="{72CB3EF1-203D-4D8F-8017-03CAF727BF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3" name="Rectangle 243">
                        <a:extLst>
                          <a:ext uri="{FF2B5EF4-FFF2-40B4-BE49-F238E27FC236}">
                            <a16:creationId xmlns:a16="http://schemas.microsoft.com/office/drawing/2014/main" id="{C69207AD-14DC-42F8-84BB-87575BB0B6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4" name="Rectangle 244">
                        <a:extLst>
                          <a:ext uri="{FF2B5EF4-FFF2-40B4-BE49-F238E27FC236}">
                            <a16:creationId xmlns:a16="http://schemas.microsoft.com/office/drawing/2014/main" id="{229E7396-8C06-4A24-A951-3592895D2E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6" name="Group 245">
                    <a:extLst>
                      <a:ext uri="{FF2B5EF4-FFF2-40B4-BE49-F238E27FC236}">
                        <a16:creationId xmlns:a16="http://schemas.microsoft.com/office/drawing/2014/main" id="{003A651F-BAFA-49E6-AFC9-DAA4A6C0B19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99" name="Group 246">
                      <a:extLst>
                        <a:ext uri="{FF2B5EF4-FFF2-40B4-BE49-F238E27FC236}">
                          <a16:creationId xmlns:a16="http://schemas.microsoft.com/office/drawing/2014/main" id="{2B9B136F-8D36-4E26-BE74-3717B473C26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05" name="Rectangle 247">
                        <a:extLst>
                          <a:ext uri="{FF2B5EF4-FFF2-40B4-BE49-F238E27FC236}">
                            <a16:creationId xmlns:a16="http://schemas.microsoft.com/office/drawing/2014/main" id="{AB7717DF-6F9E-47F7-B471-9E9FC59F97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6" name="Rectangle 248">
                        <a:extLst>
                          <a:ext uri="{FF2B5EF4-FFF2-40B4-BE49-F238E27FC236}">
                            <a16:creationId xmlns:a16="http://schemas.microsoft.com/office/drawing/2014/main" id="{CDEDB46F-D304-4778-825E-7CBD3FBEB3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7" name="Rectangle 249">
                        <a:extLst>
                          <a:ext uri="{FF2B5EF4-FFF2-40B4-BE49-F238E27FC236}">
                            <a16:creationId xmlns:a16="http://schemas.microsoft.com/office/drawing/2014/main" id="{0DB9AD29-AB67-4665-87F0-B9ACF2ABDE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8" name="Rectangle 250">
                        <a:extLst>
                          <a:ext uri="{FF2B5EF4-FFF2-40B4-BE49-F238E27FC236}">
                            <a16:creationId xmlns:a16="http://schemas.microsoft.com/office/drawing/2014/main" id="{40FCF8DE-C359-44C1-9B66-085FA578A81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00" name="Group 251">
                      <a:extLst>
                        <a:ext uri="{FF2B5EF4-FFF2-40B4-BE49-F238E27FC236}">
                          <a16:creationId xmlns:a16="http://schemas.microsoft.com/office/drawing/2014/main" id="{1781D5B4-7AC4-4C68-8D9E-933066239B4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01" name="Rectangle 252">
                        <a:extLst>
                          <a:ext uri="{FF2B5EF4-FFF2-40B4-BE49-F238E27FC236}">
                            <a16:creationId xmlns:a16="http://schemas.microsoft.com/office/drawing/2014/main" id="{700B53B4-D047-4910-BCEE-876EF39F95C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" name="Rectangle 253">
                        <a:extLst>
                          <a:ext uri="{FF2B5EF4-FFF2-40B4-BE49-F238E27FC236}">
                            <a16:creationId xmlns:a16="http://schemas.microsoft.com/office/drawing/2014/main" id="{BD2D5215-AA03-423D-A781-69D25A0C57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3" name="Rectangle 254">
                        <a:extLst>
                          <a:ext uri="{FF2B5EF4-FFF2-40B4-BE49-F238E27FC236}">
                            <a16:creationId xmlns:a16="http://schemas.microsoft.com/office/drawing/2014/main" id="{7C0CBF5A-A6D3-4F2D-8A41-A972EE872E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4" name="Rectangle 255">
                        <a:extLst>
                          <a:ext uri="{FF2B5EF4-FFF2-40B4-BE49-F238E27FC236}">
                            <a16:creationId xmlns:a16="http://schemas.microsoft.com/office/drawing/2014/main" id="{8F5AEDD2-8402-4FC1-8358-37C388D179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7" name="Group 256">
                    <a:extLst>
                      <a:ext uri="{FF2B5EF4-FFF2-40B4-BE49-F238E27FC236}">
                        <a16:creationId xmlns:a16="http://schemas.microsoft.com/office/drawing/2014/main" id="{AF48CB8C-8319-452C-B0C5-1E3AF61079C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89" name="Group 257">
                      <a:extLst>
                        <a:ext uri="{FF2B5EF4-FFF2-40B4-BE49-F238E27FC236}">
                          <a16:creationId xmlns:a16="http://schemas.microsoft.com/office/drawing/2014/main" id="{49FFAA61-ACE6-409A-B2D5-3EE87C8C66F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95" name="Rectangle 258">
                        <a:extLst>
                          <a:ext uri="{FF2B5EF4-FFF2-40B4-BE49-F238E27FC236}">
                            <a16:creationId xmlns:a16="http://schemas.microsoft.com/office/drawing/2014/main" id="{9DE9F665-38F7-443F-B8F1-820F68254A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6" name="Rectangle 259">
                        <a:extLst>
                          <a:ext uri="{FF2B5EF4-FFF2-40B4-BE49-F238E27FC236}">
                            <a16:creationId xmlns:a16="http://schemas.microsoft.com/office/drawing/2014/main" id="{BA40C969-1B1D-4ABC-BE4E-181965336A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7" name="Rectangle 260">
                        <a:extLst>
                          <a:ext uri="{FF2B5EF4-FFF2-40B4-BE49-F238E27FC236}">
                            <a16:creationId xmlns:a16="http://schemas.microsoft.com/office/drawing/2014/main" id="{40703E2A-B93B-45BC-955A-00E0318297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8" name="Rectangle 261">
                        <a:extLst>
                          <a:ext uri="{FF2B5EF4-FFF2-40B4-BE49-F238E27FC236}">
                            <a16:creationId xmlns:a16="http://schemas.microsoft.com/office/drawing/2014/main" id="{056911A5-2E92-49F4-ABFD-C524A8C5443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90" name="Group 262">
                      <a:extLst>
                        <a:ext uri="{FF2B5EF4-FFF2-40B4-BE49-F238E27FC236}">
                          <a16:creationId xmlns:a16="http://schemas.microsoft.com/office/drawing/2014/main" id="{0EFF05CB-6FD4-48F0-859A-393ECC1E771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91" name="Rectangle 263">
                        <a:extLst>
                          <a:ext uri="{FF2B5EF4-FFF2-40B4-BE49-F238E27FC236}">
                            <a16:creationId xmlns:a16="http://schemas.microsoft.com/office/drawing/2014/main" id="{9F728ABC-B572-463B-9C21-B982DE64D0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2" name="Rectangle 264">
                        <a:extLst>
                          <a:ext uri="{FF2B5EF4-FFF2-40B4-BE49-F238E27FC236}">
                            <a16:creationId xmlns:a16="http://schemas.microsoft.com/office/drawing/2014/main" id="{2D13BDA9-2DBD-4948-B31C-34C1389572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3" name="Rectangle 265">
                        <a:extLst>
                          <a:ext uri="{FF2B5EF4-FFF2-40B4-BE49-F238E27FC236}">
                            <a16:creationId xmlns:a16="http://schemas.microsoft.com/office/drawing/2014/main" id="{629B7DEC-C973-400B-8B7A-36FC40C6AF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4" name="Rectangle 266">
                        <a:extLst>
                          <a:ext uri="{FF2B5EF4-FFF2-40B4-BE49-F238E27FC236}">
                            <a16:creationId xmlns:a16="http://schemas.microsoft.com/office/drawing/2014/main" id="{CC988F76-FE43-4833-80B1-187100A53C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8" name="Group 267">
                    <a:extLst>
                      <a:ext uri="{FF2B5EF4-FFF2-40B4-BE49-F238E27FC236}">
                        <a16:creationId xmlns:a16="http://schemas.microsoft.com/office/drawing/2014/main" id="{E690C8D1-9723-456A-B32A-AF16E14213F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79" name="Group 268">
                      <a:extLst>
                        <a:ext uri="{FF2B5EF4-FFF2-40B4-BE49-F238E27FC236}">
                          <a16:creationId xmlns:a16="http://schemas.microsoft.com/office/drawing/2014/main" id="{4240CFB6-F524-48F9-9CA8-A7D214ED811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85" name="Rectangle 269">
                        <a:extLst>
                          <a:ext uri="{FF2B5EF4-FFF2-40B4-BE49-F238E27FC236}">
                            <a16:creationId xmlns:a16="http://schemas.microsoft.com/office/drawing/2014/main" id="{C61CD931-8EA4-4367-885D-16582D5077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6" name="Rectangle 270">
                        <a:extLst>
                          <a:ext uri="{FF2B5EF4-FFF2-40B4-BE49-F238E27FC236}">
                            <a16:creationId xmlns:a16="http://schemas.microsoft.com/office/drawing/2014/main" id="{451BC117-8AAB-4668-8404-8887A3F3EE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7" name="Rectangle 271">
                        <a:extLst>
                          <a:ext uri="{FF2B5EF4-FFF2-40B4-BE49-F238E27FC236}">
                            <a16:creationId xmlns:a16="http://schemas.microsoft.com/office/drawing/2014/main" id="{5BFA4BB1-C3C4-4A22-8544-FDD7CDD3E2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8" name="Rectangle 272">
                        <a:extLst>
                          <a:ext uri="{FF2B5EF4-FFF2-40B4-BE49-F238E27FC236}">
                            <a16:creationId xmlns:a16="http://schemas.microsoft.com/office/drawing/2014/main" id="{FF94906E-59DE-4D82-A662-1A68EE77E8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80" name="Group 273">
                      <a:extLst>
                        <a:ext uri="{FF2B5EF4-FFF2-40B4-BE49-F238E27FC236}">
                          <a16:creationId xmlns:a16="http://schemas.microsoft.com/office/drawing/2014/main" id="{882B2375-3852-4C5B-A6A6-903D683D094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81" name="Rectangle 274">
                        <a:extLst>
                          <a:ext uri="{FF2B5EF4-FFF2-40B4-BE49-F238E27FC236}">
                            <a16:creationId xmlns:a16="http://schemas.microsoft.com/office/drawing/2014/main" id="{B09B4DD8-F8F6-4C34-AC9D-145AE3DBBE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2" name="Rectangle 275">
                        <a:extLst>
                          <a:ext uri="{FF2B5EF4-FFF2-40B4-BE49-F238E27FC236}">
                            <a16:creationId xmlns:a16="http://schemas.microsoft.com/office/drawing/2014/main" id="{887231FD-E710-477D-A262-3E06B94509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3" name="Rectangle 276">
                        <a:extLst>
                          <a:ext uri="{FF2B5EF4-FFF2-40B4-BE49-F238E27FC236}">
                            <a16:creationId xmlns:a16="http://schemas.microsoft.com/office/drawing/2014/main" id="{497231AD-93B5-4C54-8980-44A8109618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4" name="Rectangle 277">
                        <a:extLst>
                          <a:ext uri="{FF2B5EF4-FFF2-40B4-BE49-F238E27FC236}">
                            <a16:creationId xmlns:a16="http://schemas.microsoft.com/office/drawing/2014/main" id="{FADDA489-B88A-43DF-B77F-6385F6E72A8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382" name="Group 278">
                <a:extLst>
                  <a:ext uri="{FF2B5EF4-FFF2-40B4-BE49-F238E27FC236}">
                    <a16:creationId xmlns:a16="http://schemas.microsoft.com/office/drawing/2014/main" id="{8CB473CE-D5B6-4FA7-AD6E-9C88402D46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383" name="Group 279">
                  <a:extLst>
                    <a:ext uri="{FF2B5EF4-FFF2-40B4-BE49-F238E27FC236}">
                      <a16:creationId xmlns:a16="http://schemas.microsoft.com/office/drawing/2014/main" id="{A1820400-33A4-4A6F-A080-47671A9E11E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429" name="Group 280">
                    <a:extLst>
                      <a:ext uri="{FF2B5EF4-FFF2-40B4-BE49-F238E27FC236}">
                        <a16:creationId xmlns:a16="http://schemas.microsoft.com/office/drawing/2014/main" id="{0170BC6C-B232-42D0-B9D4-A24CDC14E9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63" name="Group 281">
                      <a:extLst>
                        <a:ext uri="{FF2B5EF4-FFF2-40B4-BE49-F238E27FC236}">
                          <a16:creationId xmlns:a16="http://schemas.microsoft.com/office/drawing/2014/main" id="{319319EB-9E41-4D55-A619-49E30C431B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69" name="Rectangle 282">
                        <a:extLst>
                          <a:ext uri="{FF2B5EF4-FFF2-40B4-BE49-F238E27FC236}">
                            <a16:creationId xmlns:a16="http://schemas.microsoft.com/office/drawing/2014/main" id="{77FAAE5E-5460-4E20-960C-EB0A46A0156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0" name="Rectangle 283">
                        <a:extLst>
                          <a:ext uri="{FF2B5EF4-FFF2-40B4-BE49-F238E27FC236}">
                            <a16:creationId xmlns:a16="http://schemas.microsoft.com/office/drawing/2014/main" id="{D5E2E1BB-384D-4BEB-900E-3E55B3CBC9B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1" name="Rectangle 284">
                        <a:extLst>
                          <a:ext uri="{FF2B5EF4-FFF2-40B4-BE49-F238E27FC236}">
                            <a16:creationId xmlns:a16="http://schemas.microsoft.com/office/drawing/2014/main" id="{19B479E9-D2B4-4CF3-B5F3-B61EE389AE6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2" name="Rectangle 285">
                        <a:extLst>
                          <a:ext uri="{FF2B5EF4-FFF2-40B4-BE49-F238E27FC236}">
                            <a16:creationId xmlns:a16="http://schemas.microsoft.com/office/drawing/2014/main" id="{FD94F492-4F88-4D1F-83DE-CB92BA4492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4" name="Group 286">
                      <a:extLst>
                        <a:ext uri="{FF2B5EF4-FFF2-40B4-BE49-F238E27FC236}">
                          <a16:creationId xmlns:a16="http://schemas.microsoft.com/office/drawing/2014/main" id="{EFBD6EDB-16C1-4D46-BD0A-68721357F22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65" name="Rectangle 287">
                        <a:extLst>
                          <a:ext uri="{FF2B5EF4-FFF2-40B4-BE49-F238E27FC236}">
                            <a16:creationId xmlns:a16="http://schemas.microsoft.com/office/drawing/2014/main" id="{77FCE7C6-5A4B-45AA-8460-71586DBF7D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6" name="Rectangle 288">
                        <a:extLst>
                          <a:ext uri="{FF2B5EF4-FFF2-40B4-BE49-F238E27FC236}">
                            <a16:creationId xmlns:a16="http://schemas.microsoft.com/office/drawing/2014/main" id="{1B04A268-40CE-4815-B1B7-B46D25786B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7" name="Rectangle 289">
                        <a:extLst>
                          <a:ext uri="{FF2B5EF4-FFF2-40B4-BE49-F238E27FC236}">
                            <a16:creationId xmlns:a16="http://schemas.microsoft.com/office/drawing/2014/main" id="{348017B0-6D88-438E-9EF1-3291CA1E9C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8" name="Rectangle 290">
                        <a:extLst>
                          <a:ext uri="{FF2B5EF4-FFF2-40B4-BE49-F238E27FC236}">
                            <a16:creationId xmlns:a16="http://schemas.microsoft.com/office/drawing/2014/main" id="{D4F99136-FCE5-4850-AF6F-D8B46D3C48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30" name="Group 291">
                    <a:extLst>
                      <a:ext uri="{FF2B5EF4-FFF2-40B4-BE49-F238E27FC236}">
                        <a16:creationId xmlns:a16="http://schemas.microsoft.com/office/drawing/2014/main" id="{62805099-4856-4351-B249-604AEF80333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53" name="Group 292">
                      <a:extLst>
                        <a:ext uri="{FF2B5EF4-FFF2-40B4-BE49-F238E27FC236}">
                          <a16:creationId xmlns:a16="http://schemas.microsoft.com/office/drawing/2014/main" id="{C72F182A-B8B8-4754-8907-3C9CA3C15D4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59" name="Rectangle 293">
                        <a:extLst>
                          <a:ext uri="{FF2B5EF4-FFF2-40B4-BE49-F238E27FC236}">
                            <a16:creationId xmlns:a16="http://schemas.microsoft.com/office/drawing/2014/main" id="{6DBAF5C2-0F27-4AF0-96C3-5B3B3ACE804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0" name="Rectangle 294">
                        <a:extLst>
                          <a:ext uri="{FF2B5EF4-FFF2-40B4-BE49-F238E27FC236}">
                            <a16:creationId xmlns:a16="http://schemas.microsoft.com/office/drawing/2014/main" id="{B605FBEE-A58F-4FEA-B76D-173BA05DF91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1" name="Rectangle 295">
                        <a:extLst>
                          <a:ext uri="{FF2B5EF4-FFF2-40B4-BE49-F238E27FC236}">
                            <a16:creationId xmlns:a16="http://schemas.microsoft.com/office/drawing/2014/main" id="{48BDED22-0BAB-4996-89D7-46F35A5AF21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2" name="Rectangle 296">
                        <a:extLst>
                          <a:ext uri="{FF2B5EF4-FFF2-40B4-BE49-F238E27FC236}">
                            <a16:creationId xmlns:a16="http://schemas.microsoft.com/office/drawing/2014/main" id="{07019658-D586-434F-ABB2-6A1EDEF89E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54" name="Group 297">
                      <a:extLst>
                        <a:ext uri="{FF2B5EF4-FFF2-40B4-BE49-F238E27FC236}">
                          <a16:creationId xmlns:a16="http://schemas.microsoft.com/office/drawing/2014/main" id="{2A5BA013-F25F-43A4-ADC1-8A164710E22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55" name="Rectangle 298">
                        <a:extLst>
                          <a:ext uri="{FF2B5EF4-FFF2-40B4-BE49-F238E27FC236}">
                            <a16:creationId xmlns:a16="http://schemas.microsoft.com/office/drawing/2014/main" id="{DDDA3CED-61C9-4B04-A469-A92CEF34B03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6" name="Rectangle 299">
                        <a:extLst>
                          <a:ext uri="{FF2B5EF4-FFF2-40B4-BE49-F238E27FC236}">
                            <a16:creationId xmlns:a16="http://schemas.microsoft.com/office/drawing/2014/main" id="{3C6178B5-812E-4945-A63F-5F0D280AFA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7" name="Rectangle 300">
                        <a:extLst>
                          <a:ext uri="{FF2B5EF4-FFF2-40B4-BE49-F238E27FC236}">
                            <a16:creationId xmlns:a16="http://schemas.microsoft.com/office/drawing/2014/main" id="{28AB796C-F4CC-4C66-A829-C3CC5DF64E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8" name="Rectangle 301">
                        <a:extLst>
                          <a:ext uri="{FF2B5EF4-FFF2-40B4-BE49-F238E27FC236}">
                            <a16:creationId xmlns:a16="http://schemas.microsoft.com/office/drawing/2014/main" id="{77C8FF4F-6265-4FD6-9BBF-95E9311CDAB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31" name="Group 302">
                    <a:extLst>
                      <a:ext uri="{FF2B5EF4-FFF2-40B4-BE49-F238E27FC236}">
                        <a16:creationId xmlns:a16="http://schemas.microsoft.com/office/drawing/2014/main" id="{F28271EF-6452-4D85-8E42-3EE878AC93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43" name="Group 303">
                      <a:extLst>
                        <a:ext uri="{FF2B5EF4-FFF2-40B4-BE49-F238E27FC236}">
                          <a16:creationId xmlns:a16="http://schemas.microsoft.com/office/drawing/2014/main" id="{5B672523-BECC-4251-BDA3-31605C919B8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49" name="Rectangle 304">
                        <a:extLst>
                          <a:ext uri="{FF2B5EF4-FFF2-40B4-BE49-F238E27FC236}">
                            <a16:creationId xmlns:a16="http://schemas.microsoft.com/office/drawing/2014/main" id="{7E73C78E-A24D-4D66-A85B-C2F2565BFD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0" name="Rectangle 305">
                        <a:extLst>
                          <a:ext uri="{FF2B5EF4-FFF2-40B4-BE49-F238E27FC236}">
                            <a16:creationId xmlns:a16="http://schemas.microsoft.com/office/drawing/2014/main" id="{BF17BB03-2F53-4898-8B90-6CF7616FCF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1" name="Rectangle 306">
                        <a:extLst>
                          <a:ext uri="{FF2B5EF4-FFF2-40B4-BE49-F238E27FC236}">
                            <a16:creationId xmlns:a16="http://schemas.microsoft.com/office/drawing/2014/main" id="{6DA90745-DCA4-49A6-9293-5E863FBC78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2" name="Rectangle 307">
                        <a:extLst>
                          <a:ext uri="{FF2B5EF4-FFF2-40B4-BE49-F238E27FC236}">
                            <a16:creationId xmlns:a16="http://schemas.microsoft.com/office/drawing/2014/main" id="{EF019D60-8E26-4479-BEDF-255D24DC58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44" name="Group 308">
                      <a:extLst>
                        <a:ext uri="{FF2B5EF4-FFF2-40B4-BE49-F238E27FC236}">
                          <a16:creationId xmlns:a16="http://schemas.microsoft.com/office/drawing/2014/main" id="{A1515D4F-BB4C-44E9-A6AD-0421E895936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45" name="Rectangle 309">
                        <a:extLst>
                          <a:ext uri="{FF2B5EF4-FFF2-40B4-BE49-F238E27FC236}">
                            <a16:creationId xmlns:a16="http://schemas.microsoft.com/office/drawing/2014/main" id="{2FF2D975-AA2C-4629-ADBB-DD06A7E559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6" name="Rectangle 310">
                        <a:extLst>
                          <a:ext uri="{FF2B5EF4-FFF2-40B4-BE49-F238E27FC236}">
                            <a16:creationId xmlns:a16="http://schemas.microsoft.com/office/drawing/2014/main" id="{44E70C8F-8536-4972-8D01-478FE1C3B5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7" name="Rectangle 311">
                        <a:extLst>
                          <a:ext uri="{FF2B5EF4-FFF2-40B4-BE49-F238E27FC236}">
                            <a16:creationId xmlns:a16="http://schemas.microsoft.com/office/drawing/2014/main" id="{F5F3F585-E853-4593-9DD2-A8C3C600B9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8" name="Rectangle 312">
                        <a:extLst>
                          <a:ext uri="{FF2B5EF4-FFF2-40B4-BE49-F238E27FC236}">
                            <a16:creationId xmlns:a16="http://schemas.microsoft.com/office/drawing/2014/main" id="{FC38EEFB-C201-471C-AF7F-605C19DF7F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32" name="Group 313">
                    <a:extLst>
                      <a:ext uri="{FF2B5EF4-FFF2-40B4-BE49-F238E27FC236}">
                        <a16:creationId xmlns:a16="http://schemas.microsoft.com/office/drawing/2014/main" id="{38D73207-AD23-489B-8C5C-EAFA084B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33" name="Group 314">
                      <a:extLst>
                        <a:ext uri="{FF2B5EF4-FFF2-40B4-BE49-F238E27FC236}">
                          <a16:creationId xmlns:a16="http://schemas.microsoft.com/office/drawing/2014/main" id="{F1712F05-AB8B-435E-B0D5-269D58B3D9B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39" name="Rectangle 315">
                        <a:extLst>
                          <a:ext uri="{FF2B5EF4-FFF2-40B4-BE49-F238E27FC236}">
                            <a16:creationId xmlns:a16="http://schemas.microsoft.com/office/drawing/2014/main" id="{CC5BED5A-FA4B-421E-8FDA-37CE9A014E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0" name="Rectangle 316">
                        <a:extLst>
                          <a:ext uri="{FF2B5EF4-FFF2-40B4-BE49-F238E27FC236}">
                            <a16:creationId xmlns:a16="http://schemas.microsoft.com/office/drawing/2014/main" id="{914B8819-783A-4119-A5D1-99199EFE9B9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1" name="Rectangle 317">
                        <a:extLst>
                          <a:ext uri="{FF2B5EF4-FFF2-40B4-BE49-F238E27FC236}">
                            <a16:creationId xmlns:a16="http://schemas.microsoft.com/office/drawing/2014/main" id="{6717E315-E096-436E-BDCF-CE8C457830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2" name="Rectangle 318">
                        <a:extLst>
                          <a:ext uri="{FF2B5EF4-FFF2-40B4-BE49-F238E27FC236}">
                            <a16:creationId xmlns:a16="http://schemas.microsoft.com/office/drawing/2014/main" id="{BBB1AA97-288C-4967-89B2-130AADAEE2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34" name="Group 319">
                      <a:extLst>
                        <a:ext uri="{FF2B5EF4-FFF2-40B4-BE49-F238E27FC236}">
                          <a16:creationId xmlns:a16="http://schemas.microsoft.com/office/drawing/2014/main" id="{965A8DDD-FBCB-4AA3-B9CE-FE5CA0EB048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35" name="Rectangle 320">
                        <a:extLst>
                          <a:ext uri="{FF2B5EF4-FFF2-40B4-BE49-F238E27FC236}">
                            <a16:creationId xmlns:a16="http://schemas.microsoft.com/office/drawing/2014/main" id="{4687C8FE-CFCD-4005-AE5C-FA17DCD34A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6" name="Rectangle 321">
                        <a:extLst>
                          <a:ext uri="{FF2B5EF4-FFF2-40B4-BE49-F238E27FC236}">
                            <a16:creationId xmlns:a16="http://schemas.microsoft.com/office/drawing/2014/main" id="{AAD2D13C-D940-4F1B-855F-7E367397166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7" name="Rectangle 322">
                        <a:extLst>
                          <a:ext uri="{FF2B5EF4-FFF2-40B4-BE49-F238E27FC236}">
                            <a16:creationId xmlns:a16="http://schemas.microsoft.com/office/drawing/2014/main" id="{03107A78-69A3-436B-8804-DA1726C57D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8" name="Rectangle 323">
                        <a:extLst>
                          <a:ext uri="{FF2B5EF4-FFF2-40B4-BE49-F238E27FC236}">
                            <a16:creationId xmlns:a16="http://schemas.microsoft.com/office/drawing/2014/main" id="{C1CFCF93-2C75-4025-B9F2-10F42FEE8D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384" name="Group 324">
                  <a:extLst>
                    <a:ext uri="{FF2B5EF4-FFF2-40B4-BE49-F238E27FC236}">
                      <a16:creationId xmlns:a16="http://schemas.microsoft.com/office/drawing/2014/main" id="{6EE2CC69-C2A4-45C8-A901-6B2D9AAF18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385" name="Group 325">
                    <a:extLst>
                      <a:ext uri="{FF2B5EF4-FFF2-40B4-BE49-F238E27FC236}">
                        <a16:creationId xmlns:a16="http://schemas.microsoft.com/office/drawing/2014/main" id="{ACB298C8-ECF1-49C7-8ECA-31623D7B304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19" name="Group 326">
                      <a:extLst>
                        <a:ext uri="{FF2B5EF4-FFF2-40B4-BE49-F238E27FC236}">
                          <a16:creationId xmlns:a16="http://schemas.microsoft.com/office/drawing/2014/main" id="{7934CDA0-39C5-4456-B201-3EFC0D0C97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25" name="Rectangle 327">
                        <a:extLst>
                          <a:ext uri="{FF2B5EF4-FFF2-40B4-BE49-F238E27FC236}">
                            <a16:creationId xmlns:a16="http://schemas.microsoft.com/office/drawing/2014/main" id="{18DB4EAF-446F-4A38-A334-9FC8B3C768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6" name="Rectangle 328">
                        <a:extLst>
                          <a:ext uri="{FF2B5EF4-FFF2-40B4-BE49-F238E27FC236}">
                            <a16:creationId xmlns:a16="http://schemas.microsoft.com/office/drawing/2014/main" id="{8E94800E-141D-4096-A554-A1300B2725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7" name="Rectangle 329">
                        <a:extLst>
                          <a:ext uri="{FF2B5EF4-FFF2-40B4-BE49-F238E27FC236}">
                            <a16:creationId xmlns:a16="http://schemas.microsoft.com/office/drawing/2014/main" id="{3F3AB9A5-5947-4F8D-89FE-745B610A7E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8" name="Rectangle 330">
                        <a:extLst>
                          <a:ext uri="{FF2B5EF4-FFF2-40B4-BE49-F238E27FC236}">
                            <a16:creationId xmlns:a16="http://schemas.microsoft.com/office/drawing/2014/main" id="{31ECB011-BB7B-4B8F-917C-05242B88FF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20" name="Group 331">
                      <a:extLst>
                        <a:ext uri="{FF2B5EF4-FFF2-40B4-BE49-F238E27FC236}">
                          <a16:creationId xmlns:a16="http://schemas.microsoft.com/office/drawing/2014/main" id="{0710B6B7-B9DD-42A9-A094-4854562DBE3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21" name="Rectangle 332">
                        <a:extLst>
                          <a:ext uri="{FF2B5EF4-FFF2-40B4-BE49-F238E27FC236}">
                            <a16:creationId xmlns:a16="http://schemas.microsoft.com/office/drawing/2014/main" id="{8E604AB1-5F94-4420-98CE-708A5812A4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2" name="Rectangle 333">
                        <a:extLst>
                          <a:ext uri="{FF2B5EF4-FFF2-40B4-BE49-F238E27FC236}">
                            <a16:creationId xmlns:a16="http://schemas.microsoft.com/office/drawing/2014/main" id="{5FB181E6-F47B-4285-B201-4418BA73DB5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3" name="Rectangle 334">
                        <a:extLst>
                          <a:ext uri="{FF2B5EF4-FFF2-40B4-BE49-F238E27FC236}">
                            <a16:creationId xmlns:a16="http://schemas.microsoft.com/office/drawing/2014/main" id="{9911F5BF-60B2-46B6-8146-DA0B4F3BFF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4" name="Rectangle 335">
                        <a:extLst>
                          <a:ext uri="{FF2B5EF4-FFF2-40B4-BE49-F238E27FC236}">
                            <a16:creationId xmlns:a16="http://schemas.microsoft.com/office/drawing/2014/main" id="{BE7D0AF1-EF44-449D-8282-6163298E25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6" name="Group 336">
                    <a:extLst>
                      <a:ext uri="{FF2B5EF4-FFF2-40B4-BE49-F238E27FC236}">
                        <a16:creationId xmlns:a16="http://schemas.microsoft.com/office/drawing/2014/main" id="{CC8E2ECF-D904-4181-B31D-63CC1A4B2F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09" name="Group 337">
                      <a:extLst>
                        <a:ext uri="{FF2B5EF4-FFF2-40B4-BE49-F238E27FC236}">
                          <a16:creationId xmlns:a16="http://schemas.microsoft.com/office/drawing/2014/main" id="{375153A3-CFCD-451F-86CB-94A7AA31CF0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5" name="Rectangle 338">
                        <a:extLst>
                          <a:ext uri="{FF2B5EF4-FFF2-40B4-BE49-F238E27FC236}">
                            <a16:creationId xmlns:a16="http://schemas.microsoft.com/office/drawing/2014/main" id="{83264498-972B-4FE5-824F-AC14797877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6" name="Rectangle 339">
                        <a:extLst>
                          <a:ext uri="{FF2B5EF4-FFF2-40B4-BE49-F238E27FC236}">
                            <a16:creationId xmlns:a16="http://schemas.microsoft.com/office/drawing/2014/main" id="{A3216768-7EBB-49D2-AF46-AE4665032D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7" name="Rectangle 340">
                        <a:extLst>
                          <a:ext uri="{FF2B5EF4-FFF2-40B4-BE49-F238E27FC236}">
                            <a16:creationId xmlns:a16="http://schemas.microsoft.com/office/drawing/2014/main" id="{702FAADC-D4C3-4F17-8186-8DA3D96B4A3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8" name="Rectangle 341">
                        <a:extLst>
                          <a:ext uri="{FF2B5EF4-FFF2-40B4-BE49-F238E27FC236}">
                            <a16:creationId xmlns:a16="http://schemas.microsoft.com/office/drawing/2014/main" id="{A11B1516-21F3-446D-8DB7-A9F817BC84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10" name="Group 342">
                      <a:extLst>
                        <a:ext uri="{FF2B5EF4-FFF2-40B4-BE49-F238E27FC236}">
                          <a16:creationId xmlns:a16="http://schemas.microsoft.com/office/drawing/2014/main" id="{72D9DFF6-F0AA-4CB3-9E6E-BC9A88D1FFD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1" name="Rectangle 343">
                        <a:extLst>
                          <a:ext uri="{FF2B5EF4-FFF2-40B4-BE49-F238E27FC236}">
                            <a16:creationId xmlns:a16="http://schemas.microsoft.com/office/drawing/2014/main" id="{4F91B5C9-0713-4E97-BF01-FFA2E752AA3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2" name="Rectangle 344">
                        <a:extLst>
                          <a:ext uri="{FF2B5EF4-FFF2-40B4-BE49-F238E27FC236}">
                            <a16:creationId xmlns:a16="http://schemas.microsoft.com/office/drawing/2014/main" id="{F00BD318-43AE-47C7-BF30-F4ACDB51C8F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3" name="Rectangle 345">
                        <a:extLst>
                          <a:ext uri="{FF2B5EF4-FFF2-40B4-BE49-F238E27FC236}">
                            <a16:creationId xmlns:a16="http://schemas.microsoft.com/office/drawing/2014/main" id="{204B9FC8-1C1D-46F8-A640-10163B7609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4" name="Rectangle 346">
                        <a:extLst>
                          <a:ext uri="{FF2B5EF4-FFF2-40B4-BE49-F238E27FC236}">
                            <a16:creationId xmlns:a16="http://schemas.microsoft.com/office/drawing/2014/main" id="{AC93C380-0078-4EA2-B5EA-AC4D69012B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7" name="Group 347">
                    <a:extLst>
                      <a:ext uri="{FF2B5EF4-FFF2-40B4-BE49-F238E27FC236}">
                        <a16:creationId xmlns:a16="http://schemas.microsoft.com/office/drawing/2014/main" id="{954A5D3B-737D-4B62-A5F9-DBCBA80DA7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99" name="Group 348">
                      <a:extLst>
                        <a:ext uri="{FF2B5EF4-FFF2-40B4-BE49-F238E27FC236}">
                          <a16:creationId xmlns:a16="http://schemas.microsoft.com/office/drawing/2014/main" id="{391F4694-5203-4AC2-84FB-CB6AEDE7806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05" name="Rectangle 349">
                        <a:extLst>
                          <a:ext uri="{FF2B5EF4-FFF2-40B4-BE49-F238E27FC236}">
                            <a16:creationId xmlns:a16="http://schemas.microsoft.com/office/drawing/2014/main" id="{DE8C85E4-6B63-4038-85C2-FE360D4F94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6" name="Rectangle 350">
                        <a:extLst>
                          <a:ext uri="{FF2B5EF4-FFF2-40B4-BE49-F238E27FC236}">
                            <a16:creationId xmlns:a16="http://schemas.microsoft.com/office/drawing/2014/main" id="{87364C32-EC30-4A4F-B00D-BFF0E1E0B21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7" name="Rectangle 351">
                        <a:extLst>
                          <a:ext uri="{FF2B5EF4-FFF2-40B4-BE49-F238E27FC236}">
                            <a16:creationId xmlns:a16="http://schemas.microsoft.com/office/drawing/2014/main" id="{0E636539-BCBA-48CB-9DF3-62D41DDF78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8" name="Rectangle 352">
                        <a:extLst>
                          <a:ext uri="{FF2B5EF4-FFF2-40B4-BE49-F238E27FC236}">
                            <a16:creationId xmlns:a16="http://schemas.microsoft.com/office/drawing/2014/main" id="{C0F54567-5F92-42B9-BE80-6FC385AF50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00" name="Group 353">
                      <a:extLst>
                        <a:ext uri="{FF2B5EF4-FFF2-40B4-BE49-F238E27FC236}">
                          <a16:creationId xmlns:a16="http://schemas.microsoft.com/office/drawing/2014/main" id="{DCDD554E-5EC9-4EBB-8DD0-31C1AB4A8F9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01" name="Rectangle 354">
                        <a:extLst>
                          <a:ext uri="{FF2B5EF4-FFF2-40B4-BE49-F238E27FC236}">
                            <a16:creationId xmlns:a16="http://schemas.microsoft.com/office/drawing/2014/main" id="{70691D2B-F7B4-4AFA-8576-5D9CD15804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2" name="Rectangle 355">
                        <a:extLst>
                          <a:ext uri="{FF2B5EF4-FFF2-40B4-BE49-F238E27FC236}">
                            <a16:creationId xmlns:a16="http://schemas.microsoft.com/office/drawing/2014/main" id="{48CAA5AF-9BF9-4291-A331-EF6B64E1CA7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3" name="Rectangle 356">
                        <a:extLst>
                          <a:ext uri="{FF2B5EF4-FFF2-40B4-BE49-F238E27FC236}">
                            <a16:creationId xmlns:a16="http://schemas.microsoft.com/office/drawing/2014/main" id="{9C7854F3-CA57-4A0A-BBEA-C723AC69A1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4" name="Rectangle 357">
                        <a:extLst>
                          <a:ext uri="{FF2B5EF4-FFF2-40B4-BE49-F238E27FC236}">
                            <a16:creationId xmlns:a16="http://schemas.microsoft.com/office/drawing/2014/main" id="{E319EF5D-8263-419A-A7FB-2589BAA11F9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8" name="Group 358">
                    <a:extLst>
                      <a:ext uri="{FF2B5EF4-FFF2-40B4-BE49-F238E27FC236}">
                        <a16:creationId xmlns:a16="http://schemas.microsoft.com/office/drawing/2014/main" id="{AFEA64A3-8A45-489C-B67C-BB675744224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89" name="Group 359">
                      <a:extLst>
                        <a:ext uri="{FF2B5EF4-FFF2-40B4-BE49-F238E27FC236}">
                          <a16:creationId xmlns:a16="http://schemas.microsoft.com/office/drawing/2014/main" id="{AE1C83AA-E7D0-4426-B7A9-79A616CA67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95" name="Rectangle 360">
                        <a:extLst>
                          <a:ext uri="{FF2B5EF4-FFF2-40B4-BE49-F238E27FC236}">
                            <a16:creationId xmlns:a16="http://schemas.microsoft.com/office/drawing/2014/main" id="{F3918FD1-1140-40C6-A791-1AC8A442CA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6" name="Rectangle 361">
                        <a:extLst>
                          <a:ext uri="{FF2B5EF4-FFF2-40B4-BE49-F238E27FC236}">
                            <a16:creationId xmlns:a16="http://schemas.microsoft.com/office/drawing/2014/main" id="{BEE204E3-A4D4-41FD-B74B-E5C926E224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7" name="Rectangle 362">
                        <a:extLst>
                          <a:ext uri="{FF2B5EF4-FFF2-40B4-BE49-F238E27FC236}">
                            <a16:creationId xmlns:a16="http://schemas.microsoft.com/office/drawing/2014/main" id="{61D9B457-768E-401F-A289-AFA68E3AE1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8" name="Rectangle 363">
                        <a:extLst>
                          <a:ext uri="{FF2B5EF4-FFF2-40B4-BE49-F238E27FC236}">
                            <a16:creationId xmlns:a16="http://schemas.microsoft.com/office/drawing/2014/main" id="{A252BF73-43B7-4B94-8124-D62363A5BD3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0" name="Group 364">
                      <a:extLst>
                        <a:ext uri="{FF2B5EF4-FFF2-40B4-BE49-F238E27FC236}">
                          <a16:creationId xmlns:a16="http://schemas.microsoft.com/office/drawing/2014/main" id="{B753EC68-431A-4E69-BAEB-422EE26C71C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91" name="Rectangle 365">
                        <a:extLst>
                          <a:ext uri="{FF2B5EF4-FFF2-40B4-BE49-F238E27FC236}">
                            <a16:creationId xmlns:a16="http://schemas.microsoft.com/office/drawing/2014/main" id="{27A7E941-0873-4959-A96E-AACDE284244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2" name="Rectangle 366">
                        <a:extLst>
                          <a:ext uri="{FF2B5EF4-FFF2-40B4-BE49-F238E27FC236}">
                            <a16:creationId xmlns:a16="http://schemas.microsoft.com/office/drawing/2014/main" id="{8D9EBA57-EF27-430B-B858-7A3D3F18E77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3" name="Rectangle 367">
                        <a:extLst>
                          <a:ext uri="{FF2B5EF4-FFF2-40B4-BE49-F238E27FC236}">
                            <a16:creationId xmlns:a16="http://schemas.microsoft.com/office/drawing/2014/main" id="{451E1EAF-0F6B-4847-B99D-3CB319164F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4" name="Rectangle 368">
                        <a:extLst>
                          <a:ext uri="{FF2B5EF4-FFF2-40B4-BE49-F238E27FC236}">
                            <a16:creationId xmlns:a16="http://schemas.microsoft.com/office/drawing/2014/main" id="{F6565E06-AC56-488A-8CFE-B891FC673E2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745" name="Group 750">
            <a:extLst>
              <a:ext uri="{FF2B5EF4-FFF2-40B4-BE49-F238E27FC236}">
                <a16:creationId xmlns:a16="http://schemas.microsoft.com/office/drawing/2014/main" id="{7ED18E64-79AC-418F-83F9-A8CC4985BA19}"/>
              </a:ext>
            </a:extLst>
          </p:cNvPr>
          <p:cNvGrpSpPr>
            <a:grpSpLocks/>
          </p:cNvGrpSpPr>
          <p:nvPr/>
        </p:nvGrpSpPr>
        <p:grpSpPr bwMode="auto">
          <a:xfrm>
            <a:off x="4941971" y="2317500"/>
            <a:ext cx="1338262" cy="1582737"/>
            <a:chOff x="2061" y="1475"/>
            <a:chExt cx="843" cy="997"/>
          </a:xfrm>
        </p:grpSpPr>
        <p:sp>
          <p:nvSpPr>
            <p:cNvPr id="746" name="Line 370">
              <a:extLst>
                <a:ext uri="{FF2B5EF4-FFF2-40B4-BE49-F238E27FC236}">
                  <a16:creationId xmlns:a16="http://schemas.microsoft.com/office/drawing/2014/main" id="{EB789D61-EC7D-4452-ABB5-CC361702E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1478"/>
              <a:ext cx="0" cy="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" name="Freeform 372">
              <a:extLst>
                <a:ext uri="{FF2B5EF4-FFF2-40B4-BE49-F238E27FC236}">
                  <a16:creationId xmlns:a16="http://schemas.microsoft.com/office/drawing/2014/main" id="{0F8A02D0-29B5-4103-82D6-38399A202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475"/>
              <a:ext cx="841" cy="671"/>
            </a:xfrm>
            <a:custGeom>
              <a:avLst/>
              <a:gdLst>
                <a:gd name="T0" fmla="*/ 829 w 837"/>
                <a:gd name="T1" fmla="*/ 0 h 671"/>
                <a:gd name="T2" fmla="*/ 0 w 837"/>
                <a:gd name="T3" fmla="*/ 0 h 671"/>
                <a:gd name="T4" fmla="*/ 16 w 837"/>
                <a:gd name="T5" fmla="*/ 331 h 671"/>
                <a:gd name="T6" fmla="*/ 506 w 837"/>
                <a:gd name="T7" fmla="*/ 331 h 671"/>
                <a:gd name="T8" fmla="*/ 837 w 837"/>
                <a:gd name="T9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7" h="671">
                  <a:moveTo>
                    <a:pt x="829" y="0"/>
                  </a:moveTo>
                  <a:lnTo>
                    <a:pt x="0" y="0"/>
                  </a:lnTo>
                  <a:lnTo>
                    <a:pt x="16" y="331"/>
                  </a:lnTo>
                  <a:lnTo>
                    <a:pt x="506" y="331"/>
                  </a:lnTo>
                  <a:lnTo>
                    <a:pt x="837" y="671"/>
                  </a:lnTo>
                </a:path>
              </a:pathLst>
            </a:custGeom>
            <a:solidFill>
              <a:srgbClr val="FF99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8" name="Group 741">
            <a:extLst>
              <a:ext uri="{FF2B5EF4-FFF2-40B4-BE49-F238E27FC236}">
                <a16:creationId xmlns:a16="http://schemas.microsoft.com/office/drawing/2014/main" id="{04952150-9193-4A8D-BF7B-D468366D8832}"/>
              </a:ext>
            </a:extLst>
          </p:cNvPr>
          <p:cNvGrpSpPr>
            <a:grpSpLocks/>
          </p:cNvGrpSpPr>
          <p:nvPr/>
        </p:nvGrpSpPr>
        <p:grpSpPr bwMode="auto">
          <a:xfrm rot="-5400000" flipH="1" flipV="1">
            <a:off x="6419934" y="2423862"/>
            <a:ext cx="1331912" cy="1582738"/>
            <a:chOff x="2052" y="1469"/>
            <a:chExt cx="839" cy="997"/>
          </a:xfrm>
        </p:grpSpPr>
        <p:sp>
          <p:nvSpPr>
            <p:cNvPr id="1119" name="Line 742">
              <a:extLst>
                <a:ext uri="{FF2B5EF4-FFF2-40B4-BE49-F238E27FC236}">
                  <a16:creationId xmlns:a16="http://schemas.microsoft.com/office/drawing/2014/main" id="{542C9E89-19E5-403D-8BE3-4B53EC178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1" y="1472"/>
              <a:ext cx="0" cy="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Freeform 743">
              <a:extLst>
                <a:ext uri="{FF2B5EF4-FFF2-40B4-BE49-F238E27FC236}">
                  <a16:creationId xmlns:a16="http://schemas.microsoft.com/office/drawing/2014/main" id="{A91D56CF-8484-4625-B46A-9D6E7C9F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" y="1469"/>
              <a:ext cx="837" cy="671"/>
            </a:xfrm>
            <a:custGeom>
              <a:avLst/>
              <a:gdLst>
                <a:gd name="T0" fmla="*/ 829 w 837"/>
                <a:gd name="T1" fmla="*/ 0 h 671"/>
                <a:gd name="T2" fmla="*/ 0 w 837"/>
                <a:gd name="T3" fmla="*/ 0 h 671"/>
                <a:gd name="T4" fmla="*/ 16 w 837"/>
                <a:gd name="T5" fmla="*/ 331 h 671"/>
                <a:gd name="T6" fmla="*/ 506 w 837"/>
                <a:gd name="T7" fmla="*/ 331 h 671"/>
                <a:gd name="T8" fmla="*/ 837 w 837"/>
                <a:gd name="T9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7" h="671">
                  <a:moveTo>
                    <a:pt x="829" y="0"/>
                  </a:moveTo>
                  <a:lnTo>
                    <a:pt x="0" y="0"/>
                  </a:lnTo>
                  <a:lnTo>
                    <a:pt x="16" y="331"/>
                  </a:lnTo>
                  <a:lnTo>
                    <a:pt x="506" y="331"/>
                  </a:lnTo>
                  <a:lnTo>
                    <a:pt x="837" y="671"/>
                  </a:lnTo>
                </a:path>
              </a:pathLst>
            </a:custGeom>
            <a:solidFill>
              <a:srgbClr val="FF99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1" name="Group 744">
            <a:extLst>
              <a:ext uri="{FF2B5EF4-FFF2-40B4-BE49-F238E27FC236}">
                <a16:creationId xmlns:a16="http://schemas.microsoft.com/office/drawing/2014/main" id="{D204172D-3A3F-4378-A6A7-93D29FA2E9BD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277058" y="3876425"/>
            <a:ext cx="1331913" cy="1582737"/>
            <a:chOff x="2052" y="1469"/>
            <a:chExt cx="839" cy="997"/>
          </a:xfrm>
        </p:grpSpPr>
        <p:sp>
          <p:nvSpPr>
            <p:cNvPr id="1123" name="Line 745">
              <a:extLst>
                <a:ext uri="{FF2B5EF4-FFF2-40B4-BE49-F238E27FC236}">
                  <a16:creationId xmlns:a16="http://schemas.microsoft.com/office/drawing/2014/main" id="{72778C3D-225D-444B-902F-83A2415DD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1" y="1472"/>
              <a:ext cx="0" cy="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Freeform 746">
              <a:extLst>
                <a:ext uri="{FF2B5EF4-FFF2-40B4-BE49-F238E27FC236}">
                  <a16:creationId xmlns:a16="http://schemas.microsoft.com/office/drawing/2014/main" id="{C1165BEC-4DE0-4581-A11A-D10600910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" y="1469"/>
              <a:ext cx="837" cy="671"/>
            </a:xfrm>
            <a:custGeom>
              <a:avLst/>
              <a:gdLst>
                <a:gd name="T0" fmla="*/ 829 w 837"/>
                <a:gd name="T1" fmla="*/ 0 h 671"/>
                <a:gd name="T2" fmla="*/ 0 w 837"/>
                <a:gd name="T3" fmla="*/ 0 h 671"/>
                <a:gd name="T4" fmla="*/ 16 w 837"/>
                <a:gd name="T5" fmla="*/ 331 h 671"/>
                <a:gd name="T6" fmla="*/ 506 w 837"/>
                <a:gd name="T7" fmla="*/ 331 h 671"/>
                <a:gd name="T8" fmla="*/ 837 w 837"/>
                <a:gd name="T9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7" h="671">
                  <a:moveTo>
                    <a:pt x="829" y="0"/>
                  </a:moveTo>
                  <a:lnTo>
                    <a:pt x="0" y="0"/>
                  </a:lnTo>
                  <a:lnTo>
                    <a:pt x="16" y="331"/>
                  </a:lnTo>
                  <a:lnTo>
                    <a:pt x="506" y="331"/>
                  </a:lnTo>
                  <a:lnTo>
                    <a:pt x="837" y="671"/>
                  </a:lnTo>
                </a:path>
              </a:pathLst>
            </a:custGeom>
            <a:solidFill>
              <a:srgbClr val="FF99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5" name="Group 747">
            <a:extLst>
              <a:ext uri="{FF2B5EF4-FFF2-40B4-BE49-F238E27FC236}">
                <a16:creationId xmlns:a16="http://schemas.microsoft.com/office/drawing/2014/main" id="{A7D7359B-6CBC-41C0-B02C-03C77C73474A}"/>
              </a:ext>
            </a:extLst>
          </p:cNvPr>
          <p:cNvGrpSpPr>
            <a:grpSpLocks/>
          </p:cNvGrpSpPr>
          <p:nvPr/>
        </p:nvGrpSpPr>
        <p:grpSpPr bwMode="auto">
          <a:xfrm rot="5400000" flipH="1" flipV="1">
            <a:off x="4837197" y="3763712"/>
            <a:ext cx="1331912" cy="1582737"/>
            <a:chOff x="2052" y="1469"/>
            <a:chExt cx="839" cy="997"/>
          </a:xfrm>
        </p:grpSpPr>
        <p:sp>
          <p:nvSpPr>
            <p:cNvPr id="1130" name="Line 748">
              <a:extLst>
                <a:ext uri="{FF2B5EF4-FFF2-40B4-BE49-F238E27FC236}">
                  <a16:creationId xmlns:a16="http://schemas.microsoft.com/office/drawing/2014/main" id="{A1A96C3F-0E88-49D1-ACD5-5953DA83D7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1" y="1472"/>
              <a:ext cx="0" cy="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Freeform 749">
              <a:extLst>
                <a:ext uri="{FF2B5EF4-FFF2-40B4-BE49-F238E27FC236}">
                  <a16:creationId xmlns:a16="http://schemas.microsoft.com/office/drawing/2014/main" id="{C41CA967-A942-488D-BDAF-EDFABC894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" y="1469"/>
              <a:ext cx="837" cy="671"/>
            </a:xfrm>
            <a:custGeom>
              <a:avLst/>
              <a:gdLst>
                <a:gd name="T0" fmla="*/ 829 w 837"/>
                <a:gd name="T1" fmla="*/ 0 h 671"/>
                <a:gd name="T2" fmla="*/ 0 w 837"/>
                <a:gd name="T3" fmla="*/ 0 h 671"/>
                <a:gd name="T4" fmla="*/ 16 w 837"/>
                <a:gd name="T5" fmla="*/ 331 h 671"/>
                <a:gd name="T6" fmla="*/ 506 w 837"/>
                <a:gd name="T7" fmla="*/ 331 h 671"/>
                <a:gd name="T8" fmla="*/ 837 w 837"/>
                <a:gd name="T9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7" h="671">
                  <a:moveTo>
                    <a:pt x="829" y="0"/>
                  </a:moveTo>
                  <a:lnTo>
                    <a:pt x="0" y="0"/>
                  </a:lnTo>
                  <a:lnTo>
                    <a:pt x="16" y="331"/>
                  </a:lnTo>
                  <a:lnTo>
                    <a:pt x="506" y="331"/>
                  </a:lnTo>
                  <a:lnTo>
                    <a:pt x="837" y="671"/>
                  </a:lnTo>
                </a:path>
              </a:pathLst>
            </a:custGeom>
            <a:solidFill>
              <a:srgbClr val="FF99FF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BD26416B-1940-4D15-B267-22EA3D999014}"/>
              </a:ext>
            </a:extLst>
          </p:cNvPr>
          <p:cNvSpPr/>
          <p:nvPr/>
        </p:nvSpPr>
        <p:spPr>
          <a:xfrm>
            <a:off x="6213724" y="3806641"/>
            <a:ext cx="126292" cy="1758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3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>
            <a:extLst>
              <a:ext uri="{FF2B5EF4-FFF2-40B4-BE49-F238E27FC236}">
                <a16:creationId xmlns:a16="http://schemas.microsoft.com/office/drawing/2014/main" id="{1DE72142-AD6D-4978-A452-545D30AE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008" y="2474893"/>
            <a:ext cx="103454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3600" b="0" dirty="0">
                <a:solidFill>
                  <a:schemeClr val="bg1"/>
                </a:solidFill>
              </a:rPr>
              <a:t>Now do </a:t>
            </a:r>
            <a:r>
              <a:rPr lang="en-GB" altLang="en-US" sz="3600" b="0" dirty="0">
                <a:solidFill>
                  <a:srgbClr val="FFFF00"/>
                </a:solidFill>
              </a:rPr>
              <a:t>Rotational Symmetry Exercise 3&amp; 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BC570B-1BFB-44D3-8541-4BF2F54090D0}"/>
              </a:ext>
            </a:extLst>
          </p:cNvPr>
          <p:cNvSpPr txBox="1">
            <a:spLocks noChangeArrowheads="1"/>
          </p:cNvSpPr>
          <p:nvPr/>
        </p:nvSpPr>
        <p:spPr>
          <a:xfrm>
            <a:off x="1827771" y="1254383"/>
            <a:ext cx="7618070" cy="99515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ROTATIONAL SYMMETRY</a:t>
            </a:r>
          </a:p>
        </p:txBody>
      </p:sp>
    </p:spTree>
    <p:extLst>
      <p:ext uri="{BB962C8B-B14F-4D97-AF65-F5344CB8AC3E}">
        <p14:creationId xmlns:p14="http://schemas.microsoft.com/office/powerpoint/2010/main" val="235484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>
            <a:extLst>
              <a:ext uri="{FF2B5EF4-FFF2-40B4-BE49-F238E27FC236}">
                <a16:creationId xmlns:a16="http://schemas.microsoft.com/office/drawing/2014/main" id="{1144F9DC-4019-4182-B8F6-7E94F8D22A8D}"/>
              </a:ext>
            </a:extLst>
          </p:cNvPr>
          <p:cNvSpPr>
            <a:spLocks noChangeArrowheads="1"/>
          </p:cNvSpPr>
          <p:nvPr/>
        </p:nvSpPr>
        <p:spPr bwMode="auto">
          <a:xfrm rot="8083180">
            <a:off x="2479677" y="1955798"/>
            <a:ext cx="3771900" cy="379095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 Box 461">
            <a:extLst>
              <a:ext uri="{FF2B5EF4-FFF2-40B4-BE49-F238E27FC236}">
                <a16:creationId xmlns:a16="http://schemas.microsoft.com/office/drawing/2014/main" id="{A9356A2D-80BC-4BB9-ABE5-2FD415551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943" y="213877"/>
            <a:ext cx="648811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LINE SYMMETRY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The Square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3" name="Line 7">
            <a:extLst>
              <a:ext uri="{FF2B5EF4-FFF2-40B4-BE49-F238E27FC236}">
                <a16:creationId xmlns:a16="http://schemas.microsoft.com/office/drawing/2014/main" id="{C46782C5-3EB7-4F18-BAE1-DC0E5FBF3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5100" y="2209800"/>
            <a:ext cx="3771900" cy="3695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highlight>
                <a:srgbClr val="000000"/>
              </a:highlight>
            </a:endParaRPr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2E23CC4A-6949-4F4B-B792-644E22A1D754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378075" y="2130425"/>
            <a:ext cx="3771900" cy="3695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highlight>
                <a:srgbClr val="000000"/>
              </a:highlight>
            </a:endParaRP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1E8F9300-C1C6-4D87-AFB5-F9966D71CD8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456113" y="1331912"/>
            <a:ext cx="0" cy="50387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highlight>
                <a:srgbClr val="000000"/>
              </a:highlight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3C6DE446-DD17-4EC9-BA06-0AFD415274F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379665" y="3913189"/>
            <a:ext cx="4019550" cy="47625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22">
            <a:extLst>
              <a:ext uri="{FF2B5EF4-FFF2-40B4-BE49-F238E27FC236}">
                <a16:creationId xmlns:a16="http://schemas.microsoft.com/office/drawing/2014/main" id="{D3D760CB-F426-47B9-AE39-38581E10B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1099" y="5259388"/>
            <a:ext cx="422676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3200" dirty="0">
                <a:latin typeface="Comic Sans MS" panose="030F0702030302020204" pitchFamily="66" charset="0"/>
              </a:rPr>
              <a:t>4 Lines of Symmetry</a:t>
            </a:r>
          </a:p>
        </p:txBody>
      </p:sp>
    </p:spTree>
    <p:extLst>
      <p:ext uri="{BB962C8B-B14F-4D97-AF65-F5344CB8AC3E}">
        <p14:creationId xmlns:p14="http://schemas.microsoft.com/office/powerpoint/2010/main" val="16404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61">
            <a:extLst>
              <a:ext uri="{FF2B5EF4-FFF2-40B4-BE49-F238E27FC236}">
                <a16:creationId xmlns:a16="http://schemas.microsoft.com/office/drawing/2014/main" id="{BE21E097-B151-467B-AAA0-3FFEEAE6F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943" y="213877"/>
            <a:ext cx="648811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LINE SYMMETRY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The Kite</a:t>
            </a:r>
            <a:endParaRPr lang="en-GB" altLang="en-US" dirty="0">
              <a:solidFill>
                <a:schemeClr val="bg1"/>
              </a:solidFill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5FB392B8-E053-41B1-A82B-137C26C56638}"/>
              </a:ext>
            </a:extLst>
          </p:cNvPr>
          <p:cNvGrpSpPr>
            <a:grpSpLocks/>
          </p:cNvGrpSpPr>
          <p:nvPr/>
        </p:nvGrpSpPr>
        <p:grpSpPr bwMode="auto">
          <a:xfrm>
            <a:off x="3006018" y="2412587"/>
            <a:ext cx="2890837" cy="3730625"/>
            <a:chOff x="861" y="2074"/>
            <a:chExt cx="571" cy="1377"/>
          </a:xfrm>
          <a:solidFill>
            <a:schemeClr val="bg1">
              <a:lumMod val="75000"/>
            </a:schemeClr>
          </a:solidFill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EABD76FD-70BD-4C62-A026-70D234DF06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66" y="2567"/>
              <a:ext cx="565" cy="884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6571DB5D-8EE8-41AD-B878-05CC17C80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" y="2074"/>
              <a:ext cx="571" cy="488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" name="AutoShape 4">
            <a:extLst>
              <a:ext uri="{FF2B5EF4-FFF2-40B4-BE49-F238E27FC236}">
                <a16:creationId xmlns:a16="http://schemas.microsoft.com/office/drawing/2014/main" id="{10AC2D7D-D1C3-4B71-ABB6-112CE2E30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527" y="2412587"/>
            <a:ext cx="2890837" cy="132211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06C77E21-C7C3-4049-9279-9EEEA5410E0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307886" y="4137344"/>
            <a:ext cx="4305300" cy="2857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6985680A-C603-4B98-9A58-2AEF7495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1099" y="5259388"/>
            <a:ext cx="4226760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3200" dirty="0">
                <a:latin typeface="Comic Sans MS" panose="030F0702030302020204" pitchFamily="66" charset="0"/>
              </a:rPr>
              <a:t>1 Line of Symmetry</a:t>
            </a:r>
          </a:p>
        </p:txBody>
      </p:sp>
    </p:spTree>
    <p:extLst>
      <p:ext uri="{BB962C8B-B14F-4D97-AF65-F5344CB8AC3E}">
        <p14:creationId xmlns:p14="http://schemas.microsoft.com/office/powerpoint/2010/main" val="383877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61">
            <a:extLst>
              <a:ext uri="{FF2B5EF4-FFF2-40B4-BE49-F238E27FC236}">
                <a16:creationId xmlns:a16="http://schemas.microsoft.com/office/drawing/2014/main" id="{08901CEB-076E-4376-A3EA-86596334A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943" y="213877"/>
            <a:ext cx="648811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LINE SYMMETRY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The Parallelogram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E0698250-85F0-4434-A2AA-194A21ED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411" y="3007661"/>
            <a:ext cx="4410075" cy="2428875"/>
          </a:xfrm>
          <a:prstGeom prst="parallelogram">
            <a:avLst>
              <a:gd name="adj" fmla="val 4539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7812947F-368D-40C2-B17C-57CC927D6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349" y="5174926"/>
            <a:ext cx="3866764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0" dirty="0"/>
              <a:t>0 lines of symmetry!!! </a:t>
            </a:r>
            <a:endParaRPr lang="en-GB" altLang="en-US" sz="2800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6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61">
            <a:extLst>
              <a:ext uri="{FF2B5EF4-FFF2-40B4-BE49-F238E27FC236}">
                <a16:creationId xmlns:a16="http://schemas.microsoft.com/office/drawing/2014/main" id="{A7168946-3165-497B-94EC-A528D4EB9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21" y="213877"/>
            <a:ext cx="1052763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How many lines of symmetry do these shapes have?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7FFBB5FA-8A2E-482A-953B-2CFEB7509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36" y="4519863"/>
            <a:ext cx="3048000" cy="1114425"/>
          </a:xfrm>
          <a:prstGeom prst="parallelogram">
            <a:avLst>
              <a:gd name="adj" fmla="val 68376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E1BDD241-DDA2-4185-9170-673D82327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336" y="4161088"/>
            <a:ext cx="1676400" cy="1676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E2A7A9-67F0-45E7-90D2-7B53BC002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336" y="2294188"/>
            <a:ext cx="2590800" cy="12192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8820C390-03F3-4F35-8D16-1312B13C6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7736" y="2081463"/>
            <a:ext cx="0" cy="1676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130293E-1CE6-4925-BA6E-70BD5D787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3736" y="2903788"/>
            <a:ext cx="32766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0F8F0AAA-3856-4D71-A2BC-A1F4097F2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536" y="1876676"/>
            <a:ext cx="1676400" cy="1676400"/>
          </a:xfrm>
          <a:prstGeom prst="plus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A8BA88E9-1C11-473E-AF84-FAEC1203B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5736" y="2699001"/>
            <a:ext cx="28194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4E5659A1-970B-44D9-8246-20708064A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536" y="1876676"/>
            <a:ext cx="1676400" cy="1676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EA7BD6E4-79C2-4589-AD02-3F159B976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1536" y="1876676"/>
            <a:ext cx="1676400" cy="16764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6AA2D4C4-AE17-49A3-A5D7-7F13DD0AA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536" y="3757863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CD7C302C-6088-421C-83EC-A3D9E6EE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136" y="1943351"/>
            <a:ext cx="622300" cy="70167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F0ED2EDA-C2C5-4AB8-B461-0E262696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6536" y="1848101"/>
            <a:ext cx="622300" cy="7016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5D79B025-D55C-4798-9F86-A1AA8DA2C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136" y="5283451"/>
            <a:ext cx="622300" cy="7016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/>
              <a:t>0</a:t>
            </a: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EB48AF8C-6404-4C20-890C-AF3C323B3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236" y="5283451"/>
            <a:ext cx="622300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altLang="en-US" sz="4000" b="1" dirty="0"/>
              <a:t>1</a:t>
            </a:r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45CF9FC1-55E4-455A-A297-A6A0F6DB7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7861" y="1327401"/>
            <a:ext cx="0" cy="28336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2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4C65B03-353D-412A-943E-6F9DA7A2E436}"/>
              </a:ext>
            </a:extLst>
          </p:cNvPr>
          <p:cNvSpPr txBox="1">
            <a:spLocks noChangeArrowheads="1"/>
          </p:cNvSpPr>
          <p:nvPr/>
        </p:nvSpPr>
        <p:spPr>
          <a:xfrm>
            <a:off x="911436" y="397893"/>
            <a:ext cx="5300869" cy="99515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LINE SYMMETRY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33448B-C7F2-4FCE-87B6-6DFF760BFC56}"/>
              </a:ext>
            </a:extLst>
          </p:cNvPr>
          <p:cNvSpPr txBox="1">
            <a:spLocks noChangeArrowheads="1"/>
          </p:cNvSpPr>
          <p:nvPr/>
        </p:nvSpPr>
        <p:spPr>
          <a:xfrm>
            <a:off x="911436" y="1139840"/>
            <a:ext cx="11023890" cy="118643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Let’s investigate letters of the alphabet for lines of symmetry.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6B60C3A3-9E2E-4C6C-8030-1E4ECC4B0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826" y="1928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9308F81-DEBA-4CE3-9CAB-1A63B1867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626" y="1928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B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D372B8A-A72D-48EB-ADC2-2D4B7F2D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4226" y="1928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C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A747276-18E5-47B1-A2CE-DF99D066C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026" y="1928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D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8549DAB9-A5FB-4A95-AD34-6DD0EE430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26" y="1928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E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76C593F-19CA-49B3-889B-AF5274CA9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884" y="1928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F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B9CB4B9-91F0-40C7-A916-D872EDD2A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1084" y="1928283"/>
            <a:ext cx="76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G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C06155B4-9948-4F06-92B0-B3067A200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4268" y="1916286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H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5B7989FA-F9BC-4145-B313-3ED205990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9248" y="1928283"/>
            <a:ext cx="457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I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8F1F200E-ADAD-4DDA-BAD8-D961A2AA7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826" y="3071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J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CD6E8E30-0DD1-4636-8454-5DC3F4F99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626" y="3071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K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C27E615C-D613-4DD0-AC46-E3FEE81C3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426" y="3071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L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289E51A6-0905-4EE8-B4D6-89CAD170C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826" y="3071283"/>
            <a:ext cx="76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M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B1A62AB6-1E28-47A8-BCDC-7D67BB208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26" y="307128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N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DCE9E345-A0B3-4075-983C-634D9450D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626" y="3071283"/>
            <a:ext cx="76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O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9BFE8980-C9E6-4C6B-B360-296468125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684" y="3071282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P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E724ABE-31F8-46EC-A9C6-B3671D803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5218" y="2978065"/>
            <a:ext cx="838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Q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31C3EE16-C17E-44CE-8C2C-AA3E5248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6978" y="2978065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R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14A4D4B7-8717-4BC4-8EF1-7EDB9D865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2155" y="4394721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S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000B8D65-9FE7-4D0B-A6BF-5C71B1EEB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889" y="4394721"/>
            <a:ext cx="6937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T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668B51AD-EF12-413A-AE18-5B0AA72F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626" y="4394721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solidFill>
                  <a:srgbClr val="FFFF00"/>
                </a:solidFill>
                <a:latin typeface="Arial" panose="020B0604020202020204" pitchFamily="34" charset="0"/>
              </a:rPr>
              <a:t>U</a:t>
            </a:r>
            <a:endParaRPr lang="en-GB" altLang="en-US" sz="8000">
              <a:solidFill>
                <a:srgbClr val="FFFF00"/>
              </a:solidFill>
            </a:endParaRP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189C5F8C-DFCD-4B16-B763-473B92CF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426" y="4394721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V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06190AA9-0777-46BB-BF0E-A24258977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226" y="4394721"/>
            <a:ext cx="91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W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51F5A9ED-36DF-48E2-984C-960071ED1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5284" y="4394721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X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DA68C206-D262-43ED-98CC-C24ED3C71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908" y="4394721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Y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5F329319-43F4-4F41-A2A4-98C3F9FC0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8" y="4394721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dirty="0">
                <a:solidFill>
                  <a:srgbClr val="FFFF00"/>
                </a:solidFill>
                <a:latin typeface="Arial" panose="020B0604020202020204" pitchFamily="34" charset="0"/>
              </a:rPr>
              <a:t>Z</a:t>
            </a:r>
            <a:endParaRPr lang="en-GB" altLang="en-US" sz="8000" dirty="0">
              <a:solidFill>
                <a:srgbClr val="FFFF00"/>
              </a:solidFill>
            </a:endParaRPr>
          </a:p>
        </p:txBody>
      </p:sp>
      <p:sp>
        <p:nvSpPr>
          <p:cNvPr id="31" name="Line 7">
            <a:extLst>
              <a:ext uri="{FF2B5EF4-FFF2-40B4-BE49-F238E27FC236}">
                <a16:creationId xmlns:a16="http://schemas.microsoft.com/office/drawing/2014/main" id="{DEBEEF4E-C877-433E-97CC-D82075AB5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9909" y="1885214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">
            <a:extLst>
              <a:ext uri="{FF2B5EF4-FFF2-40B4-BE49-F238E27FC236}">
                <a16:creationId xmlns:a16="http://schemas.microsoft.com/office/drawing/2014/main" id="{AA5499E9-7BE7-45FB-8051-549FA03F74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9278" y="2541894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">
            <a:extLst>
              <a:ext uri="{FF2B5EF4-FFF2-40B4-BE49-F238E27FC236}">
                <a16:creationId xmlns:a16="http://schemas.microsoft.com/office/drawing/2014/main" id="{4C25BAA7-A629-4136-9FB6-7FB22F3C4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0320" y="2549873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id="{2BD2C862-66BF-4137-ADE2-AA58293B50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8070" y="2541894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">
            <a:extLst>
              <a:ext uri="{FF2B5EF4-FFF2-40B4-BE49-F238E27FC236}">
                <a16:creationId xmlns:a16="http://schemas.microsoft.com/office/drawing/2014/main" id="{CBCBB3E8-BEF5-4B19-8478-9B4FAA097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1864" y="2545946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">
            <a:extLst>
              <a:ext uri="{FF2B5EF4-FFF2-40B4-BE49-F238E27FC236}">
                <a16:creationId xmlns:a16="http://schemas.microsoft.com/office/drawing/2014/main" id="{E5058683-5626-4C20-BBB1-C5BD1E6C7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48675" y="2525935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>
            <a:extLst>
              <a:ext uri="{FF2B5EF4-FFF2-40B4-BE49-F238E27FC236}">
                <a16:creationId xmlns:a16="http://schemas.microsoft.com/office/drawing/2014/main" id="{8800AFB7-C2F7-4E91-9BD4-7E0EDDFF6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8429" y="1823069"/>
            <a:ext cx="30559" cy="1321523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0">
            <a:extLst>
              <a:ext uri="{FF2B5EF4-FFF2-40B4-BE49-F238E27FC236}">
                <a16:creationId xmlns:a16="http://schemas.microsoft.com/office/drawing/2014/main" id="{77522BE4-BF3B-480E-A76C-C986859D4A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06452" y="2497943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7">
            <a:extLst>
              <a:ext uri="{FF2B5EF4-FFF2-40B4-BE49-F238E27FC236}">
                <a16:creationId xmlns:a16="http://schemas.microsoft.com/office/drawing/2014/main" id="{6E7D5DDC-09F3-4D38-BD55-DE88C1242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28814" y="1831085"/>
            <a:ext cx="30559" cy="1321523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7">
            <a:extLst>
              <a:ext uri="{FF2B5EF4-FFF2-40B4-BE49-F238E27FC236}">
                <a16:creationId xmlns:a16="http://schemas.microsoft.com/office/drawing/2014/main" id="{B234E347-196A-4375-A4CA-098D37DCF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198" y="3057300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7">
            <a:extLst>
              <a:ext uri="{FF2B5EF4-FFF2-40B4-BE49-F238E27FC236}">
                <a16:creationId xmlns:a16="http://schemas.microsoft.com/office/drawing/2014/main" id="{2F98D286-0869-4589-9935-0F449722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811" y="4324479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7">
            <a:extLst>
              <a:ext uri="{FF2B5EF4-FFF2-40B4-BE49-F238E27FC236}">
                <a16:creationId xmlns:a16="http://schemas.microsoft.com/office/drawing/2014/main" id="{CA56B375-C45E-4B26-A8F7-5121F9607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7834" y="4380739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">
            <a:extLst>
              <a:ext uri="{FF2B5EF4-FFF2-40B4-BE49-F238E27FC236}">
                <a16:creationId xmlns:a16="http://schemas.microsoft.com/office/drawing/2014/main" id="{89C37A30-4BD5-477C-BD59-01A2CCBF6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0494" y="4475710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7">
            <a:extLst>
              <a:ext uri="{FF2B5EF4-FFF2-40B4-BE49-F238E27FC236}">
                <a16:creationId xmlns:a16="http://schemas.microsoft.com/office/drawing/2014/main" id="{A9B15A86-617D-4128-8991-54E184060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9674" y="4324479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2AF74E8C-8E8D-45E0-AC52-631D0C7B3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4428" y="4254237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0">
            <a:extLst>
              <a:ext uri="{FF2B5EF4-FFF2-40B4-BE49-F238E27FC236}">
                <a16:creationId xmlns:a16="http://schemas.microsoft.com/office/drawing/2014/main" id="{34B5FF74-8B8A-461A-9CE4-0ED4035716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9123" y="5032501"/>
            <a:ext cx="1024690" cy="15959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7">
            <a:extLst>
              <a:ext uri="{FF2B5EF4-FFF2-40B4-BE49-F238E27FC236}">
                <a16:creationId xmlns:a16="http://schemas.microsoft.com/office/drawing/2014/main" id="{ED1F03E4-4620-45A4-81B3-648A13565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968" y="4339726"/>
            <a:ext cx="0" cy="1337421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83CA14C1-4EE1-4957-BABB-90C31BD32372}"/>
              </a:ext>
            </a:extLst>
          </p:cNvPr>
          <p:cNvSpPr txBox="1">
            <a:spLocks noChangeArrowheads="1"/>
          </p:cNvSpPr>
          <p:nvPr/>
        </p:nvSpPr>
        <p:spPr>
          <a:xfrm>
            <a:off x="1263839" y="5407743"/>
            <a:ext cx="11023890" cy="118643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letter O is special, try to find out how many lines of symmetry it has.</a:t>
            </a:r>
          </a:p>
        </p:txBody>
      </p:sp>
    </p:spTree>
    <p:extLst>
      <p:ext uri="{BB962C8B-B14F-4D97-AF65-F5344CB8AC3E}">
        <p14:creationId xmlns:p14="http://schemas.microsoft.com/office/powerpoint/2010/main" val="14352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50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DEAF2F3-86B1-4998-B63B-5B2B0F033A03}"/>
              </a:ext>
            </a:extLst>
          </p:cNvPr>
          <p:cNvSpPr txBox="1">
            <a:spLocks noChangeArrowheads="1"/>
          </p:cNvSpPr>
          <p:nvPr/>
        </p:nvSpPr>
        <p:spPr>
          <a:xfrm>
            <a:off x="728575" y="194389"/>
            <a:ext cx="5300869" cy="99515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LINE SYMMETRY</a:t>
            </a: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E6139D2E-7F51-4636-A103-212DEEC7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745" y="1230921"/>
            <a:ext cx="103454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1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the rest of the shape given the line of symmetry.</a:t>
            </a:r>
          </a:p>
        </p:txBody>
      </p:sp>
      <p:graphicFrame>
        <p:nvGraphicFramePr>
          <p:cNvPr id="4" name="Object 14">
            <a:extLst>
              <a:ext uri="{FF2B5EF4-FFF2-40B4-BE49-F238E27FC236}">
                <a16:creationId xmlns:a16="http://schemas.microsoft.com/office/drawing/2014/main" id="{8455E47F-55C4-4156-BC80-FBA832698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1676"/>
              </p:ext>
            </p:extLst>
          </p:nvPr>
        </p:nvGraphicFramePr>
        <p:xfrm>
          <a:off x="2232835" y="3236813"/>
          <a:ext cx="2292350" cy="228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3" imgW="2260800" imgH="2145600" progId="Excel.Sheet.8">
                  <p:embed/>
                </p:oleObj>
              </mc:Choice>
              <mc:Fallback>
                <p:oleObj name="Worksheet" r:id="rId3" imgW="2260800" imgH="2145600" progId="Excel.Sheet.8">
                  <p:embed/>
                  <p:pic>
                    <p:nvPicPr>
                      <p:cNvPr id="7" name="Object 14">
                        <a:extLst>
                          <a:ext uri="{FF2B5EF4-FFF2-40B4-BE49-F238E27FC236}">
                            <a16:creationId xmlns:a16="http://schemas.microsoft.com/office/drawing/2014/main" id="{1D6C6F6F-2B34-4934-A0BA-00BE4FD8DB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835" y="3236813"/>
                        <a:ext cx="2292350" cy="228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>
            <a:extLst>
              <a:ext uri="{FF2B5EF4-FFF2-40B4-BE49-F238E27FC236}">
                <a16:creationId xmlns:a16="http://schemas.microsoft.com/office/drawing/2014/main" id="{AE0131C1-C115-48B6-8B2D-1AF9286F72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307018"/>
              </p:ext>
            </p:extLst>
          </p:nvPr>
        </p:nvGraphicFramePr>
        <p:xfrm>
          <a:off x="4514072" y="3225700"/>
          <a:ext cx="2351088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5" imgW="2304000" imgH="2145600" progId="Excel.Sheet.8">
                  <p:embed/>
                </p:oleObj>
              </mc:Choice>
              <mc:Fallback>
                <p:oleObj name="Worksheet" r:id="rId5" imgW="2304000" imgH="2145600" progId="Excel.Sheet.8">
                  <p:embed/>
                  <p:pic>
                    <p:nvPicPr>
                      <p:cNvPr id="8" name="Object 15">
                        <a:extLst>
                          <a:ext uri="{FF2B5EF4-FFF2-40B4-BE49-F238E27FC236}">
                            <a16:creationId xmlns:a16="http://schemas.microsoft.com/office/drawing/2014/main" id="{85A693FD-91C9-4F64-B8DD-48E690C445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072" y="3225700"/>
                        <a:ext cx="2351088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7">
            <a:extLst>
              <a:ext uri="{FF2B5EF4-FFF2-40B4-BE49-F238E27FC236}">
                <a16:creationId xmlns:a16="http://schemas.microsoft.com/office/drawing/2014/main" id="{5BAAFBA7-4BE8-4725-B2F2-E9C8B4A8DF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070" y="2233633"/>
            <a:ext cx="2" cy="4026561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>
            <a:extLst>
              <a:ext uri="{FF2B5EF4-FFF2-40B4-BE49-F238E27FC236}">
                <a16:creationId xmlns:a16="http://schemas.microsoft.com/office/drawing/2014/main" id="{7BFF05EE-8414-4119-B0BF-6F5F9C99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1" y="365836"/>
            <a:ext cx="11369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Example 2 : </a:t>
            </a:r>
          </a:p>
          <a:p>
            <a:pPr algn="l" eaLnBrk="1" hangingPunct="1"/>
            <a:r>
              <a:rPr lang="en-GB" altLang="en-US" sz="2800" b="0" dirty="0">
                <a:solidFill>
                  <a:schemeClr val="bg1"/>
                </a:solidFill>
              </a:rPr>
              <a:t>Complete the rest of the shape given the line of symmetry.</a:t>
            </a: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E003771D-3FA8-42AE-B79C-C4ECBC87EC74}"/>
              </a:ext>
            </a:extLst>
          </p:cNvPr>
          <p:cNvSpPr/>
          <p:nvPr/>
        </p:nvSpPr>
        <p:spPr>
          <a:xfrm>
            <a:off x="3380874" y="1792705"/>
            <a:ext cx="4824663" cy="4547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4" name="Group 460">
            <a:extLst>
              <a:ext uri="{FF2B5EF4-FFF2-40B4-BE49-F238E27FC236}">
                <a16:creationId xmlns:a16="http://schemas.microsoft.com/office/drawing/2014/main" id="{334421F9-F487-4462-929B-C43BDB0BCDA4}"/>
              </a:ext>
            </a:extLst>
          </p:cNvPr>
          <p:cNvGrpSpPr>
            <a:grpSpLocks/>
          </p:cNvGrpSpPr>
          <p:nvPr/>
        </p:nvGrpSpPr>
        <p:grpSpPr bwMode="auto">
          <a:xfrm>
            <a:off x="3698039" y="1950805"/>
            <a:ext cx="4210050" cy="4210050"/>
            <a:chOff x="569" y="477"/>
            <a:chExt cx="2652" cy="2652"/>
          </a:xfrm>
        </p:grpSpPr>
        <p:grpSp>
          <p:nvGrpSpPr>
            <p:cNvPr id="375" name="Group 276">
              <a:extLst>
                <a:ext uri="{FF2B5EF4-FFF2-40B4-BE49-F238E27FC236}">
                  <a16:creationId xmlns:a16="http://schemas.microsoft.com/office/drawing/2014/main" id="{6314F6A8-DA61-49D8-B916-7A8B63A58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477"/>
              <a:ext cx="2652" cy="1326"/>
              <a:chOff x="1344" y="888"/>
              <a:chExt cx="4032" cy="2016"/>
            </a:xfrm>
          </p:grpSpPr>
          <p:grpSp>
            <p:nvGrpSpPr>
              <p:cNvPr id="559" name="Group 93">
                <a:extLst>
                  <a:ext uri="{FF2B5EF4-FFF2-40B4-BE49-F238E27FC236}">
                    <a16:creationId xmlns:a16="http://schemas.microsoft.com/office/drawing/2014/main" id="{DE181728-BA2E-4181-B90A-4699B67A12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651" name="Group 47">
                  <a:extLst>
                    <a:ext uri="{FF2B5EF4-FFF2-40B4-BE49-F238E27FC236}">
                      <a16:creationId xmlns:a16="http://schemas.microsoft.com/office/drawing/2014/main" id="{528D05E0-80AB-4943-B98D-E40230447B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97" name="Group 13">
                    <a:extLst>
                      <a:ext uri="{FF2B5EF4-FFF2-40B4-BE49-F238E27FC236}">
                        <a16:creationId xmlns:a16="http://schemas.microsoft.com/office/drawing/2014/main" id="{CE5DD484-8CA6-4425-A5A9-ED789CB5A89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31" name="Group 7">
                      <a:extLst>
                        <a:ext uri="{FF2B5EF4-FFF2-40B4-BE49-F238E27FC236}">
                          <a16:creationId xmlns:a16="http://schemas.microsoft.com/office/drawing/2014/main" id="{B57FC4A4-167F-4C9C-B822-A64B563FA96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37" name="Rectangle 3">
                        <a:extLst>
                          <a:ext uri="{FF2B5EF4-FFF2-40B4-BE49-F238E27FC236}">
                            <a16:creationId xmlns:a16="http://schemas.microsoft.com/office/drawing/2014/main" id="{9E762D6A-D915-4237-BE74-5D8CA8A7EE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8" name="Rectangle 4">
                        <a:extLst>
                          <a:ext uri="{FF2B5EF4-FFF2-40B4-BE49-F238E27FC236}">
                            <a16:creationId xmlns:a16="http://schemas.microsoft.com/office/drawing/2014/main" id="{8C0B29AF-4390-42AE-8DE0-E21E84215A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9" name="Rectangle 5">
                        <a:extLst>
                          <a:ext uri="{FF2B5EF4-FFF2-40B4-BE49-F238E27FC236}">
                            <a16:creationId xmlns:a16="http://schemas.microsoft.com/office/drawing/2014/main" id="{D2C75165-7892-4C30-B3F9-39ABA866A34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0" name="Rectangle 6">
                        <a:extLst>
                          <a:ext uri="{FF2B5EF4-FFF2-40B4-BE49-F238E27FC236}">
                            <a16:creationId xmlns:a16="http://schemas.microsoft.com/office/drawing/2014/main" id="{73611880-5AEB-495E-8F63-86BA1604E0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32" name="Group 8">
                      <a:extLst>
                        <a:ext uri="{FF2B5EF4-FFF2-40B4-BE49-F238E27FC236}">
                          <a16:creationId xmlns:a16="http://schemas.microsoft.com/office/drawing/2014/main" id="{002DE7E1-D26D-41F0-BE28-C96AA123182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33" name="Rectangle 9">
                        <a:extLst>
                          <a:ext uri="{FF2B5EF4-FFF2-40B4-BE49-F238E27FC236}">
                            <a16:creationId xmlns:a16="http://schemas.microsoft.com/office/drawing/2014/main" id="{8A8222C5-0B1B-49F3-B3EA-CB38FC531A6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4" name="Rectangle 10">
                        <a:extLst>
                          <a:ext uri="{FF2B5EF4-FFF2-40B4-BE49-F238E27FC236}">
                            <a16:creationId xmlns:a16="http://schemas.microsoft.com/office/drawing/2014/main" id="{90E7829D-A581-46B0-AB80-A332E432C64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5" name="Rectangle 11">
                        <a:extLst>
                          <a:ext uri="{FF2B5EF4-FFF2-40B4-BE49-F238E27FC236}">
                            <a16:creationId xmlns:a16="http://schemas.microsoft.com/office/drawing/2014/main" id="{75F70346-F2CA-4C00-8E8C-F598ADB11E6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6" name="Rectangle 12">
                        <a:extLst>
                          <a:ext uri="{FF2B5EF4-FFF2-40B4-BE49-F238E27FC236}">
                            <a16:creationId xmlns:a16="http://schemas.microsoft.com/office/drawing/2014/main" id="{31B2D9A0-7F45-484E-ACF6-63E1A7F5B1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98" name="Group 14">
                    <a:extLst>
                      <a:ext uri="{FF2B5EF4-FFF2-40B4-BE49-F238E27FC236}">
                        <a16:creationId xmlns:a16="http://schemas.microsoft.com/office/drawing/2014/main" id="{BC7A87DE-E8A4-487F-942E-CED1D1F4C2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21" name="Group 15">
                      <a:extLst>
                        <a:ext uri="{FF2B5EF4-FFF2-40B4-BE49-F238E27FC236}">
                          <a16:creationId xmlns:a16="http://schemas.microsoft.com/office/drawing/2014/main" id="{DB32E516-0260-4FBD-9288-F13391549A6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27" name="Rectangle 16">
                        <a:extLst>
                          <a:ext uri="{FF2B5EF4-FFF2-40B4-BE49-F238E27FC236}">
                            <a16:creationId xmlns:a16="http://schemas.microsoft.com/office/drawing/2014/main" id="{FC634D65-E822-40CA-9D54-1834886336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8" name="Rectangle 17">
                        <a:extLst>
                          <a:ext uri="{FF2B5EF4-FFF2-40B4-BE49-F238E27FC236}">
                            <a16:creationId xmlns:a16="http://schemas.microsoft.com/office/drawing/2014/main" id="{B9E59B81-A894-494A-850C-221256211FD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" name="Rectangle 18">
                        <a:extLst>
                          <a:ext uri="{FF2B5EF4-FFF2-40B4-BE49-F238E27FC236}">
                            <a16:creationId xmlns:a16="http://schemas.microsoft.com/office/drawing/2014/main" id="{1736B3B7-10E3-4D41-AE79-0EA8CF6B72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0" name="Rectangle 19">
                        <a:extLst>
                          <a:ext uri="{FF2B5EF4-FFF2-40B4-BE49-F238E27FC236}">
                            <a16:creationId xmlns:a16="http://schemas.microsoft.com/office/drawing/2014/main" id="{9A3B08C6-CA74-41AC-8F87-FA4E8E5D76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2" name="Group 20">
                      <a:extLst>
                        <a:ext uri="{FF2B5EF4-FFF2-40B4-BE49-F238E27FC236}">
                          <a16:creationId xmlns:a16="http://schemas.microsoft.com/office/drawing/2014/main" id="{F0273BCE-8216-4D38-AA81-D20F1FDD10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23" name="Rectangle 21">
                        <a:extLst>
                          <a:ext uri="{FF2B5EF4-FFF2-40B4-BE49-F238E27FC236}">
                            <a16:creationId xmlns:a16="http://schemas.microsoft.com/office/drawing/2014/main" id="{1DEBEE25-198A-4C54-9BFD-1A337747E0B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" name="Rectangle 22">
                        <a:extLst>
                          <a:ext uri="{FF2B5EF4-FFF2-40B4-BE49-F238E27FC236}">
                            <a16:creationId xmlns:a16="http://schemas.microsoft.com/office/drawing/2014/main" id="{69CC1C54-B299-4C3A-9166-1B0D2324E2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5" name="Rectangle 23">
                        <a:extLst>
                          <a:ext uri="{FF2B5EF4-FFF2-40B4-BE49-F238E27FC236}">
                            <a16:creationId xmlns:a16="http://schemas.microsoft.com/office/drawing/2014/main" id="{55D26CAD-312E-4588-98F2-EF2D3157BF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" name="Rectangle 24">
                        <a:extLst>
                          <a:ext uri="{FF2B5EF4-FFF2-40B4-BE49-F238E27FC236}">
                            <a16:creationId xmlns:a16="http://schemas.microsoft.com/office/drawing/2014/main" id="{DA2B76C7-9AD6-4BB4-8F73-2D5FBA4E68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99" name="Group 25">
                    <a:extLst>
                      <a:ext uri="{FF2B5EF4-FFF2-40B4-BE49-F238E27FC236}">
                        <a16:creationId xmlns:a16="http://schemas.microsoft.com/office/drawing/2014/main" id="{68D9B0B7-FDB0-4417-BA02-606EBE72BD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11" name="Group 26">
                      <a:extLst>
                        <a:ext uri="{FF2B5EF4-FFF2-40B4-BE49-F238E27FC236}">
                          <a16:creationId xmlns:a16="http://schemas.microsoft.com/office/drawing/2014/main" id="{7F1470A3-34E7-4501-8A6C-71E10A19D24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7" name="Rectangle 27">
                        <a:extLst>
                          <a:ext uri="{FF2B5EF4-FFF2-40B4-BE49-F238E27FC236}">
                            <a16:creationId xmlns:a16="http://schemas.microsoft.com/office/drawing/2014/main" id="{751B6400-EDA9-4FEC-896B-AB37560F636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8" name="Rectangle 28">
                        <a:extLst>
                          <a:ext uri="{FF2B5EF4-FFF2-40B4-BE49-F238E27FC236}">
                            <a16:creationId xmlns:a16="http://schemas.microsoft.com/office/drawing/2014/main" id="{2E665178-8BCB-4881-9662-F69E2B571F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9" name="Rectangle 29">
                        <a:extLst>
                          <a:ext uri="{FF2B5EF4-FFF2-40B4-BE49-F238E27FC236}">
                            <a16:creationId xmlns:a16="http://schemas.microsoft.com/office/drawing/2014/main" id="{5445624B-FE3A-4286-BA37-0E4A666FA20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" name="Rectangle 30">
                        <a:extLst>
                          <a:ext uri="{FF2B5EF4-FFF2-40B4-BE49-F238E27FC236}">
                            <a16:creationId xmlns:a16="http://schemas.microsoft.com/office/drawing/2014/main" id="{944FA455-FE2C-4BBC-9D20-EA613832B9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12" name="Group 31">
                      <a:extLst>
                        <a:ext uri="{FF2B5EF4-FFF2-40B4-BE49-F238E27FC236}">
                          <a16:creationId xmlns:a16="http://schemas.microsoft.com/office/drawing/2014/main" id="{C988AF3C-6534-40E8-A75C-B5098303A60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13" name="Rectangle 32">
                        <a:extLst>
                          <a:ext uri="{FF2B5EF4-FFF2-40B4-BE49-F238E27FC236}">
                            <a16:creationId xmlns:a16="http://schemas.microsoft.com/office/drawing/2014/main" id="{E6D32C2E-946B-4F9F-860F-79D2198AFF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4" name="Rectangle 33">
                        <a:extLst>
                          <a:ext uri="{FF2B5EF4-FFF2-40B4-BE49-F238E27FC236}">
                            <a16:creationId xmlns:a16="http://schemas.microsoft.com/office/drawing/2014/main" id="{2B79CB8D-31ED-40E0-91DA-57B1C87B37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5" name="Rectangle 34">
                        <a:extLst>
                          <a:ext uri="{FF2B5EF4-FFF2-40B4-BE49-F238E27FC236}">
                            <a16:creationId xmlns:a16="http://schemas.microsoft.com/office/drawing/2014/main" id="{13906B41-CBAE-462C-9615-71B877FE5A1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6" name="Rectangle 35">
                        <a:extLst>
                          <a:ext uri="{FF2B5EF4-FFF2-40B4-BE49-F238E27FC236}">
                            <a16:creationId xmlns:a16="http://schemas.microsoft.com/office/drawing/2014/main" id="{11A9DEFE-49E1-40BC-899C-349F2BBD92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00" name="Group 36">
                    <a:extLst>
                      <a:ext uri="{FF2B5EF4-FFF2-40B4-BE49-F238E27FC236}">
                        <a16:creationId xmlns:a16="http://schemas.microsoft.com/office/drawing/2014/main" id="{1DDC89F9-885D-4F2D-ACA7-13355E17EF3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701" name="Group 37">
                      <a:extLst>
                        <a:ext uri="{FF2B5EF4-FFF2-40B4-BE49-F238E27FC236}">
                          <a16:creationId xmlns:a16="http://schemas.microsoft.com/office/drawing/2014/main" id="{15972248-8B2C-449B-B4C1-FD671D56B8C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07" name="Rectangle 38">
                        <a:extLst>
                          <a:ext uri="{FF2B5EF4-FFF2-40B4-BE49-F238E27FC236}">
                            <a16:creationId xmlns:a16="http://schemas.microsoft.com/office/drawing/2014/main" id="{E856AD88-3293-4844-A925-481E8C3DBE2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8" name="Rectangle 39">
                        <a:extLst>
                          <a:ext uri="{FF2B5EF4-FFF2-40B4-BE49-F238E27FC236}">
                            <a16:creationId xmlns:a16="http://schemas.microsoft.com/office/drawing/2014/main" id="{1DD0E412-DE45-4ACE-9B9D-5311BB7011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9" name="Rectangle 40">
                        <a:extLst>
                          <a:ext uri="{FF2B5EF4-FFF2-40B4-BE49-F238E27FC236}">
                            <a16:creationId xmlns:a16="http://schemas.microsoft.com/office/drawing/2014/main" id="{96515A19-9AE6-45C3-B1E8-37FE94CA5BB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0" name="Rectangle 41">
                        <a:extLst>
                          <a:ext uri="{FF2B5EF4-FFF2-40B4-BE49-F238E27FC236}">
                            <a16:creationId xmlns:a16="http://schemas.microsoft.com/office/drawing/2014/main" id="{49EED517-6938-4FE2-9FC9-142C6354C72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02" name="Group 42">
                      <a:extLst>
                        <a:ext uri="{FF2B5EF4-FFF2-40B4-BE49-F238E27FC236}">
                          <a16:creationId xmlns:a16="http://schemas.microsoft.com/office/drawing/2014/main" id="{437C3B23-8E75-47A4-AD95-B542BA5C576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703" name="Rectangle 43">
                        <a:extLst>
                          <a:ext uri="{FF2B5EF4-FFF2-40B4-BE49-F238E27FC236}">
                            <a16:creationId xmlns:a16="http://schemas.microsoft.com/office/drawing/2014/main" id="{B16845CE-74DB-4615-8812-041A6624DFC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4" name="Rectangle 44">
                        <a:extLst>
                          <a:ext uri="{FF2B5EF4-FFF2-40B4-BE49-F238E27FC236}">
                            <a16:creationId xmlns:a16="http://schemas.microsoft.com/office/drawing/2014/main" id="{D4529F5A-3C57-49E0-895B-C69EC1E22AD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5" name="Rectangle 45">
                        <a:extLst>
                          <a:ext uri="{FF2B5EF4-FFF2-40B4-BE49-F238E27FC236}">
                            <a16:creationId xmlns:a16="http://schemas.microsoft.com/office/drawing/2014/main" id="{308DF259-9C06-4989-981B-76EC0FE3DC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6" name="Rectangle 46">
                        <a:extLst>
                          <a:ext uri="{FF2B5EF4-FFF2-40B4-BE49-F238E27FC236}">
                            <a16:creationId xmlns:a16="http://schemas.microsoft.com/office/drawing/2014/main" id="{D1921282-B9CB-4059-A65F-F076A9FAC9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652" name="Group 48">
                  <a:extLst>
                    <a:ext uri="{FF2B5EF4-FFF2-40B4-BE49-F238E27FC236}">
                      <a16:creationId xmlns:a16="http://schemas.microsoft.com/office/drawing/2014/main" id="{1BF82142-E191-4834-9CFC-E458E54393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53" name="Group 49">
                    <a:extLst>
                      <a:ext uri="{FF2B5EF4-FFF2-40B4-BE49-F238E27FC236}">
                        <a16:creationId xmlns:a16="http://schemas.microsoft.com/office/drawing/2014/main" id="{47C7DF2B-03CF-43CE-9635-9112EA10A43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87" name="Group 50">
                      <a:extLst>
                        <a:ext uri="{FF2B5EF4-FFF2-40B4-BE49-F238E27FC236}">
                          <a16:creationId xmlns:a16="http://schemas.microsoft.com/office/drawing/2014/main" id="{4A65CAC3-3F2A-4411-B7B4-216614927BC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93" name="Rectangle 51">
                        <a:extLst>
                          <a:ext uri="{FF2B5EF4-FFF2-40B4-BE49-F238E27FC236}">
                            <a16:creationId xmlns:a16="http://schemas.microsoft.com/office/drawing/2014/main" id="{455D7B12-AB68-44C1-95FC-4B9E052547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4" name="Rectangle 52">
                        <a:extLst>
                          <a:ext uri="{FF2B5EF4-FFF2-40B4-BE49-F238E27FC236}">
                            <a16:creationId xmlns:a16="http://schemas.microsoft.com/office/drawing/2014/main" id="{F7349684-B670-4D77-BF40-EA0851DCB05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5" name="Rectangle 53">
                        <a:extLst>
                          <a:ext uri="{FF2B5EF4-FFF2-40B4-BE49-F238E27FC236}">
                            <a16:creationId xmlns:a16="http://schemas.microsoft.com/office/drawing/2014/main" id="{40FCD2DB-EE83-4E8D-87C3-58C37F15F8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6" name="Rectangle 54">
                        <a:extLst>
                          <a:ext uri="{FF2B5EF4-FFF2-40B4-BE49-F238E27FC236}">
                            <a16:creationId xmlns:a16="http://schemas.microsoft.com/office/drawing/2014/main" id="{9A85F95D-E4D6-4002-A124-466D4BE6AD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88" name="Group 55">
                      <a:extLst>
                        <a:ext uri="{FF2B5EF4-FFF2-40B4-BE49-F238E27FC236}">
                          <a16:creationId xmlns:a16="http://schemas.microsoft.com/office/drawing/2014/main" id="{D438D6BB-319D-4830-BC0F-16BE4977554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89" name="Rectangle 56">
                        <a:extLst>
                          <a:ext uri="{FF2B5EF4-FFF2-40B4-BE49-F238E27FC236}">
                            <a16:creationId xmlns:a16="http://schemas.microsoft.com/office/drawing/2014/main" id="{F9274952-5026-40C0-A89A-421F9E93C6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0" name="Rectangle 57">
                        <a:extLst>
                          <a:ext uri="{FF2B5EF4-FFF2-40B4-BE49-F238E27FC236}">
                            <a16:creationId xmlns:a16="http://schemas.microsoft.com/office/drawing/2014/main" id="{880A1673-4E08-43A8-BBD1-E47991541B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1" name="Rectangle 58">
                        <a:extLst>
                          <a:ext uri="{FF2B5EF4-FFF2-40B4-BE49-F238E27FC236}">
                            <a16:creationId xmlns:a16="http://schemas.microsoft.com/office/drawing/2014/main" id="{FC922772-FFA3-4458-B63E-A42EB7E3CF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2" name="Rectangle 59">
                        <a:extLst>
                          <a:ext uri="{FF2B5EF4-FFF2-40B4-BE49-F238E27FC236}">
                            <a16:creationId xmlns:a16="http://schemas.microsoft.com/office/drawing/2014/main" id="{52067430-AE07-4BD6-980E-66625BAEB8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54" name="Group 60">
                    <a:extLst>
                      <a:ext uri="{FF2B5EF4-FFF2-40B4-BE49-F238E27FC236}">
                        <a16:creationId xmlns:a16="http://schemas.microsoft.com/office/drawing/2014/main" id="{422468A8-3BAB-477A-8AAE-35B18F69544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77" name="Group 61">
                      <a:extLst>
                        <a:ext uri="{FF2B5EF4-FFF2-40B4-BE49-F238E27FC236}">
                          <a16:creationId xmlns:a16="http://schemas.microsoft.com/office/drawing/2014/main" id="{1B682249-8C4E-469A-872D-F721455EF6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83" name="Rectangle 62">
                        <a:extLst>
                          <a:ext uri="{FF2B5EF4-FFF2-40B4-BE49-F238E27FC236}">
                            <a16:creationId xmlns:a16="http://schemas.microsoft.com/office/drawing/2014/main" id="{944999FB-EBCB-48F8-8C60-30DDF1FBB6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4" name="Rectangle 63">
                        <a:extLst>
                          <a:ext uri="{FF2B5EF4-FFF2-40B4-BE49-F238E27FC236}">
                            <a16:creationId xmlns:a16="http://schemas.microsoft.com/office/drawing/2014/main" id="{E2A4CE33-91C0-4960-8297-A37C4F01C8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5" name="Rectangle 64">
                        <a:extLst>
                          <a:ext uri="{FF2B5EF4-FFF2-40B4-BE49-F238E27FC236}">
                            <a16:creationId xmlns:a16="http://schemas.microsoft.com/office/drawing/2014/main" id="{299D0F88-20B2-40C7-B672-2604D67C14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6" name="Rectangle 65">
                        <a:extLst>
                          <a:ext uri="{FF2B5EF4-FFF2-40B4-BE49-F238E27FC236}">
                            <a16:creationId xmlns:a16="http://schemas.microsoft.com/office/drawing/2014/main" id="{E023B8FA-70A1-4730-88D5-EDAFF6411A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78" name="Group 66">
                      <a:extLst>
                        <a:ext uri="{FF2B5EF4-FFF2-40B4-BE49-F238E27FC236}">
                          <a16:creationId xmlns:a16="http://schemas.microsoft.com/office/drawing/2014/main" id="{03E7DA6D-7A4C-4A8C-8DA0-8EFDCA96C34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79" name="Rectangle 67">
                        <a:extLst>
                          <a:ext uri="{FF2B5EF4-FFF2-40B4-BE49-F238E27FC236}">
                            <a16:creationId xmlns:a16="http://schemas.microsoft.com/office/drawing/2014/main" id="{DE8783C0-21CB-484F-9D29-A72D88E1BF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0" name="Rectangle 68">
                        <a:extLst>
                          <a:ext uri="{FF2B5EF4-FFF2-40B4-BE49-F238E27FC236}">
                            <a16:creationId xmlns:a16="http://schemas.microsoft.com/office/drawing/2014/main" id="{4EEC25E4-C47C-43D0-9EC3-921DE67C8B2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1" name="Rectangle 69">
                        <a:extLst>
                          <a:ext uri="{FF2B5EF4-FFF2-40B4-BE49-F238E27FC236}">
                            <a16:creationId xmlns:a16="http://schemas.microsoft.com/office/drawing/2014/main" id="{1B9E7DB2-C4AB-41F2-9DD8-C9ABF709D8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2" name="Rectangle 70">
                        <a:extLst>
                          <a:ext uri="{FF2B5EF4-FFF2-40B4-BE49-F238E27FC236}">
                            <a16:creationId xmlns:a16="http://schemas.microsoft.com/office/drawing/2014/main" id="{EFB0FC34-A41E-4ABC-B562-AC6E13DF73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55" name="Group 71">
                    <a:extLst>
                      <a:ext uri="{FF2B5EF4-FFF2-40B4-BE49-F238E27FC236}">
                        <a16:creationId xmlns:a16="http://schemas.microsoft.com/office/drawing/2014/main" id="{FABD4F99-7DEA-49BA-A549-CA4BB440F1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67" name="Group 72">
                      <a:extLst>
                        <a:ext uri="{FF2B5EF4-FFF2-40B4-BE49-F238E27FC236}">
                          <a16:creationId xmlns:a16="http://schemas.microsoft.com/office/drawing/2014/main" id="{0ABB87DE-672C-43BF-B262-186F70F71A9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73" name="Rectangle 73">
                        <a:extLst>
                          <a:ext uri="{FF2B5EF4-FFF2-40B4-BE49-F238E27FC236}">
                            <a16:creationId xmlns:a16="http://schemas.microsoft.com/office/drawing/2014/main" id="{F5B6CED3-CBC3-4AE6-8FF0-45AF507EA3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4" name="Rectangle 74">
                        <a:extLst>
                          <a:ext uri="{FF2B5EF4-FFF2-40B4-BE49-F238E27FC236}">
                            <a16:creationId xmlns:a16="http://schemas.microsoft.com/office/drawing/2014/main" id="{555C35BB-D4A9-4856-9DCE-379146EADF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5" name="Rectangle 75">
                        <a:extLst>
                          <a:ext uri="{FF2B5EF4-FFF2-40B4-BE49-F238E27FC236}">
                            <a16:creationId xmlns:a16="http://schemas.microsoft.com/office/drawing/2014/main" id="{DA2670A3-0A95-446A-8132-DD446D93E9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" name="Rectangle 76">
                        <a:extLst>
                          <a:ext uri="{FF2B5EF4-FFF2-40B4-BE49-F238E27FC236}">
                            <a16:creationId xmlns:a16="http://schemas.microsoft.com/office/drawing/2014/main" id="{3C1E226E-BAFD-4532-B0D3-3DEB02F74A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68" name="Group 77">
                      <a:extLst>
                        <a:ext uri="{FF2B5EF4-FFF2-40B4-BE49-F238E27FC236}">
                          <a16:creationId xmlns:a16="http://schemas.microsoft.com/office/drawing/2014/main" id="{D9F28C0C-FBD8-4C53-ADFC-1CE6BCFA649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69" name="Rectangle 78">
                        <a:extLst>
                          <a:ext uri="{FF2B5EF4-FFF2-40B4-BE49-F238E27FC236}">
                            <a16:creationId xmlns:a16="http://schemas.microsoft.com/office/drawing/2014/main" id="{FB4EB94A-E4FD-402E-8EF7-D8C27AADFC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0" name="Rectangle 79">
                        <a:extLst>
                          <a:ext uri="{FF2B5EF4-FFF2-40B4-BE49-F238E27FC236}">
                            <a16:creationId xmlns:a16="http://schemas.microsoft.com/office/drawing/2014/main" id="{99DE7304-2C9F-4D01-BF99-052583A5F2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1" name="Rectangle 80">
                        <a:extLst>
                          <a:ext uri="{FF2B5EF4-FFF2-40B4-BE49-F238E27FC236}">
                            <a16:creationId xmlns:a16="http://schemas.microsoft.com/office/drawing/2014/main" id="{73C8D533-451F-4A0E-9FCA-0C31DB9D47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2" name="Rectangle 81">
                        <a:extLst>
                          <a:ext uri="{FF2B5EF4-FFF2-40B4-BE49-F238E27FC236}">
                            <a16:creationId xmlns:a16="http://schemas.microsoft.com/office/drawing/2014/main" id="{89793236-73BA-4194-AFA4-D77914A2917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56" name="Group 82">
                    <a:extLst>
                      <a:ext uri="{FF2B5EF4-FFF2-40B4-BE49-F238E27FC236}">
                        <a16:creationId xmlns:a16="http://schemas.microsoft.com/office/drawing/2014/main" id="{A2094991-5E15-4446-B209-FABF208D96A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57" name="Group 83">
                      <a:extLst>
                        <a:ext uri="{FF2B5EF4-FFF2-40B4-BE49-F238E27FC236}">
                          <a16:creationId xmlns:a16="http://schemas.microsoft.com/office/drawing/2014/main" id="{570FDF37-E6FC-48CA-9209-5027C38AF6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63" name="Rectangle 84">
                        <a:extLst>
                          <a:ext uri="{FF2B5EF4-FFF2-40B4-BE49-F238E27FC236}">
                            <a16:creationId xmlns:a16="http://schemas.microsoft.com/office/drawing/2014/main" id="{23030B3A-993B-4EA2-8BC0-142A3C7931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4" name="Rectangle 85">
                        <a:extLst>
                          <a:ext uri="{FF2B5EF4-FFF2-40B4-BE49-F238E27FC236}">
                            <a16:creationId xmlns:a16="http://schemas.microsoft.com/office/drawing/2014/main" id="{8BA75C70-817E-4DE0-9191-F88AF3EFAC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5" name="Rectangle 86">
                        <a:extLst>
                          <a:ext uri="{FF2B5EF4-FFF2-40B4-BE49-F238E27FC236}">
                            <a16:creationId xmlns:a16="http://schemas.microsoft.com/office/drawing/2014/main" id="{C44821D5-B4A4-43C6-96A5-9AA5B0BB2B1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6" name="Rectangle 87">
                        <a:extLst>
                          <a:ext uri="{FF2B5EF4-FFF2-40B4-BE49-F238E27FC236}">
                            <a16:creationId xmlns:a16="http://schemas.microsoft.com/office/drawing/2014/main" id="{16A6148C-9441-42F3-9335-E5A8A7A668D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58" name="Group 88">
                      <a:extLst>
                        <a:ext uri="{FF2B5EF4-FFF2-40B4-BE49-F238E27FC236}">
                          <a16:creationId xmlns:a16="http://schemas.microsoft.com/office/drawing/2014/main" id="{2421E104-5C6E-4D8C-87E4-13D6E7C875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59" name="Rectangle 89">
                        <a:extLst>
                          <a:ext uri="{FF2B5EF4-FFF2-40B4-BE49-F238E27FC236}">
                            <a16:creationId xmlns:a16="http://schemas.microsoft.com/office/drawing/2014/main" id="{C41210C9-2CA7-40A1-A0FE-913C080FC4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0" name="Rectangle 90">
                        <a:extLst>
                          <a:ext uri="{FF2B5EF4-FFF2-40B4-BE49-F238E27FC236}">
                            <a16:creationId xmlns:a16="http://schemas.microsoft.com/office/drawing/2014/main" id="{EFEBFF21-91BC-4D6F-BBE3-FE22528BA2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1" name="Rectangle 91">
                        <a:extLst>
                          <a:ext uri="{FF2B5EF4-FFF2-40B4-BE49-F238E27FC236}">
                            <a16:creationId xmlns:a16="http://schemas.microsoft.com/office/drawing/2014/main" id="{193B2FE3-B971-4D5D-9952-2660BE59E35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2" name="Rectangle 92">
                        <a:extLst>
                          <a:ext uri="{FF2B5EF4-FFF2-40B4-BE49-F238E27FC236}">
                            <a16:creationId xmlns:a16="http://schemas.microsoft.com/office/drawing/2014/main" id="{658D8979-1BC1-4ABF-ACAE-0EFBADCB9E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560" name="Group 185">
                <a:extLst>
                  <a:ext uri="{FF2B5EF4-FFF2-40B4-BE49-F238E27FC236}">
                    <a16:creationId xmlns:a16="http://schemas.microsoft.com/office/drawing/2014/main" id="{B3E1E5AD-BE6B-497B-8BCA-3DBB1AB086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561" name="Group 186">
                  <a:extLst>
                    <a:ext uri="{FF2B5EF4-FFF2-40B4-BE49-F238E27FC236}">
                      <a16:creationId xmlns:a16="http://schemas.microsoft.com/office/drawing/2014/main" id="{5AC14F79-BD88-4511-B74D-1F45B3DAAA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607" name="Group 187">
                    <a:extLst>
                      <a:ext uri="{FF2B5EF4-FFF2-40B4-BE49-F238E27FC236}">
                        <a16:creationId xmlns:a16="http://schemas.microsoft.com/office/drawing/2014/main" id="{FAECDBBE-68BC-464E-9A9B-2C9517DA7C0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41" name="Group 188">
                      <a:extLst>
                        <a:ext uri="{FF2B5EF4-FFF2-40B4-BE49-F238E27FC236}">
                          <a16:creationId xmlns:a16="http://schemas.microsoft.com/office/drawing/2014/main" id="{5E182237-988F-439D-A15F-5AF538039E2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47" name="Rectangle 189">
                        <a:extLst>
                          <a:ext uri="{FF2B5EF4-FFF2-40B4-BE49-F238E27FC236}">
                            <a16:creationId xmlns:a16="http://schemas.microsoft.com/office/drawing/2014/main" id="{B44F0DF7-9221-4EEB-9751-8E3F873F846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8" name="Rectangle 190">
                        <a:extLst>
                          <a:ext uri="{FF2B5EF4-FFF2-40B4-BE49-F238E27FC236}">
                            <a16:creationId xmlns:a16="http://schemas.microsoft.com/office/drawing/2014/main" id="{33D25EF9-F3F4-485D-A1CB-3F8D7D5A190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9" name="Rectangle 191">
                        <a:extLst>
                          <a:ext uri="{FF2B5EF4-FFF2-40B4-BE49-F238E27FC236}">
                            <a16:creationId xmlns:a16="http://schemas.microsoft.com/office/drawing/2014/main" id="{F3A9C4FB-08C1-416E-9932-E311D3296B5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0" name="Rectangle 192">
                        <a:extLst>
                          <a:ext uri="{FF2B5EF4-FFF2-40B4-BE49-F238E27FC236}">
                            <a16:creationId xmlns:a16="http://schemas.microsoft.com/office/drawing/2014/main" id="{010EC863-050F-49E9-9F84-09234BC7E9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42" name="Group 193">
                      <a:extLst>
                        <a:ext uri="{FF2B5EF4-FFF2-40B4-BE49-F238E27FC236}">
                          <a16:creationId xmlns:a16="http://schemas.microsoft.com/office/drawing/2014/main" id="{E9B7CC33-4140-41E5-9B30-FBAB85C91BE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43" name="Rectangle 194">
                        <a:extLst>
                          <a:ext uri="{FF2B5EF4-FFF2-40B4-BE49-F238E27FC236}">
                            <a16:creationId xmlns:a16="http://schemas.microsoft.com/office/drawing/2014/main" id="{FBCAA716-CCF9-4A30-9993-9455CC651C1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4" name="Rectangle 195">
                        <a:extLst>
                          <a:ext uri="{FF2B5EF4-FFF2-40B4-BE49-F238E27FC236}">
                            <a16:creationId xmlns:a16="http://schemas.microsoft.com/office/drawing/2014/main" id="{153D1770-C2CC-440F-96AE-96F7256594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5" name="Rectangle 196">
                        <a:extLst>
                          <a:ext uri="{FF2B5EF4-FFF2-40B4-BE49-F238E27FC236}">
                            <a16:creationId xmlns:a16="http://schemas.microsoft.com/office/drawing/2014/main" id="{345660CB-479E-4F0B-9B4F-15D341D463C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6" name="Rectangle 197">
                        <a:extLst>
                          <a:ext uri="{FF2B5EF4-FFF2-40B4-BE49-F238E27FC236}">
                            <a16:creationId xmlns:a16="http://schemas.microsoft.com/office/drawing/2014/main" id="{5E7BC771-C09B-457D-87AD-A043B67CA5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08" name="Group 198">
                    <a:extLst>
                      <a:ext uri="{FF2B5EF4-FFF2-40B4-BE49-F238E27FC236}">
                        <a16:creationId xmlns:a16="http://schemas.microsoft.com/office/drawing/2014/main" id="{27DB7DB4-41BE-4981-BDD3-A38C601A45F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31" name="Group 199">
                      <a:extLst>
                        <a:ext uri="{FF2B5EF4-FFF2-40B4-BE49-F238E27FC236}">
                          <a16:creationId xmlns:a16="http://schemas.microsoft.com/office/drawing/2014/main" id="{93701EBE-29EE-41F5-AC51-FC0D620483D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37" name="Rectangle 200">
                        <a:extLst>
                          <a:ext uri="{FF2B5EF4-FFF2-40B4-BE49-F238E27FC236}">
                            <a16:creationId xmlns:a16="http://schemas.microsoft.com/office/drawing/2014/main" id="{157F1FFC-A84C-4D63-81F6-FF5A7CA262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8" name="Rectangle 201">
                        <a:extLst>
                          <a:ext uri="{FF2B5EF4-FFF2-40B4-BE49-F238E27FC236}">
                            <a16:creationId xmlns:a16="http://schemas.microsoft.com/office/drawing/2014/main" id="{FFCBC62C-3FB9-48A0-836B-1D3936F8E3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9" name="Rectangle 202">
                        <a:extLst>
                          <a:ext uri="{FF2B5EF4-FFF2-40B4-BE49-F238E27FC236}">
                            <a16:creationId xmlns:a16="http://schemas.microsoft.com/office/drawing/2014/main" id="{D0502CD4-1D9D-4883-BA68-C5B082C33FB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0" name="Rectangle 203">
                        <a:extLst>
                          <a:ext uri="{FF2B5EF4-FFF2-40B4-BE49-F238E27FC236}">
                            <a16:creationId xmlns:a16="http://schemas.microsoft.com/office/drawing/2014/main" id="{1E777D4B-0A4E-4FCC-91A4-E6CE2E719E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32" name="Group 204">
                      <a:extLst>
                        <a:ext uri="{FF2B5EF4-FFF2-40B4-BE49-F238E27FC236}">
                          <a16:creationId xmlns:a16="http://schemas.microsoft.com/office/drawing/2014/main" id="{AEFD8F7C-20C4-4F8D-91EA-570D2E1C06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33" name="Rectangle 205">
                        <a:extLst>
                          <a:ext uri="{FF2B5EF4-FFF2-40B4-BE49-F238E27FC236}">
                            <a16:creationId xmlns:a16="http://schemas.microsoft.com/office/drawing/2014/main" id="{B3E662F1-D268-4248-9754-FCB7FA606BD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4" name="Rectangle 206">
                        <a:extLst>
                          <a:ext uri="{FF2B5EF4-FFF2-40B4-BE49-F238E27FC236}">
                            <a16:creationId xmlns:a16="http://schemas.microsoft.com/office/drawing/2014/main" id="{0C60D950-ACFC-4101-A068-00C2DE2F7C7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5" name="Rectangle 207">
                        <a:extLst>
                          <a:ext uri="{FF2B5EF4-FFF2-40B4-BE49-F238E27FC236}">
                            <a16:creationId xmlns:a16="http://schemas.microsoft.com/office/drawing/2014/main" id="{D9DEC6FF-D720-40D0-9C00-BDCE7277CF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6" name="Rectangle 208">
                        <a:extLst>
                          <a:ext uri="{FF2B5EF4-FFF2-40B4-BE49-F238E27FC236}">
                            <a16:creationId xmlns:a16="http://schemas.microsoft.com/office/drawing/2014/main" id="{12BBD002-F51D-4AB7-9318-4637AD70C0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09" name="Group 209">
                    <a:extLst>
                      <a:ext uri="{FF2B5EF4-FFF2-40B4-BE49-F238E27FC236}">
                        <a16:creationId xmlns:a16="http://schemas.microsoft.com/office/drawing/2014/main" id="{7C5C63E6-C26B-444F-AD5C-6633BC857A5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21" name="Group 210">
                      <a:extLst>
                        <a:ext uri="{FF2B5EF4-FFF2-40B4-BE49-F238E27FC236}">
                          <a16:creationId xmlns:a16="http://schemas.microsoft.com/office/drawing/2014/main" id="{5CCB586B-93E2-4540-8E3E-3C10C97BE58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27" name="Rectangle 211">
                        <a:extLst>
                          <a:ext uri="{FF2B5EF4-FFF2-40B4-BE49-F238E27FC236}">
                            <a16:creationId xmlns:a16="http://schemas.microsoft.com/office/drawing/2014/main" id="{7ADAFBE0-C68C-4929-8F1B-74578D1D3A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8" name="Rectangle 212">
                        <a:extLst>
                          <a:ext uri="{FF2B5EF4-FFF2-40B4-BE49-F238E27FC236}">
                            <a16:creationId xmlns:a16="http://schemas.microsoft.com/office/drawing/2014/main" id="{B9609E07-EA75-4F16-8FD4-6FE03E1E6A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9" name="Rectangle 213">
                        <a:extLst>
                          <a:ext uri="{FF2B5EF4-FFF2-40B4-BE49-F238E27FC236}">
                            <a16:creationId xmlns:a16="http://schemas.microsoft.com/office/drawing/2014/main" id="{A4C792E8-ABFC-45B5-9EDC-CA78FA816A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0" name="Rectangle 214">
                        <a:extLst>
                          <a:ext uri="{FF2B5EF4-FFF2-40B4-BE49-F238E27FC236}">
                            <a16:creationId xmlns:a16="http://schemas.microsoft.com/office/drawing/2014/main" id="{80A19466-FC72-484E-BC9A-F8D00B7C22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2" name="Group 215">
                      <a:extLst>
                        <a:ext uri="{FF2B5EF4-FFF2-40B4-BE49-F238E27FC236}">
                          <a16:creationId xmlns:a16="http://schemas.microsoft.com/office/drawing/2014/main" id="{EF6696A5-3C94-4844-99E3-8390861DA52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23" name="Rectangle 216">
                        <a:extLst>
                          <a:ext uri="{FF2B5EF4-FFF2-40B4-BE49-F238E27FC236}">
                            <a16:creationId xmlns:a16="http://schemas.microsoft.com/office/drawing/2014/main" id="{348A26C7-7786-4897-8FEB-D9311BCBD8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" name="Rectangle 217">
                        <a:extLst>
                          <a:ext uri="{FF2B5EF4-FFF2-40B4-BE49-F238E27FC236}">
                            <a16:creationId xmlns:a16="http://schemas.microsoft.com/office/drawing/2014/main" id="{544A5C14-B2B8-453C-BB07-2F57D30AB9A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" name="Rectangle 218">
                        <a:extLst>
                          <a:ext uri="{FF2B5EF4-FFF2-40B4-BE49-F238E27FC236}">
                            <a16:creationId xmlns:a16="http://schemas.microsoft.com/office/drawing/2014/main" id="{E0D5DE08-9B47-4C12-9D34-7414AF2F82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" name="Rectangle 219">
                        <a:extLst>
                          <a:ext uri="{FF2B5EF4-FFF2-40B4-BE49-F238E27FC236}">
                            <a16:creationId xmlns:a16="http://schemas.microsoft.com/office/drawing/2014/main" id="{591701EE-6B08-4884-983B-AE048AC539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10" name="Group 220">
                    <a:extLst>
                      <a:ext uri="{FF2B5EF4-FFF2-40B4-BE49-F238E27FC236}">
                        <a16:creationId xmlns:a16="http://schemas.microsoft.com/office/drawing/2014/main" id="{576E0E4F-4BF0-4941-B2DB-7847B2C642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611" name="Group 221">
                      <a:extLst>
                        <a:ext uri="{FF2B5EF4-FFF2-40B4-BE49-F238E27FC236}">
                          <a16:creationId xmlns:a16="http://schemas.microsoft.com/office/drawing/2014/main" id="{81165E31-E029-4A19-8517-DA0666B30F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17" name="Rectangle 222">
                        <a:extLst>
                          <a:ext uri="{FF2B5EF4-FFF2-40B4-BE49-F238E27FC236}">
                            <a16:creationId xmlns:a16="http://schemas.microsoft.com/office/drawing/2014/main" id="{2C8D3697-FB87-4790-B93B-4588811A1F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8" name="Rectangle 223">
                        <a:extLst>
                          <a:ext uri="{FF2B5EF4-FFF2-40B4-BE49-F238E27FC236}">
                            <a16:creationId xmlns:a16="http://schemas.microsoft.com/office/drawing/2014/main" id="{5B9A1F02-668A-45FB-AEC0-119731C52E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" name="Rectangle 224">
                        <a:extLst>
                          <a:ext uri="{FF2B5EF4-FFF2-40B4-BE49-F238E27FC236}">
                            <a16:creationId xmlns:a16="http://schemas.microsoft.com/office/drawing/2014/main" id="{7FBD39F3-A358-47F1-973B-E77B0008B4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" name="Rectangle 225">
                        <a:extLst>
                          <a:ext uri="{FF2B5EF4-FFF2-40B4-BE49-F238E27FC236}">
                            <a16:creationId xmlns:a16="http://schemas.microsoft.com/office/drawing/2014/main" id="{90386073-5CCC-4571-8E19-1037D8B267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12" name="Group 226">
                      <a:extLst>
                        <a:ext uri="{FF2B5EF4-FFF2-40B4-BE49-F238E27FC236}">
                          <a16:creationId xmlns:a16="http://schemas.microsoft.com/office/drawing/2014/main" id="{6F98A289-22F3-4CA8-88B2-804FBFC453B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13" name="Rectangle 227">
                        <a:extLst>
                          <a:ext uri="{FF2B5EF4-FFF2-40B4-BE49-F238E27FC236}">
                            <a16:creationId xmlns:a16="http://schemas.microsoft.com/office/drawing/2014/main" id="{29D2E117-5380-4F71-8180-D95BF253DCA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4" name="Rectangle 228">
                        <a:extLst>
                          <a:ext uri="{FF2B5EF4-FFF2-40B4-BE49-F238E27FC236}">
                            <a16:creationId xmlns:a16="http://schemas.microsoft.com/office/drawing/2014/main" id="{694750F2-B84D-4525-9261-32DF7D74CE7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5" name="Rectangle 229">
                        <a:extLst>
                          <a:ext uri="{FF2B5EF4-FFF2-40B4-BE49-F238E27FC236}">
                            <a16:creationId xmlns:a16="http://schemas.microsoft.com/office/drawing/2014/main" id="{F17E883F-32F8-4794-8445-E0AF4797AC4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6" name="Rectangle 230">
                        <a:extLst>
                          <a:ext uri="{FF2B5EF4-FFF2-40B4-BE49-F238E27FC236}">
                            <a16:creationId xmlns:a16="http://schemas.microsoft.com/office/drawing/2014/main" id="{34CE311A-686A-4C19-B750-D9647E1FA3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562" name="Group 231">
                  <a:extLst>
                    <a:ext uri="{FF2B5EF4-FFF2-40B4-BE49-F238E27FC236}">
                      <a16:creationId xmlns:a16="http://schemas.microsoft.com/office/drawing/2014/main" id="{B9EB1C92-95BC-4401-B4B1-74CD91BC682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63" name="Group 232">
                    <a:extLst>
                      <a:ext uri="{FF2B5EF4-FFF2-40B4-BE49-F238E27FC236}">
                        <a16:creationId xmlns:a16="http://schemas.microsoft.com/office/drawing/2014/main" id="{1690B634-694E-400F-ACBF-C36538DB50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97" name="Group 233">
                      <a:extLst>
                        <a:ext uri="{FF2B5EF4-FFF2-40B4-BE49-F238E27FC236}">
                          <a16:creationId xmlns:a16="http://schemas.microsoft.com/office/drawing/2014/main" id="{8E500FEA-7405-4B9B-A738-900B540D341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603" name="Rectangle 234">
                        <a:extLst>
                          <a:ext uri="{FF2B5EF4-FFF2-40B4-BE49-F238E27FC236}">
                            <a16:creationId xmlns:a16="http://schemas.microsoft.com/office/drawing/2014/main" id="{EF57D0D8-F9C4-470A-9A54-A09D24BC611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4" name="Rectangle 235">
                        <a:extLst>
                          <a:ext uri="{FF2B5EF4-FFF2-40B4-BE49-F238E27FC236}">
                            <a16:creationId xmlns:a16="http://schemas.microsoft.com/office/drawing/2014/main" id="{72F08288-D26F-4AC7-9BE8-E7A2C1E268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5" name="Rectangle 236">
                        <a:extLst>
                          <a:ext uri="{FF2B5EF4-FFF2-40B4-BE49-F238E27FC236}">
                            <a16:creationId xmlns:a16="http://schemas.microsoft.com/office/drawing/2014/main" id="{407D6D6F-D45F-4447-8AAB-BBAA2FCAB0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6" name="Rectangle 237">
                        <a:extLst>
                          <a:ext uri="{FF2B5EF4-FFF2-40B4-BE49-F238E27FC236}">
                            <a16:creationId xmlns:a16="http://schemas.microsoft.com/office/drawing/2014/main" id="{D3CE0C99-7E5F-4635-9205-31896F746C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98" name="Group 238">
                      <a:extLst>
                        <a:ext uri="{FF2B5EF4-FFF2-40B4-BE49-F238E27FC236}">
                          <a16:creationId xmlns:a16="http://schemas.microsoft.com/office/drawing/2014/main" id="{C3049CB6-590B-4BEA-A318-3937633CF47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99" name="Rectangle 239">
                        <a:extLst>
                          <a:ext uri="{FF2B5EF4-FFF2-40B4-BE49-F238E27FC236}">
                            <a16:creationId xmlns:a16="http://schemas.microsoft.com/office/drawing/2014/main" id="{46FA341A-927A-4167-A189-5DE2FCA0E2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0" name="Rectangle 240">
                        <a:extLst>
                          <a:ext uri="{FF2B5EF4-FFF2-40B4-BE49-F238E27FC236}">
                            <a16:creationId xmlns:a16="http://schemas.microsoft.com/office/drawing/2014/main" id="{C5456C81-5FFA-4021-BFFD-B3664EC9D7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1" name="Rectangle 241">
                        <a:extLst>
                          <a:ext uri="{FF2B5EF4-FFF2-40B4-BE49-F238E27FC236}">
                            <a16:creationId xmlns:a16="http://schemas.microsoft.com/office/drawing/2014/main" id="{D3B4802B-91A1-423B-9533-28D0103E82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2" name="Rectangle 242">
                        <a:extLst>
                          <a:ext uri="{FF2B5EF4-FFF2-40B4-BE49-F238E27FC236}">
                            <a16:creationId xmlns:a16="http://schemas.microsoft.com/office/drawing/2014/main" id="{24F7078E-5729-426C-A6D3-1BCADCD798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64" name="Group 243">
                    <a:extLst>
                      <a:ext uri="{FF2B5EF4-FFF2-40B4-BE49-F238E27FC236}">
                        <a16:creationId xmlns:a16="http://schemas.microsoft.com/office/drawing/2014/main" id="{DA793EB9-908C-4935-BDE3-E5EA68C32E4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87" name="Group 244">
                      <a:extLst>
                        <a:ext uri="{FF2B5EF4-FFF2-40B4-BE49-F238E27FC236}">
                          <a16:creationId xmlns:a16="http://schemas.microsoft.com/office/drawing/2014/main" id="{E64811A8-96DD-4DFC-9691-17B9C2BEF1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93" name="Rectangle 245">
                        <a:extLst>
                          <a:ext uri="{FF2B5EF4-FFF2-40B4-BE49-F238E27FC236}">
                            <a16:creationId xmlns:a16="http://schemas.microsoft.com/office/drawing/2014/main" id="{C8363774-863B-4E8C-B7AD-D5788B78E19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4" name="Rectangle 246">
                        <a:extLst>
                          <a:ext uri="{FF2B5EF4-FFF2-40B4-BE49-F238E27FC236}">
                            <a16:creationId xmlns:a16="http://schemas.microsoft.com/office/drawing/2014/main" id="{565BCBC7-BAFE-4749-B4CC-99D7494428F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5" name="Rectangle 247">
                        <a:extLst>
                          <a:ext uri="{FF2B5EF4-FFF2-40B4-BE49-F238E27FC236}">
                            <a16:creationId xmlns:a16="http://schemas.microsoft.com/office/drawing/2014/main" id="{700D93AF-D7E0-47FB-A1D8-387F87DA4CF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6" name="Rectangle 248">
                        <a:extLst>
                          <a:ext uri="{FF2B5EF4-FFF2-40B4-BE49-F238E27FC236}">
                            <a16:creationId xmlns:a16="http://schemas.microsoft.com/office/drawing/2014/main" id="{220F501F-3235-45AA-8490-870BFBF7A13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88" name="Group 249">
                      <a:extLst>
                        <a:ext uri="{FF2B5EF4-FFF2-40B4-BE49-F238E27FC236}">
                          <a16:creationId xmlns:a16="http://schemas.microsoft.com/office/drawing/2014/main" id="{2096AB48-BF06-43DD-A1AB-DFBB6545F4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89" name="Rectangle 250">
                        <a:extLst>
                          <a:ext uri="{FF2B5EF4-FFF2-40B4-BE49-F238E27FC236}">
                            <a16:creationId xmlns:a16="http://schemas.microsoft.com/office/drawing/2014/main" id="{BB0F3BE0-F765-4A8A-97FC-BFAFF0B4BF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0" name="Rectangle 251">
                        <a:extLst>
                          <a:ext uri="{FF2B5EF4-FFF2-40B4-BE49-F238E27FC236}">
                            <a16:creationId xmlns:a16="http://schemas.microsoft.com/office/drawing/2014/main" id="{9F7D4673-8805-45EE-9775-F182E104FC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1" name="Rectangle 252">
                        <a:extLst>
                          <a:ext uri="{FF2B5EF4-FFF2-40B4-BE49-F238E27FC236}">
                            <a16:creationId xmlns:a16="http://schemas.microsoft.com/office/drawing/2014/main" id="{473CC5C9-409E-460E-B694-DC13C7E1E0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2" name="Rectangle 253">
                        <a:extLst>
                          <a:ext uri="{FF2B5EF4-FFF2-40B4-BE49-F238E27FC236}">
                            <a16:creationId xmlns:a16="http://schemas.microsoft.com/office/drawing/2014/main" id="{677CC113-111B-4C44-91DF-DC58B40C22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65" name="Group 254">
                    <a:extLst>
                      <a:ext uri="{FF2B5EF4-FFF2-40B4-BE49-F238E27FC236}">
                        <a16:creationId xmlns:a16="http://schemas.microsoft.com/office/drawing/2014/main" id="{BE466B76-41B1-4F60-A156-FBD3B95B11B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77" name="Group 255">
                      <a:extLst>
                        <a:ext uri="{FF2B5EF4-FFF2-40B4-BE49-F238E27FC236}">
                          <a16:creationId xmlns:a16="http://schemas.microsoft.com/office/drawing/2014/main" id="{8967A02A-4303-4BCC-8CB8-A1238AA9FDB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83" name="Rectangle 256">
                        <a:extLst>
                          <a:ext uri="{FF2B5EF4-FFF2-40B4-BE49-F238E27FC236}">
                            <a16:creationId xmlns:a16="http://schemas.microsoft.com/office/drawing/2014/main" id="{A257639C-9E17-4407-BD19-DF7747543C7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4" name="Rectangle 257">
                        <a:extLst>
                          <a:ext uri="{FF2B5EF4-FFF2-40B4-BE49-F238E27FC236}">
                            <a16:creationId xmlns:a16="http://schemas.microsoft.com/office/drawing/2014/main" id="{93A0D63A-7D19-46DE-8B45-665A9F86446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5" name="Rectangle 258">
                        <a:extLst>
                          <a:ext uri="{FF2B5EF4-FFF2-40B4-BE49-F238E27FC236}">
                            <a16:creationId xmlns:a16="http://schemas.microsoft.com/office/drawing/2014/main" id="{8E79EED9-5FE3-4977-B99B-455F8AD3F9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6" name="Rectangle 259">
                        <a:extLst>
                          <a:ext uri="{FF2B5EF4-FFF2-40B4-BE49-F238E27FC236}">
                            <a16:creationId xmlns:a16="http://schemas.microsoft.com/office/drawing/2014/main" id="{BE8B5EBC-B9A7-4A0E-A09F-DDD137EE6F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78" name="Group 260">
                      <a:extLst>
                        <a:ext uri="{FF2B5EF4-FFF2-40B4-BE49-F238E27FC236}">
                          <a16:creationId xmlns:a16="http://schemas.microsoft.com/office/drawing/2014/main" id="{0D2999E3-02C0-4F7D-BF1D-FE925F1AD5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79" name="Rectangle 261">
                        <a:extLst>
                          <a:ext uri="{FF2B5EF4-FFF2-40B4-BE49-F238E27FC236}">
                            <a16:creationId xmlns:a16="http://schemas.microsoft.com/office/drawing/2014/main" id="{486B7EA7-EEF0-43B8-BD6D-DCC4A85D6D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0" name="Rectangle 262">
                        <a:extLst>
                          <a:ext uri="{FF2B5EF4-FFF2-40B4-BE49-F238E27FC236}">
                            <a16:creationId xmlns:a16="http://schemas.microsoft.com/office/drawing/2014/main" id="{FBCD1596-518D-4E79-A08B-455846AA97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1" name="Rectangle 263">
                        <a:extLst>
                          <a:ext uri="{FF2B5EF4-FFF2-40B4-BE49-F238E27FC236}">
                            <a16:creationId xmlns:a16="http://schemas.microsoft.com/office/drawing/2014/main" id="{E9A45FE7-7355-4BDC-B3ED-92A27E22C3A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2" name="Rectangle 264">
                        <a:extLst>
                          <a:ext uri="{FF2B5EF4-FFF2-40B4-BE49-F238E27FC236}">
                            <a16:creationId xmlns:a16="http://schemas.microsoft.com/office/drawing/2014/main" id="{3B222FBF-B00B-49AF-8D3D-7268B0CD130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66" name="Group 265">
                    <a:extLst>
                      <a:ext uri="{FF2B5EF4-FFF2-40B4-BE49-F238E27FC236}">
                        <a16:creationId xmlns:a16="http://schemas.microsoft.com/office/drawing/2014/main" id="{9404F94B-B680-4117-A7EA-713260CAEFF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67" name="Group 266">
                      <a:extLst>
                        <a:ext uri="{FF2B5EF4-FFF2-40B4-BE49-F238E27FC236}">
                          <a16:creationId xmlns:a16="http://schemas.microsoft.com/office/drawing/2014/main" id="{179F1205-2B34-4B7D-B684-BCB62D4CFD2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73" name="Rectangle 267">
                        <a:extLst>
                          <a:ext uri="{FF2B5EF4-FFF2-40B4-BE49-F238E27FC236}">
                            <a16:creationId xmlns:a16="http://schemas.microsoft.com/office/drawing/2014/main" id="{F9306B95-B22C-4AB5-B8FE-45359C5BC9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4" name="Rectangle 268">
                        <a:extLst>
                          <a:ext uri="{FF2B5EF4-FFF2-40B4-BE49-F238E27FC236}">
                            <a16:creationId xmlns:a16="http://schemas.microsoft.com/office/drawing/2014/main" id="{23BD9EB6-22A6-462A-92DD-6BB6349072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5" name="Rectangle 269">
                        <a:extLst>
                          <a:ext uri="{FF2B5EF4-FFF2-40B4-BE49-F238E27FC236}">
                            <a16:creationId xmlns:a16="http://schemas.microsoft.com/office/drawing/2014/main" id="{A2DC175C-2DA9-4D67-986C-70F738860FA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6" name="Rectangle 270">
                        <a:extLst>
                          <a:ext uri="{FF2B5EF4-FFF2-40B4-BE49-F238E27FC236}">
                            <a16:creationId xmlns:a16="http://schemas.microsoft.com/office/drawing/2014/main" id="{353163A7-F2D1-4FCC-8E4A-7C9A75DCB22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68" name="Group 271">
                      <a:extLst>
                        <a:ext uri="{FF2B5EF4-FFF2-40B4-BE49-F238E27FC236}">
                          <a16:creationId xmlns:a16="http://schemas.microsoft.com/office/drawing/2014/main" id="{303DC32B-9B3F-4567-867B-4413933E0CC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69" name="Rectangle 272">
                        <a:extLst>
                          <a:ext uri="{FF2B5EF4-FFF2-40B4-BE49-F238E27FC236}">
                            <a16:creationId xmlns:a16="http://schemas.microsoft.com/office/drawing/2014/main" id="{0ADD3F48-BC52-4411-A9FF-8F50587028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0" name="Rectangle 273">
                        <a:extLst>
                          <a:ext uri="{FF2B5EF4-FFF2-40B4-BE49-F238E27FC236}">
                            <a16:creationId xmlns:a16="http://schemas.microsoft.com/office/drawing/2014/main" id="{CCBFC068-BB42-40F2-ADFF-CC6FBB0B42B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1" name="Rectangle 274">
                        <a:extLst>
                          <a:ext uri="{FF2B5EF4-FFF2-40B4-BE49-F238E27FC236}">
                            <a16:creationId xmlns:a16="http://schemas.microsoft.com/office/drawing/2014/main" id="{69B5C770-7084-40F2-B537-9D0831820D3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2" name="Rectangle 275">
                        <a:extLst>
                          <a:ext uri="{FF2B5EF4-FFF2-40B4-BE49-F238E27FC236}">
                            <a16:creationId xmlns:a16="http://schemas.microsoft.com/office/drawing/2014/main" id="{13F98471-5E8E-44BD-9E33-D20BE03AE3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376" name="Group 277">
              <a:extLst>
                <a:ext uri="{FF2B5EF4-FFF2-40B4-BE49-F238E27FC236}">
                  <a16:creationId xmlns:a16="http://schemas.microsoft.com/office/drawing/2014/main" id="{DC47B83D-1876-41A0-A960-6A6F6A5971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" y="1803"/>
              <a:ext cx="2652" cy="1326"/>
              <a:chOff x="1344" y="888"/>
              <a:chExt cx="4032" cy="2016"/>
            </a:xfrm>
          </p:grpSpPr>
          <p:grpSp>
            <p:nvGrpSpPr>
              <p:cNvPr id="377" name="Group 278">
                <a:extLst>
                  <a:ext uri="{FF2B5EF4-FFF2-40B4-BE49-F238E27FC236}">
                    <a16:creationId xmlns:a16="http://schemas.microsoft.com/office/drawing/2014/main" id="{BC64B4B1-6FD1-4409-B425-9D75A7981F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888"/>
                <a:ext cx="4032" cy="1008"/>
                <a:chOff x="1344" y="888"/>
                <a:chExt cx="4032" cy="1008"/>
              </a:xfrm>
            </p:grpSpPr>
            <p:grpSp>
              <p:nvGrpSpPr>
                <p:cNvPr id="469" name="Group 279">
                  <a:extLst>
                    <a:ext uri="{FF2B5EF4-FFF2-40B4-BE49-F238E27FC236}">
                      <a16:creationId xmlns:a16="http://schemas.microsoft.com/office/drawing/2014/main" id="{47736EC7-BBF5-4FDF-A935-A4189A54DA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515" name="Group 280">
                    <a:extLst>
                      <a:ext uri="{FF2B5EF4-FFF2-40B4-BE49-F238E27FC236}">
                        <a16:creationId xmlns:a16="http://schemas.microsoft.com/office/drawing/2014/main" id="{B49C0002-03B1-4307-8F60-0166DCE04C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49" name="Group 281">
                      <a:extLst>
                        <a:ext uri="{FF2B5EF4-FFF2-40B4-BE49-F238E27FC236}">
                          <a16:creationId xmlns:a16="http://schemas.microsoft.com/office/drawing/2014/main" id="{1C0C5ACD-EDC3-4699-AAB2-CC2ECFFD90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55" name="Rectangle 282">
                        <a:extLst>
                          <a:ext uri="{FF2B5EF4-FFF2-40B4-BE49-F238E27FC236}">
                            <a16:creationId xmlns:a16="http://schemas.microsoft.com/office/drawing/2014/main" id="{F0AD8486-6D97-4CE2-BD85-3377AE2902E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6" name="Rectangle 283">
                        <a:extLst>
                          <a:ext uri="{FF2B5EF4-FFF2-40B4-BE49-F238E27FC236}">
                            <a16:creationId xmlns:a16="http://schemas.microsoft.com/office/drawing/2014/main" id="{89D04605-2AF8-4CFD-99FD-8CA20582AFE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7" name="Rectangle 284">
                        <a:extLst>
                          <a:ext uri="{FF2B5EF4-FFF2-40B4-BE49-F238E27FC236}">
                            <a16:creationId xmlns:a16="http://schemas.microsoft.com/office/drawing/2014/main" id="{016FE831-3F61-40F5-9BDC-F38F76BF6E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8" name="Rectangle 285">
                        <a:extLst>
                          <a:ext uri="{FF2B5EF4-FFF2-40B4-BE49-F238E27FC236}">
                            <a16:creationId xmlns:a16="http://schemas.microsoft.com/office/drawing/2014/main" id="{3ECAEFA9-8774-49E6-8CA0-CA6325F2CF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50" name="Group 286">
                      <a:extLst>
                        <a:ext uri="{FF2B5EF4-FFF2-40B4-BE49-F238E27FC236}">
                          <a16:creationId xmlns:a16="http://schemas.microsoft.com/office/drawing/2014/main" id="{8E58832D-272A-48FF-B0A6-649D90181AB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51" name="Rectangle 287">
                        <a:extLst>
                          <a:ext uri="{FF2B5EF4-FFF2-40B4-BE49-F238E27FC236}">
                            <a16:creationId xmlns:a16="http://schemas.microsoft.com/office/drawing/2014/main" id="{E1302677-7AF4-48A7-9B6C-B265B56D5F8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2" name="Rectangle 288">
                        <a:extLst>
                          <a:ext uri="{FF2B5EF4-FFF2-40B4-BE49-F238E27FC236}">
                            <a16:creationId xmlns:a16="http://schemas.microsoft.com/office/drawing/2014/main" id="{D51757DB-10B0-4199-902C-17AC6C9DBC0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3" name="Rectangle 289">
                        <a:extLst>
                          <a:ext uri="{FF2B5EF4-FFF2-40B4-BE49-F238E27FC236}">
                            <a16:creationId xmlns:a16="http://schemas.microsoft.com/office/drawing/2014/main" id="{D13BF07D-EE76-4284-9094-3EA2C40519C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4" name="Rectangle 290">
                        <a:extLst>
                          <a:ext uri="{FF2B5EF4-FFF2-40B4-BE49-F238E27FC236}">
                            <a16:creationId xmlns:a16="http://schemas.microsoft.com/office/drawing/2014/main" id="{DCC2FE85-8509-47B2-A952-DED56C1AD1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16" name="Group 291">
                    <a:extLst>
                      <a:ext uri="{FF2B5EF4-FFF2-40B4-BE49-F238E27FC236}">
                        <a16:creationId xmlns:a16="http://schemas.microsoft.com/office/drawing/2014/main" id="{DDA0FA3E-F3E3-450C-8DF3-240211516BC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39" name="Group 292">
                      <a:extLst>
                        <a:ext uri="{FF2B5EF4-FFF2-40B4-BE49-F238E27FC236}">
                          <a16:creationId xmlns:a16="http://schemas.microsoft.com/office/drawing/2014/main" id="{620F3A71-A49E-4088-AB6A-C2666BF5558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45" name="Rectangle 293">
                        <a:extLst>
                          <a:ext uri="{FF2B5EF4-FFF2-40B4-BE49-F238E27FC236}">
                            <a16:creationId xmlns:a16="http://schemas.microsoft.com/office/drawing/2014/main" id="{06FEC7FD-5593-490C-B1D9-D6743F8F640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6" name="Rectangle 294">
                        <a:extLst>
                          <a:ext uri="{FF2B5EF4-FFF2-40B4-BE49-F238E27FC236}">
                            <a16:creationId xmlns:a16="http://schemas.microsoft.com/office/drawing/2014/main" id="{5E67B597-22AD-475B-AF0C-92515A083F6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7" name="Rectangle 295">
                        <a:extLst>
                          <a:ext uri="{FF2B5EF4-FFF2-40B4-BE49-F238E27FC236}">
                            <a16:creationId xmlns:a16="http://schemas.microsoft.com/office/drawing/2014/main" id="{B910CF58-D0E9-4450-9FE5-61719EB8468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8" name="Rectangle 296">
                        <a:extLst>
                          <a:ext uri="{FF2B5EF4-FFF2-40B4-BE49-F238E27FC236}">
                            <a16:creationId xmlns:a16="http://schemas.microsoft.com/office/drawing/2014/main" id="{27F26E12-2A52-4662-972D-3ACE3EDAD3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40" name="Group 297">
                      <a:extLst>
                        <a:ext uri="{FF2B5EF4-FFF2-40B4-BE49-F238E27FC236}">
                          <a16:creationId xmlns:a16="http://schemas.microsoft.com/office/drawing/2014/main" id="{016FE5A3-8077-499D-8805-AE00194A128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41" name="Rectangle 298">
                        <a:extLst>
                          <a:ext uri="{FF2B5EF4-FFF2-40B4-BE49-F238E27FC236}">
                            <a16:creationId xmlns:a16="http://schemas.microsoft.com/office/drawing/2014/main" id="{11251B72-DDBE-4329-805D-477C25F49D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2" name="Rectangle 299">
                        <a:extLst>
                          <a:ext uri="{FF2B5EF4-FFF2-40B4-BE49-F238E27FC236}">
                            <a16:creationId xmlns:a16="http://schemas.microsoft.com/office/drawing/2014/main" id="{E546830F-5BD4-4E72-B3A3-BA79C7015C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3" name="Rectangle 300">
                        <a:extLst>
                          <a:ext uri="{FF2B5EF4-FFF2-40B4-BE49-F238E27FC236}">
                            <a16:creationId xmlns:a16="http://schemas.microsoft.com/office/drawing/2014/main" id="{FEA59AB0-6EE6-48CC-8F08-C15D781749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4" name="Rectangle 301">
                        <a:extLst>
                          <a:ext uri="{FF2B5EF4-FFF2-40B4-BE49-F238E27FC236}">
                            <a16:creationId xmlns:a16="http://schemas.microsoft.com/office/drawing/2014/main" id="{3C879CF6-3747-4F1E-800B-4A89440119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17" name="Group 302">
                    <a:extLst>
                      <a:ext uri="{FF2B5EF4-FFF2-40B4-BE49-F238E27FC236}">
                        <a16:creationId xmlns:a16="http://schemas.microsoft.com/office/drawing/2014/main" id="{D2426D2A-BA5B-4BDF-8762-2EFFD59E1A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29" name="Group 303">
                      <a:extLst>
                        <a:ext uri="{FF2B5EF4-FFF2-40B4-BE49-F238E27FC236}">
                          <a16:creationId xmlns:a16="http://schemas.microsoft.com/office/drawing/2014/main" id="{A11B53F0-80F5-4139-8A66-6AFE12F0539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35" name="Rectangle 304">
                        <a:extLst>
                          <a:ext uri="{FF2B5EF4-FFF2-40B4-BE49-F238E27FC236}">
                            <a16:creationId xmlns:a16="http://schemas.microsoft.com/office/drawing/2014/main" id="{BF8189F2-451E-4341-BE94-4C649686DF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6" name="Rectangle 305">
                        <a:extLst>
                          <a:ext uri="{FF2B5EF4-FFF2-40B4-BE49-F238E27FC236}">
                            <a16:creationId xmlns:a16="http://schemas.microsoft.com/office/drawing/2014/main" id="{F5B0C87E-BF28-405D-BA3D-C019FC650D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7" name="Rectangle 306">
                        <a:extLst>
                          <a:ext uri="{FF2B5EF4-FFF2-40B4-BE49-F238E27FC236}">
                            <a16:creationId xmlns:a16="http://schemas.microsoft.com/office/drawing/2014/main" id="{D9114AD2-8840-4DDF-98BB-A8C88F41AF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8" name="Rectangle 307">
                        <a:extLst>
                          <a:ext uri="{FF2B5EF4-FFF2-40B4-BE49-F238E27FC236}">
                            <a16:creationId xmlns:a16="http://schemas.microsoft.com/office/drawing/2014/main" id="{F6C093B6-D373-4D7D-B0DE-6F92663FD7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30" name="Group 308">
                      <a:extLst>
                        <a:ext uri="{FF2B5EF4-FFF2-40B4-BE49-F238E27FC236}">
                          <a16:creationId xmlns:a16="http://schemas.microsoft.com/office/drawing/2014/main" id="{B4D1E956-AA6C-4943-9087-1EB4A76DDF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31" name="Rectangle 309">
                        <a:extLst>
                          <a:ext uri="{FF2B5EF4-FFF2-40B4-BE49-F238E27FC236}">
                            <a16:creationId xmlns:a16="http://schemas.microsoft.com/office/drawing/2014/main" id="{C46E81DA-C8EF-44B1-9D4B-BECE90F470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2" name="Rectangle 310">
                        <a:extLst>
                          <a:ext uri="{FF2B5EF4-FFF2-40B4-BE49-F238E27FC236}">
                            <a16:creationId xmlns:a16="http://schemas.microsoft.com/office/drawing/2014/main" id="{6B62AAD9-DEB4-484B-B001-D5DE298C7E2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3" name="Rectangle 311">
                        <a:extLst>
                          <a:ext uri="{FF2B5EF4-FFF2-40B4-BE49-F238E27FC236}">
                            <a16:creationId xmlns:a16="http://schemas.microsoft.com/office/drawing/2014/main" id="{1829BA7A-327F-474F-B63C-BB39D587B50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4" name="Rectangle 312">
                        <a:extLst>
                          <a:ext uri="{FF2B5EF4-FFF2-40B4-BE49-F238E27FC236}">
                            <a16:creationId xmlns:a16="http://schemas.microsoft.com/office/drawing/2014/main" id="{1DF3B305-F86F-45DF-86B1-4429987620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18" name="Group 313">
                    <a:extLst>
                      <a:ext uri="{FF2B5EF4-FFF2-40B4-BE49-F238E27FC236}">
                        <a16:creationId xmlns:a16="http://schemas.microsoft.com/office/drawing/2014/main" id="{1472F6FD-1559-41D4-B7F8-A541B0DD46C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19" name="Group 314">
                      <a:extLst>
                        <a:ext uri="{FF2B5EF4-FFF2-40B4-BE49-F238E27FC236}">
                          <a16:creationId xmlns:a16="http://schemas.microsoft.com/office/drawing/2014/main" id="{9C1425AD-B7EC-4D7D-9583-DBF08398BEC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25" name="Rectangle 315">
                        <a:extLst>
                          <a:ext uri="{FF2B5EF4-FFF2-40B4-BE49-F238E27FC236}">
                            <a16:creationId xmlns:a16="http://schemas.microsoft.com/office/drawing/2014/main" id="{D435959B-A5F7-4B08-AB46-FDA6DE1A1F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6" name="Rectangle 316">
                        <a:extLst>
                          <a:ext uri="{FF2B5EF4-FFF2-40B4-BE49-F238E27FC236}">
                            <a16:creationId xmlns:a16="http://schemas.microsoft.com/office/drawing/2014/main" id="{6F152A61-0DA3-4FC6-B785-2E7309EF42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7" name="Rectangle 317">
                        <a:extLst>
                          <a:ext uri="{FF2B5EF4-FFF2-40B4-BE49-F238E27FC236}">
                            <a16:creationId xmlns:a16="http://schemas.microsoft.com/office/drawing/2014/main" id="{7200D11E-C596-4DB0-BC4E-10CD3D3AF9B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8" name="Rectangle 318">
                        <a:extLst>
                          <a:ext uri="{FF2B5EF4-FFF2-40B4-BE49-F238E27FC236}">
                            <a16:creationId xmlns:a16="http://schemas.microsoft.com/office/drawing/2014/main" id="{C8C0A196-A8AF-41FB-9AE7-B26343E64E8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20" name="Group 319">
                      <a:extLst>
                        <a:ext uri="{FF2B5EF4-FFF2-40B4-BE49-F238E27FC236}">
                          <a16:creationId xmlns:a16="http://schemas.microsoft.com/office/drawing/2014/main" id="{1B68F3CF-F929-4E6C-9AB8-263623DAFD9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21" name="Rectangle 320">
                        <a:extLst>
                          <a:ext uri="{FF2B5EF4-FFF2-40B4-BE49-F238E27FC236}">
                            <a16:creationId xmlns:a16="http://schemas.microsoft.com/office/drawing/2014/main" id="{2DDB5E4A-73F0-482F-A666-AC0C60631E3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" name="Rectangle 321">
                        <a:extLst>
                          <a:ext uri="{FF2B5EF4-FFF2-40B4-BE49-F238E27FC236}">
                            <a16:creationId xmlns:a16="http://schemas.microsoft.com/office/drawing/2014/main" id="{9A82DEE6-3079-4CA7-8B4A-DAF77A28374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3" name="Rectangle 322">
                        <a:extLst>
                          <a:ext uri="{FF2B5EF4-FFF2-40B4-BE49-F238E27FC236}">
                            <a16:creationId xmlns:a16="http://schemas.microsoft.com/office/drawing/2014/main" id="{86AD94C7-F6C5-4528-9F8A-A54999BDFA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4" name="Rectangle 323">
                        <a:extLst>
                          <a:ext uri="{FF2B5EF4-FFF2-40B4-BE49-F238E27FC236}">
                            <a16:creationId xmlns:a16="http://schemas.microsoft.com/office/drawing/2014/main" id="{DAB368EF-30F1-455F-806C-37E525DA4E6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470" name="Group 324">
                  <a:extLst>
                    <a:ext uri="{FF2B5EF4-FFF2-40B4-BE49-F238E27FC236}">
                      <a16:creationId xmlns:a16="http://schemas.microsoft.com/office/drawing/2014/main" id="{B7D75410-B2B8-4A4E-851B-FB9BACB5A3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471" name="Group 325">
                    <a:extLst>
                      <a:ext uri="{FF2B5EF4-FFF2-40B4-BE49-F238E27FC236}">
                        <a16:creationId xmlns:a16="http://schemas.microsoft.com/office/drawing/2014/main" id="{5F68444A-66D7-4A03-AAAD-820A2E8260D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505" name="Group 326">
                      <a:extLst>
                        <a:ext uri="{FF2B5EF4-FFF2-40B4-BE49-F238E27FC236}">
                          <a16:creationId xmlns:a16="http://schemas.microsoft.com/office/drawing/2014/main" id="{5D7AF5DB-A56B-4D21-BBD8-5B228F0BC3F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11" name="Rectangle 327">
                        <a:extLst>
                          <a:ext uri="{FF2B5EF4-FFF2-40B4-BE49-F238E27FC236}">
                            <a16:creationId xmlns:a16="http://schemas.microsoft.com/office/drawing/2014/main" id="{C10785B9-382E-4A9F-94BA-D92752C7FE8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" name="Rectangle 328">
                        <a:extLst>
                          <a:ext uri="{FF2B5EF4-FFF2-40B4-BE49-F238E27FC236}">
                            <a16:creationId xmlns:a16="http://schemas.microsoft.com/office/drawing/2014/main" id="{069FCB7F-4F64-48A5-8C51-EB785E9304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3" name="Rectangle 329">
                        <a:extLst>
                          <a:ext uri="{FF2B5EF4-FFF2-40B4-BE49-F238E27FC236}">
                            <a16:creationId xmlns:a16="http://schemas.microsoft.com/office/drawing/2014/main" id="{993B0993-3B62-4DA8-A6C7-746DBD638E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4" name="Rectangle 330">
                        <a:extLst>
                          <a:ext uri="{FF2B5EF4-FFF2-40B4-BE49-F238E27FC236}">
                            <a16:creationId xmlns:a16="http://schemas.microsoft.com/office/drawing/2014/main" id="{45EDD3FC-66DD-4F89-97B6-6CB249AB77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06" name="Group 331">
                      <a:extLst>
                        <a:ext uri="{FF2B5EF4-FFF2-40B4-BE49-F238E27FC236}">
                          <a16:creationId xmlns:a16="http://schemas.microsoft.com/office/drawing/2014/main" id="{441284DF-0FED-4F42-94C5-B3BEFCCD847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07" name="Rectangle 332">
                        <a:extLst>
                          <a:ext uri="{FF2B5EF4-FFF2-40B4-BE49-F238E27FC236}">
                            <a16:creationId xmlns:a16="http://schemas.microsoft.com/office/drawing/2014/main" id="{82FD6B88-8A2A-4179-ADBD-FD5031D4CD7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8" name="Rectangle 333">
                        <a:extLst>
                          <a:ext uri="{FF2B5EF4-FFF2-40B4-BE49-F238E27FC236}">
                            <a16:creationId xmlns:a16="http://schemas.microsoft.com/office/drawing/2014/main" id="{A82A0C3B-0072-40EF-83AC-455648F7A27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9" name="Rectangle 334">
                        <a:extLst>
                          <a:ext uri="{FF2B5EF4-FFF2-40B4-BE49-F238E27FC236}">
                            <a16:creationId xmlns:a16="http://schemas.microsoft.com/office/drawing/2014/main" id="{38548EB6-5648-4AA7-A6C2-53212FEB2B1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0" name="Rectangle 335">
                        <a:extLst>
                          <a:ext uri="{FF2B5EF4-FFF2-40B4-BE49-F238E27FC236}">
                            <a16:creationId xmlns:a16="http://schemas.microsoft.com/office/drawing/2014/main" id="{2F47884F-FCCF-409D-96DE-7B7AA389C2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2" name="Group 336">
                    <a:extLst>
                      <a:ext uri="{FF2B5EF4-FFF2-40B4-BE49-F238E27FC236}">
                        <a16:creationId xmlns:a16="http://schemas.microsoft.com/office/drawing/2014/main" id="{2F43B3EE-965C-4AD3-880B-CA9BB9D9B39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95" name="Group 337">
                      <a:extLst>
                        <a:ext uri="{FF2B5EF4-FFF2-40B4-BE49-F238E27FC236}">
                          <a16:creationId xmlns:a16="http://schemas.microsoft.com/office/drawing/2014/main" id="{6E59F274-9499-4B86-A702-27C0EA7665D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501" name="Rectangle 338">
                        <a:extLst>
                          <a:ext uri="{FF2B5EF4-FFF2-40B4-BE49-F238E27FC236}">
                            <a16:creationId xmlns:a16="http://schemas.microsoft.com/office/drawing/2014/main" id="{519815CD-985F-482F-8593-4B6A2C7AFE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" name="Rectangle 339">
                        <a:extLst>
                          <a:ext uri="{FF2B5EF4-FFF2-40B4-BE49-F238E27FC236}">
                            <a16:creationId xmlns:a16="http://schemas.microsoft.com/office/drawing/2014/main" id="{812BED4A-09CD-4C67-BBE5-A3C9580CB9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3" name="Rectangle 340">
                        <a:extLst>
                          <a:ext uri="{FF2B5EF4-FFF2-40B4-BE49-F238E27FC236}">
                            <a16:creationId xmlns:a16="http://schemas.microsoft.com/office/drawing/2014/main" id="{40919339-5D2A-4401-A6E1-8AE05426266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4" name="Rectangle 341">
                        <a:extLst>
                          <a:ext uri="{FF2B5EF4-FFF2-40B4-BE49-F238E27FC236}">
                            <a16:creationId xmlns:a16="http://schemas.microsoft.com/office/drawing/2014/main" id="{14F97C78-1ECA-4273-A6C7-EBF11DFF11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96" name="Group 342">
                      <a:extLst>
                        <a:ext uri="{FF2B5EF4-FFF2-40B4-BE49-F238E27FC236}">
                          <a16:creationId xmlns:a16="http://schemas.microsoft.com/office/drawing/2014/main" id="{4737CC05-DEA3-4777-AF13-DC51D3A195B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97" name="Rectangle 343">
                        <a:extLst>
                          <a:ext uri="{FF2B5EF4-FFF2-40B4-BE49-F238E27FC236}">
                            <a16:creationId xmlns:a16="http://schemas.microsoft.com/office/drawing/2014/main" id="{659FE3B8-634B-4526-9698-EFD0FFB1821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8" name="Rectangle 344">
                        <a:extLst>
                          <a:ext uri="{FF2B5EF4-FFF2-40B4-BE49-F238E27FC236}">
                            <a16:creationId xmlns:a16="http://schemas.microsoft.com/office/drawing/2014/main" id="{E35FFF61-465B-4C03-B6F0-77D030BD7F5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9" name="Rectangle 345">
                        <a:extLst>
                          <a:ext uri="{FF2B5EF4-FFF2-40B4-BE49-F238E27FC236}">
                            <a16:creationId xmlns:a16="http://schemas.microsoft.com/office/drawing/2014/main" id="{C12C5313-524F-4351-AD67-606C7D2CA5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0" name="Rectangle 346">
                        <a:extLst>
                          <a:ext uri="{FF2B5EF4-FFF2-40B4-BE49-F238E27FC236}">
                            <a16:creationId xmlns:a16="http://schemas.microsoft.com/office/drawing/2014/main" id="{823A1619-4465-4FE6-B1B4-9CBCA16C39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3" name="Group 347">
                    <a:extLst>
                      <a:ext uri="{FF2B5EF4-FFF2-40B4-BE49-F238E27FC236}">
                        <a16:creationId xmlns:a16="http://schemas.microsoft.com/office/drawing/2014/main" id="{7CEBE532-013F-4A8B-8344-082B5BF806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85" name="Group 348">
                      <a:extLst>
                        <a:ext uri="{FF2B5EF4-FFF2-40B4-BE49-F238E27FC236}">
                          <a16:creationId xmlns:a16="http://schemas.microsoft.com/office/drawing/2014/main" id="{6788AAAB-D97B-452F-AD12-A9B0919F0AF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91" name="Rectangle 349">
                        <a:extLst>
                          <a:ext uri="{FF2B5EF4-FFF2-40B4-BE49-F238E27FC236}">
                            <a16:creationId xmlns:a16="http://schemas.microsoft.com/office/drawing/2014/main" id="{373090F3-B179-47EF-8086-F5B5BBF64F3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2" name="Rectangle 350">
                        <a:extLst>
                          <a:ext uri="{FF2B5EF4-FFF2-40B4-BE49-F238E27FC236}">
                            <a16:creationId xmlns:a16="http://schemas.microsoft.com/office/drawing/2014/main" id="{C5776476-4744-4553-9830-06F16413787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3" name="Rectangle 351">
                        <a:extLst>
                          <a:ext uri="{FF2B5EF4-FFF2-40B4-BE49-F238E27FC236}">
                            <a16:creationId xmlns:a16="http://schemas.microsoft.com/office/drawing/2014/main" id="{4A167B50-DE3C-415F-A63C-BE273A83C22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4" name="Rectangle 352">
                        <a:extLst>
                          <a:ext uri="{FF2B5EF4-FFF2-40B4-BE49-F238E27FC236}">
                            <a16:creationId xmlns:a16="http://schemas.microsoft.com/office/drawing/2014/main" id="{566E51FF-90B2-4D13-8ED9-BBDE48A00ED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86" name="Group 353">
                      <a:extLst>
                        <a:ext uri="{FF2B5EF4-FFF2-40B4-BE49-F238E27FC236}">
                          <a16:creationId xmlns:a16="http://schemas.microsoft.com/office/drawing/2014/main" id="{04CF86BA-6EFB-4B88-AD8A-63448121071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87" name="Rectangle 354">
                        <a:extLst>
                          <a:ext uri="{FF2B5EF4-FFF2-40B4-BE49-F238E27FC236}">
                            <a16:creationId xmlns:a16="http://schemas.microsoft.com/office/drawing/2014/main" id="{D4D3790D-80B7-49B5-8206-3A178E377F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8" name="Rectangle 355">
                        <a:extLst>
                          <a:ext uri="{FF2B5EF4-FFF2-40B4-BE49-F238E27FC236}">
                            <a16:creationId xmlns:a16="http://schemas.microsoft.com/office/drawing/2014/main" id="{23CD9322-0684-46FF-B2DF-40BE371FE7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9" name="Rectangle 356">
                        <a:extLst>
                          <a:ext uri="{FF2B5EF4-FFF2-40B4-BE49-F238E27FC236}">
                            <a16:creationId xmlns:a16="http://schemas.microsoft.com/office/drawing/2014/main" id="{B0167FBC-4DF5-4F43-BC51-36F95C2581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0" name="Rectangle 357">
                        <a:extLst>
                          <a:ext uri="{FF2B5EF4-FFF2-40B4-BE49-F238E27FC236}">
                            <a16:creationId xmlns:a16="http://schemas.microsoft.com/office/drawing/2014/main" id="{E65EFDE1-E8CF-4F44-9E79-1B58D733358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74" name="Group 358">
                    <a:extLst>
                      <a:ext uri="{FF2B5EF4-FFF2-40B4-BE49-F238E27FC236}">
                        <a16:creationId xmlns:a16="http://schemas.microsoft.com/office/drawing/2014/main" id="{DEAC334E-8207-4892-8689-40FE7692B3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75" name="Group 359">
                      <a:extLst>
                        <a:ext uri="{FF2B5EF4-FFF2-40B4-BE49-F238E27FC236}">
                          <a16:creationId xmlns:a16="http://schemas.microsoft.com/office/drawing/2014/main" id="{D3565F25-089E-4A57-A95E-3FDFD191C1E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81" name="Rectangle 360">
                        <a:extLst>
                          <a:ext uri="{FF2B5EF4-FFF2-40B4-BE49-F238E27FC236}">
                            <a16:creationId xmlns:a16="http://schemas.microsoft.com/office/drawing/2014/main" id="{18001E80-3922-4D62-A680-F244E22757A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2" name="Rectangle 361">
                        <a:extLst>
                          <a:ext uri="{FF2B5EF4-FFF2-40B4-BE49-F238E27FC236}">
                            <a16:creationId xmlns:a16="http://schemas.microsoft.com/office/drawing/2014/main" id="{B961C57A-B951-46C0-B689-019C59DBD99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3" name="Rectangle 362">
                        <a:extLst>
                          <a:ext uri="{FF2B5EF4-FFF2-40B4-BE49-F238E27FC236}">
                            <a16:creationId xmlns:a16="http://schemas.microsoft.com/office/drawing/2014/main" id="{692AB11D-7055-40F3-AC0A-26627A4572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4" name="Rectangle 363">
                        <a:extLst>
                          <a:ext uri="{FF2B5EF4-FFF2-40B4-BE49-F238E27FC236}">
                            <a16:creationId xmlns:a16="http://schemas.microsoft.com/office/drawing/2014/main" id="{42E15AF8-83C9-4897-8E1F-C7D3D8C5401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76" name="Group 364">
                      <a:extLst>
                        <a:ext uri="{FF2B5EF4-FFF2-40B4-BE49-F238E27FC236}">
                          <a16:creationId xmlns:a16="http://schemas.microsoft.com/office/drawing/2014/main" id="{48315147-2B48-4573-A69B-239EFC149A6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77" name="Rectangle 365">
                        <a:extLst>
                          <a:ext uri="{FF2B5EF4-FFF2-40B4-BE49-F238E27FC236}">
                            <a16:creationId xmlns:a16="http://schemas.microsoft.com/office/drawing/2014/main" id="{9E85707B-E905-44FB-96B5-8E07FFB9E4E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8" name="Rectangle 366">
                        <a:extLst>
                          <a:ext uri="{FF2B5EF4-FFF2-40B4-BE49-F238E27FC236}">
                            <a16:creationId xmlns:a16="http://schemas.microsoft.com/office/drawing/2014/main" id="{6223DCA5-3B98-46F5-AEF8-3CBEA4C1F65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9" name="Rectangle 367">
                        <a:extLst>
                          <a:ext uri="{FF2B5EF4-FFF2-40B4-BE49-F238E27FC236}">
                            <a16:creationId xmlns:a16="http://schemas.microsoft.com/office/drawing/2014/main" id="{5042D81B-955D-483F-B3D3-68930274A4F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0" name="Rectangle 368">
                        <a:extLst>
                          <a:ext uri="{FF2B5EF4-FFF2-40B4-BE49-F238E27FC236}">
                            <a16:creationId xmlns:a16="http://schemas.microsoft.com/office/drawing/2014/main" id="{B80A59A2-68D0-45B3-8FD8-CADD1782B0C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378" name="Group 369">
                <a:extLst>
                  <a:ext uri="{FF2B5EF4-FFF2-40B4-BE49-F238E27FC236}">
                    <a16:creationId xmlns:a16="http://schemas.microsoft.com/office/drawing/2014/main" id="{39A228E4-2625-4DE4-87E7-3B85F82FCA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96"/>
                <a:ext cx="4032" cy="1008"/>
                <a:chOff x="1344" y="888"/>
                <a:chExt cx="4032" cy="1008"/>
              </a:xfrm>
            </p:grpSpPr>
            <p:grpSp>
              <p:nvGrpSpPr>
                <p:cNvPr id="379" name="Group 370">
                  <a:extLst>
                    <a:ext uri="{FF2B5EF4-FFF2-40B4-BE49-F238E27FC236}">
                      <a16:creationId xmlns:a16="http://schemas.microsoft.com/office/drawing/2014/main" id="{AF80172F-1D86-4C56-8530-4D3ADBCB8F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425" name="Group 371">
                    <a:extLst>
                      <a:ext uri="{FF2B5EF4-FFF2-40B4-BE49-F238E27FC236}">
                        <a16:creationId xmlns:a16="http://schemas.microsoft.com/office/drawing/2014/main" id="{6E2E7969-A93D-4594-9A74-58ACBA9ED12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59" name="Group 372">
                      <a:extLst>
                        <a:ext uri="{FF2B5EF4-FFF2-40B4-BE49-F238E27FC236}">
                          <a16:creationId xmlns:a16="http://schemas.microsoft.com/office/drawing/2014/main" id="{27A05D94-36A2-4A76-AF54-C4B3308724E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65" name="Rectangle 373">
                        <a:extLst>
                          <a:ext uri="{FF2B5EF4-FFF2-40B4-BE49-F238E27FC236}">
                            <a16:creationId xmlns:a16="http://schemas.microsoft.com/office/drawing/2014/main" id="{8603E5B9-21D0-4652-8E32-648BDE8ABDD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6" name="Rectangle 374">
                        <a:extLst>
                          <a:ext uri="{FF2B5EF4-FFF2-40B4-BE49-F238E27FC236}">
                            <a16:creationId xmlns:a16="http://schemas.microsoft.com/office/drawing/2014/main" id="{66A6A0C4-7459-450A-A97B-7E318EC515B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7" name="Rectangle 375">
                        <a:extLst>
                          <a:ext uri="{FF2B5EF4-FFF2-40B4-BE49-F238E27FC236}">
                            <a16:creationId xmlns:a16="http://schemas.microsoft.com/office/drawing/2014/main" id="{41611CBE-59B9-4BD5-A082-649D5099FFE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8" name="Rectangle 376">
                        <a:extLst>
                          <a:ext uri="{FF2B5EF4-FFF2-40B4-BE49-F238E27FC236}">
                            <a16:creationId xmlns:a16="http://schemas.microsoft.com/office/drawing/2014/main" id="{FDE1CA20-64A9-45CD-9E48-333CF41BFB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0" name="Group 377">
                      <a:extLst>
                        <a:ext uri="{FF2B5EF4-FFF2-40B4-BE49-F238E27FC236}">
                          <a16:creationId xmlns:a16="http://schemas.microsoft.com/office/drawing/2014/main" id="{AC13DB71-C15F-4F24-8839-8EB54344CA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61" name="Rectangle 378">
                        <a:extLst>
                          <a:ext uri="{FF2B5EF4-FFF2-40B4-BE49-F238E27FC236}">
                            <a16:creationId xmlns:a16="http://schemas.microsoft.com/office/drawing/2014/main" id="{1EC91AA2-1B40-43A6-A191-0D92A64A61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2" name="Rectangle 379">
                        <a:extLst>
                          <a:ext uri="{FF2B5EF4-FFF2-40B4-BE49-F238E27FC236}">
                            <a16:creationId xmlns:a16="http://schemas.microsoft.com/office/drawing/2014/main" id="{36ED490D-F5EB-4850-AE96-2FC05E865F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3" name="Rectangle 380">
                        <a:extLst>
                          <a:ext uri="{FF2B5EF4-FFF2-40B4-BE49-F238E27FC236}">
                            <a16:creationId xmlns:a16="http://schemas.microsoft.com/office/drawing/2014/main" id="{60D97BFB-6E8F-4F15-8363-CFFF6C50FA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4" name="Rectangle 381">
                        <a:extLst>
                          <a:ext uri="{FF2B5EF4-FFF2-40B4-BE49-F238E27FC236}">
                            <a16:creationId xmlns:a16="http://schemas.microsoft.com/office/drawing/2014/main" id="{F3161EB1-4A9C-41FF-A145-ABE0285A821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26" name="Group 382">
                    <a:extLst>
                      <a:ext uri="{FF2B5EF4-FFF2-40B4-BE49-F238E27FC236}">
                        <a16:creationId xmlns:a16="http://schemas.microsoft.com/office/drawing/2014/main" id="{918E904A-885A-4B04-9684-21648381F7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49" name="Group 383">
                      <a:extLst>
                        <a:ext uri="{FF2B5EF4-FFF2-40B4-BE49-F238E27FC236}">
                          <a16:creationId xmlns:a16="http://schemas.microsoft.com/office/drawing/2014/main" id="{90EC14E7-9820-4C31-9421-CD068701BA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55" name="Rectangle 384">
                        <a:extLst>
                          <a:ext uri="{FF2B5EF4-FFF2-40B4-BE49-F238E27FC236}">
                            <a16:creationId xmlns:a16="http://schemas.microsoft.com/office/drawing/2014/main" id="{F582792F-9AEF-4B3A-8BF7-C6ACB27B8D0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6" name="Rectangle 385">
                        <a:extLst>
                          <a:ext uri="{FF2B5EF4-FFF2-40B4-BE49-F238E27FC236}">
                            <a16:creationId xmlns:a16="http://schemas.microsoft.com/office/drawing/2014/main" id="{C498590B-9956-4E95-88F9-DC195E8F910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7" name="Rectangle 386">
                        <a:extLst>
                          <a:ext uri="{FF2B5EF4-FFF2-40B4-BE49-F238E27FC236}">
                            <a16:creationId xmlns:a16="http://schemas.microsoft.com/office/drawing/2014/main" id="{8DAC0346-771C-4085-92FC-EB48CF3A024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8" name="Rectangle 387">
                        <a:extLst>
                          <a:ext uri="{FF2B5EF4-FFF2-40B4-BE49-F238E27FC236}">
                            <a16:creationId xmlns:a16="http://schemas.microsoft.com/office/drawing/2014/main" id="{8DA676EA-6E0F-4D2D-8525-AADB005AAF1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50" name="Group 388">
                      <a:extLst>
                        <a:ext uri="{FF2B5EF4-FFF2-40B4-BE49-F238E27FC236}">
                          <a16:creationId xmlns:a16="http://schemas.microsoft.com/office/drawing/2014/main" id="{4D8EE87D-965D-4087-8017-3F683DF8DA1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51" name="Rectangle 389">
                        <a:extLst>
                          <a:ext uri="{FF2B5EF4-FFF2-40B4-BE49-F238E27FC236}">
                            <a16:creationId xmlns:a16="http://schemas.microsoft.com/office/drawing/2014/main" id="{D5F6F63B-E7CE-434B-AC1D-B27B17F46D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2" name="Rectangle 390">
                        <a:extLst>
                          <a:ext uri="{FF2B5EF4-FFF2-40B4-BE49-F238E27FC236}">
                            <a16:creationId xmlns:a16="http://schemas.microsoft.com/office/drawing/2014/main" id="{42C074F6-3BFB-40D0-8D07-E566AE4BAD5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3" name="Rectangle 391">
                        <a:extLst>
                          <a:ext uri="{FF2B5EF4-FFF2-40B4-BE49-F238E27FC236}">
                            <a16:creationId xmlns:a16="http://schemas.microsoft.com/office/drawing/2014/main" id="{F27BEB0B-C6E5-4E4B-A2D5-4A01B1293BF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4" name="Rectangle 392">
                        <a:extLst>
                          <a:ext uri="{FF2B5EF4-FFF2-40B4-BE49-F238E27FC236}">
                            <a16:creationId xmlns:a16="http://schemas.microsoft.com/office/drawing/2014/main" id="{CC85824B-F7C0-4A1C-883D-DA124008DC6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27" name="Group 393">
                    <a:extLst>
                      <a:ext uri="{FF2B5EF4-FFF2-40B4-BE49-F238E27FC236}">
                        <a16:creationId xmlns:a16="http://schemas.microsoft.com/office/drawing/2014/main" id="{7EC927F4-8C93-444E-BBDE-C964C684A1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39" name="Group 394">
                      <a:extLst>
                        <a:ext uri="{FF2B5EF4-FFF2-40B4-BE49-F238E27FC236}">
                          <a16:creationId xmlns:a16="http://schemas.microsoft.com/office/drawing/2014/main" id="{3E922986-C579-4B99-A721-236257AFDB9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45" name="Rectangle 395">
                        <a:extLst>
                          <a:ext uri="{FF2B5EF4-FFF2-40B4-BE49-F238E27FC236}">
                            <a16:creationId xmlns:a16="http://schemas.microsoft.com/office/drawing/2014/main" id="{344C410C-C2EB-41AA-AA72-A02DCB3F4D9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6" name="Rectangle 396">
                        <a:extLst>
                          <a:ext uri="{FF2B5EF4-FFF2-40B4-BE49-F238E27FC236}">
                            <a16:creationId xmlns:a16="http://schemas.microsoft.com/office/drawing/2014/main" id="{4ECEEC71-980F-4CAA-8057-D74971C8105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7" name="Rectangle 397">
                        <a:extLst>
                          <a:ext uri="{FF2B5EF4-FFF2-40B4-BE49-F238E27FC236}">
                            <a16:creationId xmlns:a16="http://schemas.microsoft.com/office/drawing/2014/main" id="{4407AECA-D398-4DEC-AA09-D3370327C4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8" name="Rectangle 398">
                        <a:extLst>
                          <a:ext uri="{FF2B5EF4-FFF2-40B4-BE49-F238E27FC236}">
                            <a16:creationId xmlns:a16="http://schemas.microsoft.com/office/drawing/2014/main" id="{52D1238A-3D84-4ED1-B215-C46B11B071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40" name="Group 399">
                      <a:extLst>
                        <a:ext uri="{FF2B5EF4-FFF2-40B4-BE49-F238E27FC236}">
                          <a16:creationId xmlns:a16="http://schemas.microsoft.com/office/drawing/2014/main" id="{98991673-FB3F-4432-8B72-57EA8BDA70F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41" name="Rectangle 400">
                        <a:extLst>
                          <a:ext uri="{FF2B5EF4-FFF2-40B4-BE49-F238E27FC236}">
                            <a16:creationId xmlns:a16="http://schemas.microsoft.com/office/drawing/2014/main" id="{B6A3169E-2E15-4545-A99C-F7358FC9110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2" name="Rectangle 401">
                        <a:extLst>
                          <a:ext uri="{FF2B5EF4-FFF2-40B4-BE49-F238E27FC236}">
                            <a16:creationId xmlns:a16="http://schemas.microsoft.com/office/drawing/2014/main" id="{0AF7FD2C-4BA4-40CE-A642-DC1145DBEE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3" name="Rectangle 402">
                        <a:extLst>
                          <a:ext uri="{FF2B5EF4-FFF2-40B4-BE49-F238E27FC236}">
                            <a16:creationId xmlns:a16="http://schemas.microsoft.com/office/drawing/2014/main" id="{1F404EBB-17D4-418D-BEAB-80ABE0FD8B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4" name="Rectangle 403">
                        <a:extLst>
                          <a:ext uri="{FF2B5EF4-FFF2-40B4-BE49-F238E27FC236}">
                            <a16:creationId xmlns:a16="http://schemas.microsoft.com/office/drawing/2014/main" id="{2D772A52-369A-4A51-88F7-566E351F61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28" name="Group 404">
                    <a:extLst>
                      <a:ext uri="{FF2B5EF4-FFF2-40B4-BE49-F238E27FC236}">
                        <a16:creationId xmlns:a16="http://schemas.microsoft.com/office/drawing/2014/main" id="{6351ECAA-2DB0-470A-AF37-23CABA9A2C9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29" name="Group 405">
                      <a:extLst>
                        <a:ext uri="{FF2B5EF4-FFF2-40B4-BE49-F238E27FC236}">
                          <a16:creationId xmlns:a16="http://schemas.microsoft.com/office/drawing/2014/main" id="{7F2EDCE8-4D95-43C7-AD7C-488446C6C53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35" name="Rectangle 406">
                        <a:extLst>
                          <a:ext uri="{FF2B5EF4-FFF2-40B4-BE49-F238E27FC236}">
                            <a16:creationId xmlns:a16="http://schemas.microsoft.com/office/drawing/2014/main" id="{243C6131-9185-4ABF-8107-A478048B73D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6" name="Rectangle 407">
                        <a:extLst>
                          <a:ext uri="{FF2B5EF4-FFF2-40B4-BE49-F238E27FC236}">
                            <a16:creationId xmlns:a16="http://schemas.microsoft.com/office/drawing/2014/main" id="{3FE2D5CB-5465-422B-850F-CC07D6BD8E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7" name="Rectangle 408">
                        <a:extLst>
                          <a:ext uri="{FF2B5EF4-FFF2-40B4-BE49-F238E27FC236}">
                            <a16:creationId xmlns:a16="http://schemas.microsoft.com/office/drawing/2014/main" id="{8E9D39CC-5989-44E9-9BCD-778B940DCB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8" name="Rectangle 409">
                        <a:extLst>
                          <a:ext uri="{FF2B5EF4-FFF2-40B4-BE49-F238E27FC236}">
                            <a16:creationId xmlns:a16="http://schemas.microsoft.com/office/drawing/2014/main" id="{2F535588-E763-4E66-BF72-82E66D92B75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30" name="Group 410">
                      <a:extLst>
                        <a:ext uri="{FF2B5EF4-FFF2-40B4-BE49-F238E27FC236}">
                          <a16:creationId xmlns:a16="http://schemas.microsoft.com/office/drawing/2014/main" id="{89E7D57C-C206-4F08-ABC7-E5D33D6719C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31" name="Rectangle 411">
                        <a:extLst>
                          <a:ext uri="{FF2B5EF4-FFF2-40B4-BE49-F238E27FC236}">
                            <a16:creationId xmlns:a16="http://schemas.microsoft.com/office/drawing/2014/main" id="{EFCBDBBE-006A-4CEC-8A3C-42AED934A36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2" name="Rectangle 412">
                        <a:extLst>
                          <a:ext uri="{FF2B5EF4-FFF2-40B4-BE49-F238E27FC236}">
                            <a16:creationId xmlns:a16="http://schemas.microsoft.com/office/drawing/2014/main" id="{5C2E5F03-8045-4347-B5D2-9063839C1CC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3" name="Rectangle 413">
                        <a:extLst>
                          <a:ext uri="{FF2B5EF4-FFF2-40B4-BE49-F238E27FC236}">
                            <a16:creationId xmlns:a16="http://schemas.microsoft.com/office/drawing/2014/main" id="{6A6BAA88-0E11-459F-9948-2C51525DD6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4" name="Rectangle 414">
                        <a:extLst>
                          <a:ext uri="{FF2B5EF4-FFF2-40B4-BE49-F238E27FC236}">
                            <a16:creationId xmlns:a16="http://schemas.microsoft.com/office/drawing/2014/main" id="{EAE222AD-D703-4115-A4EA-97728E616A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380" name="Group 415">
                  <a:extLst>
                    <a:ext uri="{FF2B5EF4-FFF2-40B4-BE49-F238E27FC236}">
                      <a16:creationId xmlns:a16="http://schemas.microsoft.com/office/drawing/2014/main" id="{25CBDCCA-4F57-433E-81E7-197C4A0262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0" y="888"/>
                  <a:ext cx="2016" cy="1008"/>
                  <a:chOff x="432" y="432"/>
                  <a:chExt cx="3840" cy="1920"/>
                </a:xfrm>
              </p:grpSpPr>
              <p:grpSp>
                <p:nvGrpSpPr>
                  <p:cNvPr id="381" name="Group 416">
                    <a:extLst>
                      <a:ext uri="{FF2B5EF4-FFF2-40B4-BE49-F238E27FC236}">
                        <a16:creationId xmlns:a16="http://schemas.microsoft.com/office/drawing/2014/main" id="{61C2EDBD-1B93-4127-ABE4-B791D6692B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43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15" name="Group 417">
                      <a:extLst>
                        <a:ext uri="{FF2B5EF4-FFF2-40B4-BE49-F238E27FC236}">
                          <a16:creationId xmlns:a16="http://schemas.microsoft.com/office/drawing/2014/main" id="{A3C4B91A-AC0D-43AD-A81A-6B088F528F7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21" name="Rectangle 418">
                        <a:extLst>
                          <a:ext uri="{FF2B5EF4-FFF2-40B4-BE49-F238E27FC236}">
                            <a16:creationId xmlns:a16="http://schemas.microsoft.com/office/drawing/2014/main" id="{887A9E9C-A74F-4A72-A007-DC844102AE0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2" name="Rectangle 419">
                        <a:extLst>
                          <a:ext uri="{FF2B5EF4-FFF2-40B4-BE49-F238E27FC236}">
                            <a16:creationId xmlns:a16="http://schemas.microsoft.com/office/drawing/2014/main" id="{2DB536A4-9250-49A2-A835-FDA6D45CFA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3" name="Rectangle 420">
                        <a:extLst>
                          <a:ext uri="{FF2B5EF4-FFF2-40B4-BE49-F238E27FC236}">
                            <a16:creationId xmlns:a16="http://schemas.microsoft.com/office/drawing/2014/main" id="{428708DF-0800-4542-BB60-7870531C38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4" name="Rectangle 421">
                        <a:extLst>
                          <a:ext uri="{FF2B5EF4-FFF2-40B4-BE49-F238E27FC236}">
                            <a16:creationId xmlns:a16="http://schemas.microsoft.com/office/drawing/2014/main" id="{D7E5F353-849A-4063-B4C7-70A93A806F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16" name="Group 422">
                      <a:extLst>
                        <a:ext uri="{FF2B5EF4-FFF2-40B4-BE49-F238E27FC236}">
                          <a16:creationId xmlns:a16="http://schemas.microsoft.com/office/drawing/2014/main" id="{0F53C480-6361-4777-AACC-B150835F504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7" name="Rectangle 423">
                        <a:extLst>
                          <a:ext uri="{FF2B5EF4-FFF2-40B4-BE49-F238E27FC236}">
                            <a16:creationId xmlns:a16="http://schemas.microsoft.com/office/drawing/2014/main" id="{2ED470D9-149F-4EA7-8D46-F50E7086984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8" name="Rectangle 424">
                        <a:extLst>
                          <a:ext uri="{FF2B5EF4-FFF2-40B4-BE49-F238E27FC236}">
                            <a16:creationId xmlns:a16="http://schemas.microsoft.com/office/drawing/2014/main" id="{9C6E2C4B-52AD-4E57-8153-D7693931E9C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9" name="Rectangle 425">
                        <a:extLst>
                          <a:ext uri="{FF2B5EF4-FFF2-40B4-BE49-F238E27FC236}">
                            <a16:creationId xmlns:a16="http://schemas.microsoft.com/office/drawing/2014/main" id="{126C43E0-55E2-4CBE-8015-2ADC240A2A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0" name="Rectangle 426">
                        <a:extLst>
                          <a:ext uri="{FF2B5EF4-FFF2-40B4-BE49-F238E27FC236}">
                            <a16:creationId xmlns:a16="http://schemas.microsoft.com/office/drawing/2014/main" id="{87FE0FF4-0558-4357-A864-02A0E691581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2" name="Group 427">
                    <a:extLst>
                      <a:ext uri="{FF2B5EF4-FFF2-40B4-BE49-F238E27FC236}">
                        <a16:creationId xmlns:a16="http://schemas.microsoft.com/office/drawing/2014/main" id="{02C3D83D-613E-4B2D-B59E-4767FD74EFF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91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405" name="Group 428">
                      <a:extLst>
                        <a:ext uri="{FF2B5EF4-FFF2-40B4-BE49-F238E27FC236}">
                          <a16:creationId xmlns:a16="http://schemas.microsoft.com/office/drawing/2014/main" id="{90786F3A-2CEB-47D7-8C55-7FDBAD5F70E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11" name="Rectangle 429">
                        <a:extLst>
                          <a:ext uri="{FF2B5EF4-FFF2-40B4-BE49-F238E27FC236}">
                            <a16:creationId xmlns:a16="http://schemas.microsoft.com/office/drawing/2014/main" id="{52AD6132-5A38-479D-A5C1-6AF59564379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2" name="Rectangle 430">
                        <a:extLst>
                          <a:ext uri="{FF2B5EF4-FFF2-40B4-BE49-F238E27FC236}">
                            <a16:creationId xmlns:a16="http://schemas.microsoft.com/office/drawing/2014/main" id="{A0A9C450-5BAB-461D-B603-9028272931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3" name="Rectangle 431">
                        <a:extLst>
                          <a:ext uri="{FF2B5EF4-FFF2-40B4-BE49-F238E27FC236}">
                            <a16:creationId xmlns:a16="http://schemas.microsoft.com/office/drawing/2014/main" id="{F849AA1C-C74F-40B9-9D1B-8E720A2576B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4" name="Rectangle 432">
                        <a:extLst>
                          <a:ext uri="{FF2B5EF4-FFF2-40B4-BE49-F238E27FC236}">
                            <a16:creationId xmlns:a16="http://schemas.microsoft.com/office/drawing/2014/main" id="{C42C9057-6C29-496B-B063-F2650F140FF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06" name="Group 433">
                      <a:extLst>
                        <a:ext uri="{FF2B5EF4-FFF2-40B4-BE49-F238E27FC236}">
                          <a16:creationId xmlns:a16="http://schemas.microsoft.com/office/drawing/2014/main" id="{E2374E0A-22C1-4F7E-AB5D-16BCC7635C5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07" name="Rectangle 434">
                        <a:extLst>
                          <a:ext uri="{FF2B5EF4-FFF2-40B4-BE49-F238E27FC236}">
                            <a16:creationId xmlns:a16="http://schemas.microsoft.com/office/drawing/2014/main" id="{B8F601E2-128E-46BB-95C1-A59C470B8F8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8" name="Rectangle 435">
                        <a:extLst>
                          <a:ext uri="{FF2B5EF4-FFF2-40B4-BE49-F238E27FC236}">
                            <a16:creationId xmlns:a16="http://schemas.microsoft.com/office/drawing/2014/main" id="{E28BB6DC-AD42-4D89-AA9D-D3187B2B4A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9" name="Rectangle 436">
                        <a:extLst>
                          <a:ext uri="{FF2B5EF4-FFF2-40B4-BE49-F238E27FC236}">
                            <a16:creationId xmlns:a16="http://schemas.microsoft.com/office/drawing/2014/main" id="{563B6D65-3A41-4B60-AF8F-499B605E925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0" name="Rectangle 437">
                        <a:extLst>
                          <a:ext uri="{FF2B5EF4-FFF2-40B4-BE49-F238E27FC236}">
                            <a16:creationId xmlns:a16="http://schemas.microsoft.com/office/drawing/2014/main" id="{77B423C8-263A-4DD5-918E-0F4D36A8F46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3" name="Group 438">
                    <a:extLst>
                      <a:ext uri="{FF2B5EF4-FFF2-40B4-BE49-F238E27FC236}">
                        <a16:creationId xmlns:a16="http://schemas.microsoft.com/office/drawing/2014/main" id="{3BF735A2-90BD-478D-B45D-D2161DBA430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39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95" name="Group 439">
                      <a:extLst>
                        <a:ext uri="{FF2B5EF4-FFF2-40B4-BE49-F238E27FC236}">
                          <a16:creationId xmlns:a16="http://schemas.microsoft.com/office/drawing/2014/main" id="{781AF48B-CF26-4231-8F8F-07E3A746CD2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401" name="Rectangle 440">
                        <a:extLst>
                          <a:ext uri="{FF2B5EF4-FFF2-40B4-BE49-F238E27FC236}">
                            <a16:creationId xmlns:a16="http://schemas.microsoft.com/office/drawing/2014/main" id="{C5E64F8E-5EFB-4695-AFA8-3D149182E6C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2" name="Rectangle 441">
                        <a:extLst>
                          <a:ext uri="{FF2B5EF4-FFF2-40B4-BE49-F238E27FC236}">
                            <a16:creationId xmlns:a16="http://schemas.microsoft.com/office/drawing/2014/main" id="{0A1C040F-18F3-4679-96AA-89200E8CA2E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3" name="Rectangle 442">
                        <a:extLst>
                          <a:ext uri="{FF2B5EF4-FFF2-40B4-BE49-F238E27FC236}">
                            <a16:creationId xmlns:a16="http://schemas.microsoft.com/office/drawing/2014/main" id="{DC1E32C1-DE2C-48D4-9682-DC0164E429E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4" name="Rectangle 443">
                        <a:extLst>
                          <a:ext uri="{FF2B5EF4-FFF2-40B4-BE49-F238E27FC236}">
                            <a16:creationId xmlns:a16="http://schemas.microsoft.com/office/drawing/2014/main" id="{1F5E6BDC-B8EB-4C5F-A2AA-9716B0E087B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6" name="Group 444">
                      <a:extLst>
                        <a:ext uri="{FF2B5EF4-FFF2-40B4-BE49-F238E27FC236}">
                          <a16:creationId xmlns:a16="http://schemas.microsoft.com/office/drawing/2014/main" id="{AFBD6FE5-0B13-4E2F-9199-D6268BD0423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97" name="Rectangle 445">
                        <a:extLst>
                          <a:ext uri="{FF2B5EF4-FFF2-40B4-BE49-F238E27FC236}">
                            <a16:creationId xmlns:a16="http://schemas.microsoft.com/office/drawing/2014/main" id="{4B32CF68-BD86-4660-B6D7-E2E0268C73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8" name="Rectangle 446">
                        <a:extLst>
                          <a:ext uri="{FF2B5EF4-FFF2-40B4-BE49-F238E27FC236}">
                            <a16:creationId xmlns:a16="http://schemas.microsoft.com/office/drawing/2014/main" id="{F57AE127-5B15-4A32-BD6D-3EE325E726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9" name="Rectangle 447">
                        <a:extLst>
                          <a:ext uri="{FF2B5EF4-FFF2-40B4-BE49-F238E27FC236}">
                            <a16:creationId xmlns:a16="http://schemas.microsoft.com/office/drawing/2014/main" id="{E14DD218-6018-451C-B404-FC46359667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0" name="Rectangle 448">
                        <a:extLst>
                          <a:ext uri="{FF2B5EF4-FFF2-40B4-BE49-F238E27FC236}">
                            <a16:creationId xmlns:a16="http://schemas.microsoft.com/office/drawing/2014/main" id="{62E522E9-6DB8-4D5C-B56B-EE77DB946F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84" name="Group 449">
                    <a:extLst>
                      <a:ext uri="{FF2B5EF4-FFF2-40B4-BE49-F238E27FC236}">
                        <a16:creationId xmlns:a16="http://schemas.microsoft.com/office/drawing/2014/main" id="{2D603BCC-0AD5-4043-AA55-AD0A313CEC7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872"/>
                    <a:ext cx="3840" cy="480"/>
                    <a:chOff x="432" y="432"/>
                    <a:chExt cx="3840" cy="480"/>
                  </a:xfrm>
                </p:grpSpPr>
                <p:grpSp>
                  <p:nvGrpSpPr>
                    <p:cNvPr id="385" name="Group 450">
                      <a:extLst>
                        <a:ext uri="{FF2B5EF4-FFF2-40B4-BE49-F238E27FC236}">
                          <a16:creationId xmlns:a16="http://schemas.microsoft.com/office/drawing/2014/main" id="{EEA5E579-B4EB-481B-9B4F-C7A2C474A9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91" name="Rectangle 451">
                        <a:extLst>
                          <a:ext uri="{FF2B5EF4-FFF2-40B4-BE49-F238E27FC236}">
                            <a16:creationId xmlns:a16="http://schemas.microsoft.com/office/drawing/2014/main" id="{F823830B-EBDA-4EED-A9CC-89FB08BD5A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2" name="Rectangle 452">
                        <a:extLst>
                          <a:ext uri="{FF2B5EF4-FFF2-40B4-BE49-F238E27FC236}">
                            <a16:creationId xmlns:a16="http://schemas.microsoft.com/office/drawing/2014/main" id="{EE96788D-6C9B-4225-A81D-81E6B4479C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3" name="Rectangle 453">
                        <a:extLst>
                          <a:ext uri="{FF2B5EF4-FFF2-40B4-BE49-F238E27FC236}">
                            <a16:creationId xmlns:a16="http://schemas.microsoft.com/office/drawing/2014/main" id="{126AFF70-6850-41E5-8B2A-AB8F16E70C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4" name="Rectangle 454">
                        <a:extLst>
                          <a:ext uri="{FF2B5EF4-FFF2-40B4-BE49-F238E27FC236}">
                            <a16:creationId xmlns:a16="http://schemas.microsoft.com/office/drawing/2014/main" id="{22E625C3-EF1B-44D4-A5A9-E87A5A6D2A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86" name="Group 455">
                      <a:extLst>
                        <a:ext uri="{FF2B5EF4-FFF2-40B4-BE49-F238E27FC236}">
                          <a16:creationId xmlns:a16="http://schemas.microsoft.com/office/drawing/2014/main" id="{AA1DD5EB-53B8-4A23-8A83-58A12224689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2" y="432"/>
                      <a:ext cx="1920" cy="480"/>
                      <a:chOff x="432" y="432"/>
                      <a:chExt cx="1920" cy="480"/>
                    </a:xfrm>
                  </p:grpSpPr>
                  <p:sp>
                    <p:nvSpPr>
                      <p:cNvPr id="387" name="Rectangle 456">
                        <a:extLst>
                          <a:ext uri="{FF2B5EF4-FFF2-40B4-BE49-F238E27FC236}">
                            <a16:creationId xmlns:a16="http://schemas.microsoft.com/office/drawing/2014/main" id="{1A057410-2335-4BE4-A895-8ACBCB23DCE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8" name="Rectangle 457">
                        <a:extLst>
                          <a:ext uri="{FF2B5EF4-FFF2-40B4-BE49-F238E27FC236}">
                            <a16:creationId xmlns:a16="http://schemas.microsoft.com/office/drawing/2014/main" id="{BDD53A6B-F266-4060-9FD8-AA17DC5DBD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9" name="Rectangle 458">
                        <a:extLst>
                          <a:ext uri="{FF2B5EF4-FFF2-40B4-BE49-F238E27FC236}">
                            <a16:creationId xmlns:a16="http://schemas.microsoft.com/office/drawing/2014/main" id="{945D8461-DC41-441B-98DE-C83C370620A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9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0" name="Rectangle 459">
                        <a:extLst>
                          <a:ext uri="{FF2B5EF4-FFF2-40B4-BE49-F238E27FC236}">
                            <a16:creationId xmlns:a16="http://schemas.microsoft.com/office/drawing/2014/main" id="{B3DAD73A-B364-49C8-9459-624AF503551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480" cy="4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741" name="Line 462">
            <a:extLst>
              <a:ext uri="{FF2B5EF4-FFF2-40B4-BE49-F238E27FC236}">
                <a16:creationId xmlns:a16="http://schemas.microsoft.com/office/drawing/2014/main" id="{B8B64BA3-D88B-48BE-97DC-AF5DADE31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3064" y="1942868"/>
            <a:ext cx="0" cy="4210050"/>
          </a:xfrm>
          <a:prstGeom prst="line">
            <a:avLst/>
          </a:prstGeom>
          <a:noFill/>
          <a:ln w="57150">
            <a:solidFill>
              <a:srgbClr val="00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2" name="L-Shape 741">
            <a:extLst>
              <a:ext uri="{FF2B5EF4-FFF2-40B4-BE49-F238E27FC236}">
                <a16:creationId xmlns:a16="http://schemas.microsoft.com/office/drawing/2014/main" id="{1BCBCE6A-008D-46CE-A077-2AF04A47149F}"/>
              </a:ext>
            </a:extLst>
          </p:cNvPr>
          <p:cNvSpPr/>
          <p:nvPr/>
        </p:nvSpPr>
        <p:spPr bwMode="auto">
          <a:xfrm>
            <a:off x="4224304" y="3525208"/>
            <a:ext cx="1052505" cy="1052513"/>
          </a:xfrm>
          <a:prstGeom prst="corner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43" name="L-Shape 742">
            <a:extLst>
              <a:ext uri="{FF2B5EF4-FFF2-40B4-BE49-F238E27FC236}">
                <a16:creationId xmlns:a16="http://schemas.microsoft.com/office/drawing/2014/main" id="{6002D976-4BBA-4ECC-AA57-127015538627}"/>
              </a:ext>
            </a:extLst>
          </p:cNvPr>
          <p:cNvSpPr/>
          <p:nvPr/>
        </p:nvSpPr>
        <p:spPr bwMode="auto">
          <a:xfrm flipH="1">
            <a:off x="6329329" y="3521636"/>
            <a:ext cx="1052505" cy="1052513"/>
          </a:xfrm>
          <a:prstGeom prst="corner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0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E4C305443D54181CC1AF39F459BC8" ma:contentTypeVersion="4" ma:contentTypeDescription="Create a new document." ma:contentTypeScope="" ma:versionID="6c9b8c0d11c8f574f7703414069413f6">
  <xsd:schema xmlns:xsd="http://www.w3.org/2001/XMLSchema" xmlns:xs="http://www.w3.org/2001/XMLSchema" xmlns:p="http://schemas.microsoft.com/office/2006/metadata/properties" xmlns:ns2="067d2666-5905-447b-853f-7b3c98093cca" targetNamespace="http://schemas.microsoft.com/office/2006/metadata/properties" ma:root="true" ma:fieldsID="656865f3c4e096569fc7705787140b2a" ns2:_="">
    <xsd:import namespace="067d2666-5905-447b-853f-7b3c98093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2666-5905-447b-853f-7b3c9809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D27566-BC41-484E-AB50-71577127C9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2666-5905-447b-853f-7b3c98093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856EB7-3F4F-4665-9632-12E7C1E17600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067d2666-5905-447b-853f-7b3c98093cca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675D3E-2C60-4947-B175-024C2ECEEF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492</Words>
  <Application>Microsoft Office PowerPoint</Application>
  <PresentationFormat>Widescreen</PresentationFormat>
  <Paragraphs>99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McCann</dc:creator>
  <cp:lastModifiedBy>Kathleen McCann</cp:lastModifiedBy>
  <cp:revision>24</cp:revision>
  <dcterms:created xsi:type="dcterms:W3CDTF">2020-05-13T12:59:38Z</dcterms:created>
  <dcterms:modified xsi:type="dcterms:W3CDTF">2020-09-08T13:33:53Z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0x01010081DE4C305443D54181CC1AF39F459BC8</vt:lpwstr>
  </property>
</Properties>
</file>