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3" r:id="rId2"/>
    <p:sldId id="271" r:id="rId3"/>
    <p:sldId id="268" r:id="rId4"/>
    <p:sldId id="269" r:id="rId5"/>
    <p:sldId id="257" r:id="rId6"/>
    <p:sldId id="258" r:id="rId7"/>
    <p:sldId id="259" r:id="rId8"/>
    <p:sldId id="260" r:id="rId9"/>
    <p:sldId id="272" r:id="rId10"/>
    <p:sldId id="262" r:id="rId11"/>
    <p:sldId id="275" r:id="rId12"/>
    <p:sldId id="276" r:id="rId13"/>
    <p:sldId id="277" r:id="rId14"/>
    <p:sldId id="278" r:id="rId15"/>
    <p:sldId id="265" r:id="rId16"/>
    <p:sldId id="266" r:id="rId17"/>
    <p:sldId id="267" r:id="rId18"/>
    <p:sldId id="279"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7EE8"/>
    <a:srgbClr val="E10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7B7C40-5388-46F5-95BC-C2B581975D27}" type="datetimeFigureOut">
              <a:rPr lang="en-GB" smtClean="0"/>
              <a:t>08/01/2020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F80FA-FC20-4435-8452-6338B238C952}" type="slidenum">
              <a:rPr lang="en-GB" smtClean="0"/>
              <a:t>‹#›</a:t>
            </a:fld>
            <a:endParaRPr lang="en-GB"/>
          </a:p>
        </p:txBody>
      </p:sp>
    </p:spTree>
    <p:extLst>
      <p:ext uri="{BB962C8B-B14F-4D97-AF65-F5344CB8AC3E}">
        <p14:creationId xmlns:p14="http://schemas.microsoft.com/office/powerpoint/2010/main" val="2086897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a rule for addition, we can add together any numbers.</a:t>
            </a:r>
          </a:p>
        </p:txBody>
      </p:sp>
      <p:sp>
        <p:nvSpPr>
          <p:cNvPr id="4" name="Slide Number Placeholder 3"/>
          <p:cNvSpPr>
            <a:spLocks noGrp="1"/>
          </p:cNvSpPr>
          <p:nvPr>
            <p:ph type="sldNum" sz="quarter" idx="5"/>
          </p:nvPr>
        </p:nvSpPr>
        <p:spPr/>
        <p:txBody>
          <a:bodyPr/>
          <a:lstStyle/>
          <a:p>
            <a:fld id="{F4280233-4CC8-1942-AF7A-BEB9D0AF05B2}" type="slidenum">
              <a:rPr lang="en-US" smtClean="0"/>
              <a:t>11</a:t>
            </a:fld>
            <a:endParaRPr lang="en-US"/>
          </a:p>
        </p:txBody>
      </p:sp>
    </p:spTree>
    <p:extLst>
      <p:ext uri="{BB962C8B-B14F-4D97-AF65-F5344CB8AC3E}">
        <p14:creationId xmlns:p14="http://schemas.microsoft.com/office/powerpoint/2010/main" val="18394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Aha!  Numbers can be added together in any order!</a:t>
            </a:r>
          </a:p>
          <a:p>
            <a:endParaRPr lang="en-US" dirty="0"/>
          </a:p>
          <a:p>
            <a:r>
              <a:rPr lang="en-US" dirty="0"/>
              <a:t>NOTE:  By not considering ‘subtraction’ as an additional operation, we remove the issue of subtraction not being commutative.  Addition is commutative.  This removes the issue of having to be concerned about the order of operations and removes the confusion caused by BIDMAS.  Pupils often forget which order to apply operations.  But if the operations are commutative, it is irrelevant... We have now reduced BIDMAS to BIDMA… and we shall reduce this even further later!</a:t>
            </a:r>
          </a:p>
        </p:txBody>
      </p:sp>
      <p:sp>
        <p:nvSpPr>
          <p:cNvPr id="4" name="Slide Number Placeholder 3"/>
          <p:cNvSpPr>
            <a:spLocks noGrp="1"/>
          </p:cNvSpPr>
          <p:nvPr>
            <p:ph type="sldNum" sz="quarter" idx="5"/>
          </p:nvPr>
        </p:nvSpPr>
        <p:spPr/>
        <p:txBody>
          <a:bodyPr/>
          <a:lstStyle/>
          <a:p>
            <a:fld id="{F4280233-4CC8-1942-AF7A-BEB9D0AF05B2}" type="slidenum">
              <a:rPr lang="en-US" smtClean="0"/>
              <a:t>12</a:t>
            </a:fld>
            <a:endParaRPr lang="en-US"/>
          </a:p>
        </p:txBody>
      </p:sp>
    </p:spTree>
    <p:extLst>
      <p:ext uri="{BB962C8B-B14F-4D97-AF65-F5344CB8AC3E}">
        <p14:creationId xmlns:p14="http://schemas.microsoft.com/office/powerpoint/2010/main" val="43216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Aha!  Numbers can be added together in any order!</a:t>
            </a:r>
          </a:p>
          <a:p>
            <a:endParaRPr lang="en-US" dirty="0"/>
          </a:p>
          <a:p>
            <a:r>
              <a:rPr lang="en-US" dirty="0"/>
              <a:t>NOTE:  By not considering ‘subtraction’ as an additional operation, we remove the issue of subtraction not being commutative.  Addition is commutative.  This removes the issue of having to be concerned about the order of operations and removes the confusion caused by BIDMAS.  Pupils often forget which order to apply operations.  But if the operations are commutative, it is irrelevant... We have now reduced BIDMAS to BIDMA… and we shall reduce this even further later!</a:t>
            </a:r>
          </a:p>
        </p:txBody>
      </p:sp>
      <p:sp>
        <p:nvSpPr>
          <p:cNvPr id="4" name="Slide Number Placeholder 3"/>
          <p:cNvSpPr>
            <a:spLocks noGrp="1"/>
          </p:cNvSpPr>
          <p:nvPr>
            <p:ph type="sldNum" sz="quarter" idx="5"/>
          </p:nvPr>
        </p:nvSpPr>
        <p:spPr/>
        <p:txBody>
          <a:bodyPr/>
          <a:lstStyle/>
          <a:p>
            <a:fld id="{F4280233-4CC8-1942-AF7A-BEB9D0AF05B2}" type="slidenum">
              <a:rPr lang="en-US" smtClean="0"/>
              <a:t>13</a:t>
            </a:fld>
            <a:endParaRPr lang="en-US"/>
          </a:p>
        </p:txBody>
      </p:sp>
    </p:spTree>
    <p:extLst>
      <p:ext uri="{BB962C8B-B14F-4D97-AF65-F5344CB8AC3E}">
        <p14:creationId xmlns:p14="http://schemas.microsoft.com/office/powerpoint/2010/main" val="3727763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Aha!  Numbers can be added together in any order!</a:t>
            </a:r>
          </a:p>
          <a:p>
            <a:endParaRPr lang="en-US" dirty="0"/>
          </a:p>
          <a:p>
            <a:r>
              <a:rPr lang="en-US" dirty="0"/>
              <a:t>NOTE:  By not considering ‘subtraction’ as an additional operation, we remove the issue of subtraction not being commutative.  Addition is commutative.  This removes the issue of having to be concerned about the order of operations and removes the confusion caused by BIDMAS.  Pupils often forget which order to apply operations.  But if the operations are commutative, it is irrelevant... We have now reduced BIDMAS to BIDMA… and we shall reduce this even further later!</a:t>
            </a:r>
          </a:p>
        </p:txBody>
      </p:sp>
      <p:sp>
        <p:nvSpPr>
          <p:cNvPr id="4" name="Slide Number Placeholder 3"/>
          <p:cNvSpPr>
            <a:spLocks noGrp="1"/>
          </p:cNvSpPr>
          <p:nvPr>
            <p:ph type="sldNum" sz="quarter" idx="5"/>
          </p:nvPr>
        </p:nvSpPr>
        <p:spPr/>
        <p:txBody>
          <a:bodyPr/>
          <a:lstStyle/>
          <a:p>
            <a:fld id="{F4280233-4CC8-1942-AF7A-BEB9D0AF05B2}" type="slidenum">
              <a:rPr lang="en-US" smtClean="0"/>
              <a:t>14</a:t>
            </a:fld>
            <a:endParaRPr lang="en-US"/>
          </a:p>
        </p:txBody>
      </p:sp>
    </p:spTree>
    <p:extLst>
      <p:ext uri="{BB962C8B-B14F-4D97-AF65-F5344CB8AC3E}">
        <p14:creationId xmlns:p14="http://schemas.microsoft.com/office/powerpoint/2010/main" val="739896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438FED6-B812-4DAC-9D34-1F97AACC2488}" type="slidenum">
              <a:rPr lang="en-GB" altLang="en-US" sz="1200" smtClean="0"/>
              <a:pPr/>
              <a:t>20</a:t>
            </a:fld>
            <a:endParaRPr lang="en-GB" altLang="en-US" sz="1200" smtClean="0"/>
          </a:p>
        </p:txBody>
      </p:sp>
    </p:spTree>
    <p:extLst>
      <p:ext uri="{BB962C8B-B14F-4D97-AF65-F5344CB8AC3E}">
        <p14:creationId xmlns:p14="http://schemas.microsoft.com/office/powerpoint/2010/main" val="103215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57A86B-6F46-4881-8E54-878703A9D2FA}"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364812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57A86B-6F46-4881-8E54-878703A9D2FA}"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236025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57A86B-6F46-4881-8E54-878703A9D2FA}"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44558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57A86B-6F46-4881-8E54-878703A9D2FA}"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354748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57A86B-6F46-4881-8E54-878703A9D2FA}"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117056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57A86B-6F46-4881-8E54-878703A9D2FA}"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67501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57A86B-6F46-4881-8E54-878703A9D2FA}" type="datetimeFigureOut">
              <a:rPr lang="en-GB" smtClean="0"/>
              <a:t>08/01/2020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178663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57A86B-6F46-4881-8E54-878703A9D2FA}" type="datetimeFigureOut">
              <a:rPr lang="en-GB" smtClean="0"/>
              <a:t>08/01/2020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350807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7A86B-6F46-4881-8E54-878703A9D2FA}" type="datetimeFigureOut">
              <a:rPr lang="en-GB" smtClean="0"/>
              <a:t>08/01/2020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159455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57A86B-6F46-4881-8E54-878703A9D2FA}"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81413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57A86B-6F46-4881-8E54-878703A9D2FA}"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1AFB35-2569-4613-87FF-48005FD8BADC}" type="slidenum">
              <a:rPr lang="en-GB" smtClean="0"/>
              <a:t>‹#›</a:t>
            </a:fld>
            <a:endParaRPr lang="en-GB"/>
          </a:p>
        </p:txBody>
      </p:sp>
    </p:spTree>
    <p:extLst>
      <p:ext uri="{BB962C8B-B14F-4D97-AF65-F5344CB8AC3E}">
        <p14:creationId xmlns:p14="http://schemas.microsoft.com/office/powerpoint/2010/main" val="25036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7A86B-6F46-4881-8E54-878703A9D2FA}" type="datetimeFigureOut">
              <a:rPr lang="en-GB" smtClean="0"/>
              <a:t>08/01/2020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AFB35-2569-4613-87FF-48005FD8BADC}" type="slidenum">
              <a:rPr lang="en-GB" smtClean="0"/>
              <a:t>‹#›</a:t>
            </a:fld>
            <a:endParaRPr lang="en-GB"/>
          </a:p>
        </p:txBody>
      </p:sp>
    </p:spTree>
    <p:extLst>
      <p:ext uri="{BB962C8B-B14F-4D97-AF65-F5344CB8AC3E}">
        <p14:creationId xmlns:p14="http://schemas.microsoft.com/office/powerpoint/2010/main" val="3662694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71800" y="228601"/>
            <a:ext cx="6172200" cy="538609"/>
          </a:xfrm>
          <a:prstGeom prst="rect">
            <a:avLst/>
          </a:prstGeom>
          <a:noFill/>
        </p:spPr>
        <p:txBody>
          <a:bodyPr wrap="square" lIns="0" tIns="0" rIns="0" bIns="0" rtlCol="0">
            <a:spAutoFit/>
          </a:bodyPr>
          <a:lstStyle/>
          <a:p>
            <a:r>
              <a:rPr lang="en-US" sz="3500" u="sng" dirty="0">
                <a:latin typeface="Arial" pitchFamily="34" charset="0"/>
                <a:cs typeface="Arial" pitchFamily="34" charset="0"/>
              </a:rPr>
              <a:t>The algebra tiles have 2 sides</a:t>
            </a:r>
          </a:p>
        </p:txBody>
      </p:sp>
      <p:sp>
        <p:nvSpPr>
          <p:cNvPr id="5" name="Cube 4"/>
          <p:cNvSpPr/>
          <p:nvPr/>
        </p:nvSpPr>
        <p:spPr>
          <a:xfrm>
            <a:off x="5715000" y="2362200"/>
            <a:ext cx="4419600" cy="762000"/>
          </a:xfrm>
          <a:prstGeom prst="cube">
            <a:avLst>
              <a:gd name="adj" fmla="val 6561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p:cNvSpPr/>
          <p:nvPr/>
        </p:nvSpPr>
        <p:spPr>
          <a:xfrm>
            <a:off x="5715000" y="2133600"/>
            <a:ext cx="4419600" cy="762000"/>
          </a:xfrm>
          <a:prstGeom prst="cube">
            <a:avLst>
              <a:gd name="adj" fmla="val 6561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00400" y="1447801"/>
            <a:ext cx="381000" cy="384721"/>
          </a:xfrm>
          <a:prstGeom prst="rect">
            <a:avLst/>
          </a:prstGeom>
          <a:noFill/>
        </p:spPr>
        <p:txBody>
          <a:bodyPr wrap="square" lIns="0" tIns="0" rIns="0" bIns="0" rtlCol="0">
            <a:spAutoFit/>
          </a:bodyPr>
          <a:lstStyle/>
          <a:p>
            <a:r>
              <a:rPr lang="en-US" sz="2500" dirty="0">
                <a:latin typeface="Arial" pitchFamily="34" charset="0"/>
                <a:cs typeface="Arial" pitchFamily="34" charset="0"/>
              </a:rPr>
              <a:t>1</a:t>
            </a:r>
          </a:p>
        </p:txBody>
      </p:sp>
      <p:sp>
        <p:nvSpPr>
          <p:cNvPr id="8" name="TextBox 7"/>
          <p:cNvSpPr txBox="1"/>
          <p:nvPr/>
        </p:nvSpPr>
        <p:spPr>
          <a:xfrm>
            <a:off x="7543800" y="1447801"/>
            <a:ext cx="304800" cy="384721"/>
          </a:xfrm>
          <a:prstGeom prst="rect">
            <a:avLst/>
          </a:prstGeom>
          <a:noFill/>
        </p:spPr>
        <p:txBody>
          <a:bodyPr wrap="square" lIns="0" tIns="0" rIns="0" bIns="0" rtlCol="0">
            <a:spAutoFit/>
          </a:bodyPr>
          <a:lstStyle/>
          <a:p>
            <a:r>
              <a:rPr lang="en-US" sz="2500" dirty="0">
                <a:latin typeface="Arial" pitchFamily="34" charset="0"/>
                <a:cs typeface="Arial" pitchFamily="34" charset="0"/>
              </a:rPr>
              <a:t>x </a:t>
            </a:r>
          </a:p>
        </p:txBody>
      </p:sp>
      <p:sp>
        <p:nvSpPr>
          <p:cNvPr id="9" name="TextBox 8"/>
          <p:cNvSpPr txBox="1"/>
          <p:nvPr/>
        </p:nvSpPr>
        <p:spPr>
          <a:xfrm>
            <a:off x="4343400" y="4038601"/>
            <a:ext cx="4267200" cy="384721"/>
          </a:xfrm>
          <a:prstGeom prst="rect">
            <a:avLst/>
          </a:prstGeom>
          <a:noFill/>
        </p:spPr>
        <p:txBody>
          <a:bodyPr wrap="square" lIns="0" tIns="0" rIns="0" bIns="0" rtlCol="0">
            <a:spAutoFit/>
          </a:bodyPr>
          <a:lstStyle/>
          <a:p>
            <a:r>
              <a:rPr lang="en-US" sz="2500" dirty="0">
                <a:solidFill>
                  <a:srgbClr val="FF0000"/>
                </a:solidFill>
                <a:latin typeface="Arial" pitchFamily="34" charset="0"/>
                <a:cs typeface="Arial" pitchFamily="34" charset="0"/>
              </a:rPr>
              <a:t>Red side is the negative side.</a:t>
            </a:r>
          </a:p>
        </p:txBody>
      </p:sp>
      <p:cxnSp>
        <p:nvCxnSpPr>
          <p:cNvPr id="11" name="Straight Arrow Connector 10"/>
          <p:cNvCxnSpPr/>
          <p:nvPr/>
        </p:nvCxnSpPr>
        <p:spPr>
          <a:xfrm flipH="1" flipV="1">
            <a:off x="3962400" y="3200400"/>
            <a:ext cx="4572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800600" y="3276600"/>
            <a:ext cx="76200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2047353" y="2193173"/>
            <a:ext cx="1934788" cy="964277"/>
            <a:chOff x="1379912" y="4904509"/>
            <a:chExt cx="1934788" cy="964277"/>
          </a:xfrm>
        </p:grpSpPr>
        <p:sp>
          <p:nvSpPr>
            <p:cNvPr id="15" name="Flowchart: Magnetic Disk 14"/>
            <p:cNvSpPr/>
            <p:nvPr/>
          </p:nvSpPr>
          <p:spPr>
            <a:xfrm>
              <a:off x="1379912" y="5303520"/>
              <a:ext cx="1934787" cy="565266"/>
            </a:xfrm>
            <a:prstGeom prst="flowChartMagneticDisk">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Magnetic Disk 13"/>
            <p:cNvSpPr/>
            <p:nvPr/>
          </p:nvSpPr>
          <p:spPr>
            <a:xfrm>
              <a:off x="1379913" y="4904509"/>
              <a:ext cx="1934787" cy="565266"/>
            </a:xfrm>
            <a:prstGeom prst="flowChartMagneticDisk">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008144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5884" y="409934"/>
            <a:ext cx="6237605" cy="646331"/>
          </a:xfrm>
          <a:prstGeom prst="rect">
            <a:avLst/>
          </a:prstGeom>
          <a:noFill/>
        </p:spPr>
        <p:txBody>
          <a:bodyPr wrap="none" rtlCol="0">
            <a:spAutoFit/>
          </a:bodyPr>
          <a:lstStyle/>
          <a:p>
            <a:r>
              <a:rPr lang="en-GB" sz="3600" dirty="0" smtClean="0">
                <a:latin typeface="Comic Sans MS" panose="030F0702030302020204" pitchFamily="66" charset="0"/>
              </a:rPr>
              <a:t>Example 5             - 3 - (- 5)</a:t>
            </a:r>
            <a:endParaRPr lang="en-GB" sz="3600" dirty="0">
              <a:latin typeface="Comic Sans MS" panose="030F0702030302020204" pitchFamily="66" charset="0"/>
            </a:endParaRPr>
          </a:p>
        </p:txBody>
      </p:sp>
      <p:sp>
        <p:nvSpPr>
          <p:cNvPr id="8" name="TextBox 7"/>
          <p:cNvSpPr txBox="1"/>
          <p:nvPr/>
        </p:nvSpPr>
        <p:spPr>
          <a:xfrm>
            <a:off x="1461034" y="3828564"/>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0" name="TextBox 9"/>
          <p:cNvSpPr txBox="1"/>
          <p:nvPr/>
        </p:nvSpPr>
        <p:spPr>
          <a:xfrm>
            <a:off x="1453178" y="1681232"/>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11" name="TextBox 10"/>
          <p:cNvSpPr txBox="1"/>
          <p:nvPr/>
        </p:nvSpPr>
        <p:spPr>
          <a:xfrm>
            <a:off x="1461034" y="2754898"/>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21" name="Rectangle 20"/>
          <p:cNvSpPr/>
          <p:nvPr/>
        </p:nvSpPr>
        <p:spPr>
          <a:xfrm>
            <a:off x="2554324" y="2640826"/>
            <a:ext cx="441146" cy="830997"/>
          </a:xfrm>
          <a:prstGeom prst="rect">
            <a:avLst/>
          </a:prstGeom>
        </p:spPr>
        <p:txBody>
          <a:bodyPr wrap="none">
            <a:spAutoFit/>
          </a:bodyPr>
          <a:lstStyle/>
          <a:p>
            <a:r>
              <a:rPr lang="en-GB" sz="4800" dirty="0" smtClean="0">
                <a:latin typeface="Comic Sans MS" panose="030F0702030302020204" pitchFamily="66" charset="0"/>
              </a:rPr>
              <a:t>-</a:t>
            </a:r>
            <a:endParaRPr lang="en-GB" sz="4800" dirty="0"/>
          </a:p>
        </p:txBody>
      </p:sp>
      <p:sp>
        <p:nvSpPr>
          <p:cNvPr id="22" name="Rectangle 21"/>
          <p:cNvSpPr/>
          <p:nvPr/>
        </p:nvSpPr>
        <p:spPr>
          <a:xfrm>
            <a:off x="9261650" y="2035175"/>
            <a:ext cx="537327" cy="923330"/>
          </a:xfrm>
          <a:prstGeom prst="rect">
            <a:avLst/>
          </a:prstGeom>
        </p:spPr>
        <p:txBody>
          <a:bodyPr wrap="none">
            <a:spAutoFit/>
          </a:bodyPr>
          <a:lstStyle/>
          <a:p>
            <a:r>
              <a:rPr lang="en-GB" sz="5400" dirty="0" smtClean="0">
                <a:latin typeface="Comic Sans MS" panose="030F0702030302020204" pitchFamily="66" charset="0"/>
              </a:rPr>
              <a:t>=</a:t>
            </a:r>
            <a:endParaRPr lang="en-GB" sz="5400" dirty="0"/>
          </a:p>
        </p:txBody>
      </p:sp>
      <p:sp>
        <p:nvSpPr>
          <p:cNvPr id="24" name="TextBox 23"/>
          <p:cNvSpPr txBox="1"/>
          <p:nvPr/>
        </p:nvSpPr>
        <p:spPr>
          <a:xfrm>
            <a:off x="10070827" y="1681232"/>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5" name="TextBox 24"/>
          <p:cNvSpPr txBox="1"/>
          <p:nvPr/>
        </p:nvSpPr>
        <p:spPr>
          <a:xfrm>
            <a:off x="10070827" y="2702381"/>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grpSp>
        <p:nvGrpSpPr>
          <p:cNvPr id="7" name="Group 6"/>
          <p:cNvGrpSpPr/>
          <p:nvPr/>
        </p:nvGrpSpPr>
        <p:grpSpPr>
          <a:xfrm>
            <a:off x="4286729" y="1669864"/>
            <a:ext cx="628074" cy="4834402"/>
            <a:chOff x="4286729" y="1669864"/>
            <a:chExt cx="628074" cy="4834402"/>
          </a:xfrm>
        </p:grpSpPr>
        <p:sp>
          <p:nvSpPr>
            <p:cNvPr id="9" name="TextBox 8"/>
            <p:cNvSpPr txBox="1"/>
            <p:nvPr/>
          </p:nvSpPr>
          <p:spPr>
            <a:xfrm>
              <a:off x="4286730" y="3761147"/>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7" name="TextBox 36"/>
            <p:cNvSpPr txBox="1"/>
            <p:nvPr/>
          </p:nvSpPr>
          <p:spPr>
            <a:xfrm>
              <a:off x="4286729" y="274353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8" name="TextBox 37"/>
            <p:cNvSpPr txBox="1"/>
            <p:nvPr/>
          </p:nvSpPr>
          <p:spPr>
            <a:xfrm>
              <a:off x="4286730" y="1669864"/>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0" name="TextBox 29"/>
            <p:cNvSpPr txBox="1"/>
            <p:nvPr/>
          </p:nvSpPr>
          <p:spPr>
            <a:xfrm>
              <a:off x="4286730" y="4778764"/>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1" name="TextBox 30"/>
            <p:cNvSpPr txBox="1"/>
            <p:nvPr/>
          </p:nvSpPr>
          <p:spPr>
            <a:xfrm>
              <a:off x="4286730" y="579638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grpSp>
        <p:nvGrpSpPr>
          <p:cNvPr id="6" name="Group 5"/>
          <p:cNvGrpSpPr/>
          <p:nvPr/>
        </p:nvGrpSpPr>
        <p:grpSpPr>
          <a:xfrm>
            <a:off x="7199242" y="1571752"/>
            <a:ext cx="644406" cy="4832317"/>
            <a:chOff x="4309773" y="1690829"/>
            <a:chExt cx="644406" cy="4832317"/>
          </a:xfrm>
          <a:solidFill>
            <a:srgbClr val="FFFF00"/>
          </a:solidFill>
        </p:grpSpPr>
        <p:sp>
          <p:nvSpPr>
            <p:cNvPr id="36" name="TextBox 35"/>
            <p:cNvSpPr txBox="1"/>
            <p:nvPr/>
          </p:nvSpPr>
          <p:spPr>
            <a:xfrm>
              <a:off x="4319320" y="5815260"/>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46" name="TextBox 45"/>
            <p:cNvSpPr txBox="1"/>
            <p:nvPr/>
          </p:nvSpPr>
          <p:spPr>
            <a:xfrm>
              <a:off x="4319321" y="4773114"/>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47" name="TextBox 46"/>
            <p:cNvSpPr txBox="1"/>
            <p:nvPr/>
          </p:nvSpPr>
          <p:spPr>
            <a:xfrm>
              <a:off x="4326106" y="3775902"/>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48" name="TextBox 47"/>
            <p:cNvSpPr txBox="1"/>
            <p:nvPr/>
          </p:nvSpPr>
          <p:spPr>
            <a:xfrm>
              <a:off x="4309773" y="2780143"/>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50" name="TextBox 49"/>
            <p:cNvSpPr txBox="1"/>
            <p:nvPr/>
          </p:nvSpPr>
          <p:spPr>
            <a:xfrm>
              <a:off x="4319322" y="1690829"/>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grpSp>
      <p:sp>
        <p:nvSpPr>
          <p:cNvPr id="12" name="Rectangle 11"/>
          <p:cNvSpPr/>
          <p:nvPr/>
        </p:nvSpPr>
        <p:spPr>
          <a:xfrm>
            <a:off x="1004521" y="1466636"/>
            <a:ext cx="1473565" cy="3312128"/>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p:cNvSpPr/>
          <p:nvPr/>
        </p:nvSpPr>
        <p:spPr>
          <a:xfrm>
            <a:off x="6716677" y="1217355"/>
            <a:ext cx="1473565" cy="3312128"/>
          </a:xfrm>
          <a:prstGeom prst="rect">
            <a:avLst/>
          </a:prstGeom>
          <a:noFill/>
          <a:ln w="571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2555980" y="2702381"/>
            <a:ext cx="757237" cy="707886"/>
          </a:xfrm>
          <a:prstGeom prst="rect">
            <a:avLst/>
          </a:prstGeom>
          <a:noFill/>
        </p:spPr>
        <p:txBody>
          <a:bodyPr wrap="square" rtlCol="0">
            <a:spAutoFit/>
          </a:bodyPr>
          <a:lstStyle/>
          <a:p>
            <a:r>
              <a:rPr lang="en-GB" sz="4000" dirty="0" smtClean="0"/>
              <a:t>+</a:t>
            </a:r>
            <a:endParaRPr lang="en-GB" sz="4000" dirty="0"/>
          </a:p>
        </p:txBody>
      </p:sp>
      <p:sp>
        <p:nvSpPr>
          <p:cNvPr id="3" name="Double Bracket 2"/>
          <p:cNvSpPr/>
          <p:nvPr/>
        </p:nvSpPr>
        <p:spPr>
          <a:xfrm>
            <a:off x="3591422" y="1336050"/>
            <a:ext cx="2177143" cy="5195895"/>
          </a:xfrm>
          <a:prstGeom prst="bracketPair">
            <a:avLst/>
          </a:pr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pSp>
        <p:nvGrpSpPr>
          <p:cNvPr id="28" name="Group 27"/>
          <p:cNvGrpSpPr/>
          <p:nvPr/>
        </p:nvGrpSpPr>
        <p:grpSpPr>
          <a:xfrm>
            <a:off x="3463774" y="1333965"/>
            <a:ext cx="2537684" cy="5089838"/>
            <a:chOff x="7912602" y="3819525"/>
            <a:chExt cx="2537684" cy="2063294"/>
          </a:xfrm>
        </p:grpSpPr>
        <p:cxnSp>
          <p:nvCxnSpPr>
            <p:cNvPr id="29" name="Straight Connector 28"/>
            <p:cNvCxnSpPr/>
            <p:nvPr/>
          </p:nvCxnSpPr>
          <p:spPr>
            <a:xfrm>
              <a:off x="8086461" y="3819525"/>
              <a:ext cx="2363825" cy="2063294"/>
            </a:xfrm>
            <a:prstGeom prst="line">
              <a:avLst/>
            </a:prstGeom>
            <a:ln w="57150"/>
          </p:spPr>
          <p:style>
            <a:lnRef idx="3">
              <a:schemeClr val="dk1"/>
            </a:lnRef>
            <a:fillRef idx="0">
              <a:schemeClr val="dk1"/>
            </a:fillRef>
            <a:effectRef idx="2">
              <a:schemeClr val="dk1"/>
            </a:effectRef>
            <a:fontRef idx="minor">
              <a:schemeClr val="tx1"/>
            </a:fontRef>
          </p:style>
        </p:cxnSp>
        <p:cxnSp>
          <p:nvCxnSpPr>
            <p:cNvPr id="33" name="Straight Connector 32"/>
            <p:cNvCxnSpPr/>
            <p:nvPr/>
          </p:nvCxnSpPr>
          <p:spPr>
            <a:xfrm flipV="1">
              <a:off x="7912602" y="3946757"/>
              <a:ext cx="2482956" cy="1897224"/>
            </a:xfrm>
            <a:prstGeom prst="line">
              <a:avLst/>
            </a:prstGeom>
            <a:ln w="57150"/>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3566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1">
                                            <p:txEl>
                                              <p:pRg st="0" end="0"/>
                                            </p:txEl>
                                          </p:spTgt>
                                        </p:tgtEl>
                                      </p:cBhvr>
                                    </p:animEffect>
                                    <p:set>
                                      <p:cBhvr>
                                        <p:cTn id="19" dur="1" fill="hold">
                                          <p:stCondLst>
                                            <p:cond delay="499"/>
                                          </p:stCondLst>
                                        </p:cTn>
                                        <p:tgtEl>
                                          <p:spTgt spid="21">
                                            <p:txEl>
                                              <p:pRg st="0" end="0"/>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animBg="1"/>
      <p:bldP spid="25" grpId="0" animBg="1"/>
      <p:bldP spid="12" grpId="0" animBg="1"/>
      <p:bldP spid="51"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5A0C77AC-8F17-AE43-9736-D6CA77ED16A6}"/>
              </a:ext>
            </a:extLst>
          </p:cNvPr>
          <p:cNvSpPr/>
          <p:nvPr/>
        </p:nvSpPr>
        <p:spPr>
          <a:xfrm>
            <a:off x="1524000" y="5329544"/>
            <a:ext cx="9144000" cy="152845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9AB8569-83E2-E944-B53B-78CF90E587F9}"/>
              </a:ext>
            </a:extLst>
          </p:cNvPr>
          <p:cNvSpPr/>
          <p:nvPr/>
        </p:nvSpPr>
        <p:spPr>
          <a:xfrm>
            <a:off x="5854031" y="1926641"/>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2DF48F8-7545-D54F-9FA9-FEC3C63857CD}"/>
              </a:ext>
            </a:extLst>
          </p:cNvPr>
          <p:cNvSpPr/>
          <p:nvPr/>
        </p:nvSpPr>
        <p:spPr>
          <a:xfrm>
            <a:off x="6902681" y="1926642"/>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3C047FE-E1C1-154D-B7F2-903326A6BF05}"/>
              </a:ext>
            </a:extLst>
          </p:cNvPr>
          <p:cNvSpPr/>
          <p:nvPr/>
        </p:nvSpPr>
        <p:spPr>
          <a:xfrm>
            <a:off x="7322074" y="1926642"/>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731DCBE-1C4A-0745-ABA7-B9D60D4B1F5A}"/>
              </a:ext>
            </a:extLst>
          </p:cNvPr>
          <p:cNvSpPr/>
          <p:nvPr/>
        </p:nvSpPr>
        <p:spPr>
          <a:xfrm>
            <a:off x="7741467" y="1926641"/>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502992EC-EEAB-904D-AC85-023B026BD280}"/>
              </a:ext>
            </a:extLst>
          </p:cNvPr>
          <p:cNvSpPr txBox="1"/>
          <p:nvPr/>
        </p:nvSpPr>
        <p:spPr>
          <a:xfrm>
            <a:off x="2419457" y="1779636"/>
            <a:ext cx="121860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2 + 3</a:t>
            </a:r>
          </a:p>
        </p:txBody>
      </p:sp>
      <p:sp>
        <p:nvSpPr>
          <p:cNvPr id="8" name="Rectangle 7">
            <a:extLst>
              <a:ext uri="{FF2B5EF4-FFF2-40B4-BE49-F238E27FC236}">
                <a16:creationId xmlns:a16="http://schemas.microsoft.com/office/drawing/2014/main" id="{980EEA90-EEA7-1842-B7CF-0505398E034D}"/>
              </a:ext>
            </a:extLst>
          </p:cNvPr>
          <p:cNvSpPr/>
          <p:nvPr/>
        </p:nvSpPr>
        <p:spPr>
          <a:xfrm>
            <a:off x="5854031" y="261692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EC2DDCF-C2B4-0F47-9040-8278ED4ECD0A}"/>
              </a:ext>
            </a:extLst>
          </p:cNvPr>
          <p:cNvSpPr/>
          <p:nvPr/>
        </p:nvSpPr>
        <p:spPr>
          <a:xfrm>
            <a:off x="6294608" y="261692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9FD6145-13D3-5F4A-8FAC-1ADE18311F21}"/>
              </a:ext>
            </a:extLst>
          </p:cNvPr>
          <p:cNvSpPr/>
          <p:nvPr/>
        </p:nvSpPr>
        <p:spPr>
          <a:xfrm>
            <a:off x="6714001" y="261692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347C3A64-D895-8B40-8D4A-C9A9CAC77DE2}"/>
              </a:ext>
            </a:extLst>
          </p:cNvPr>
          <p:cNvSpPr txBox="1"/>
          <p:nvPr/>
        </p:nvSpPr>
        <p:spPr>
          <a:xfrm>
            <a:off x="2418701" y="2471985"/>
            <a:ext cx="1813317"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6 +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(- 4</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17" name="TextBox 16">
            <a:extLst>
              <a:ext uri="{FF2B5EF4-FFF2-40B4-BE49-F238E27FC236}">
                <a16:creationId xmlns:a16="http://schemas.microsoft.com/office/drawing/2014/main" id="{F24E1828-09B9-FD43-835D-281689975DF7}"/>
              </a:ext>
            </a:extLst>
          </p:cNvPr>
          <p:cNvSpPr txBox="1"/>
          <p:nvPr/>
        </p:nvSpPr>
        <p:spPr>
          <a:xfrm>
            <a:off x="2418701" y="3783822"/>
            <a:ext cx="1107996"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3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endPar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7" name="TextBox 26">
            <a:extLst>
              <a:ext uri="{FF2B5EF4-FFF2-40B4-BE49-F238E27FC236}">
                <a16:creationId xmlns:a16="http://schemas.microsoft.com/office/drawing/2014/main" id="{993EC338-2A9B-584A-992B-82906C37A367}"/>
              </a:ext>
            </a:extLst>
          </p:cNvPr>
          <p:cNvSpPr txBox="1"/>
          <p:nvPr/>
        </p:nvSpPr>
        <p:spPr>
          <a:xfrm>
            <a:off x="2418701" y="5166501"/>
            <a:ext cx="1569660" cy="646331"/>
          </a:xfrm>
          <a:prstGeom prst="rect">
            <a:avLst/>
          </a:prstGeom>
          <a:noFill/>
        </p:spPr>
        <p:txBody>
          <a:bodyPr wrap="none" rtlCol="0">
            <a:spAutoFit/>
          </a:bodyPr>
          <a:lstStyle/>
          <a:p>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2- (- 5</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25" name="TextBox 24">
            <a:extLst>
              <a:ext uri="{FF2B5EF4-FFF2-40B4-BE49-F238E27FC236}">
                <a16:creationId xmlns:a16="http://schemas.microsoft.com/office/drawing/2014/main" id="{4995DD19-5173-6B45-9139-E4C64FE1A726}"/>
              </a:ext>
            </a:extLst>
          </p:cNvPr>
          <p:cNvSpPr txBox="1"/>
          <p:nvPr/>
        </p:nvSpPr>
        <p:spPr>
          <a:xfrm>
            <a:off x="9347308" y="1779636"/>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5</a:t>
            </a:r>
          </a:p>
        </p:txBody>
      </p:sp>
      <p:sp>
        <p:nvSpPr>
          <p:cNvPr id="26" name="Rectangle 25">
            <a:extLst>
              <a:ext uri="{FF2B5EF4-FFF2-40B4-BE49-F238E27FC236}">
                <a16:creationId xmlns:a16="http://schemas.microsoft.com/office/drawing/2014/main" id="{B9D2CA6B-F6F6-F54B-BF8C-E6D176BC4E8D}"/>
              </a:ext>
            </a:extLst>
          </p:cNvPr>
          <p:cNvSpPr/>
          <p:nvPr/>
        </p:nvSpPr>
        <p:spPr>
          <a:xfrm>
            <a:off x="6303925" y="192457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3B553346-C84A-2541-8142-A8C4E294BDEA}"/>
              </a:ext>
            </a:extLst>
          </p:cNvPr>
          <p:cNvSpPr txBox="1"/>
          <p:nvPr/>
        </p:nvSpPr>
        <p:spPr>
          <a:xfrm>
            <a:off x="9347308" y="2477575"/>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2</a:t>
            </a:r>
          </a:p>
        </p:txBody>
      </p:sp>
      <p:sp>
        <p:nvSpPr>
          <p:cNvPr id="29" name="Rectangle 28">
            <a:extLst>
              <a:ext uri="{FF2B5EF4-FFF2-40B4-BE49-F238E27FC236}">
                <a16:creationId xmlns:a16="http://schemas.microsoft.com/office/drawing/2014/main" id="{FB8D08F3-5BC0-AB47-B565-AE082D27B809}"/>
              </a:ext>
            </a:extLst>
          </p:cNvPr>
          <p:cNvSpPr/>
          <p:nvPr/>
        </p:nvSpPr>
        <p:spPr>
          <a:xfrm>
            <a:off x="7147939" y="261692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52117DD9-806F-CF40-A911-09C298478DD3}"/>
              </a:ext>
            </a:extLst>
          </p:cNvPr>
          <p:cNvSpPr/>
          <p:nvPr/>
        </p:nvSpPr>
        <p:spPr>
          <a:xfrm>
            <a:off x="7588516" y="261692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D50E5A4-DA95-2A4F-8847-5BBAA86E7A00}"/>
              </a:ext>
            </a:extLst>
          </p:cNvPr>
          <p:cNvSpPr/>
          <p:nvPr/>
        </p:nvSpPr>
        <p:spPr>
          <a:xfrm>
            <a:off x="8007909" y="261692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9004F1F1-E5BD-B044-8536-265A9AD787BF}"/>
              </a:ext>
            </a:extLst>
          </p:cNvPr>
          <p:cNvSpPr/>
          <p:nvPr/>
        </p:nvSpPr>
        <p:spPr>
          <a:xfrm>
            <a:off x="5854031" y="305413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5F44A9BF-EA8E-4F4D-83B4-DECF1DBD3350}"/>
              </a:ext>
            </a:extLst>
          </p:cNvPr>
          <p:cNvSpPr/>
          <p:nvPr/>
        </p:nvSpPr>
        <p:spPr>
          <a:xfrm>
            <a:off x="6294607" y="305413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6CC0BCF-4A64-B048-837E-93144EE713B3}"/>
              </a:ext>
            </a:extLst>
          </p:cNvPr>
          <p:cNvSpPr/>
          <p:nvPr/>
        </p:nvSpPr>
        <p:spPr>
          <a:xfrm>
            <a:off x="6714001" y="305413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99D2807A-E56F-694A-8A63-44C9335CA926}"/>
              </a:ext>
            </a:extLst>
          </p:cNvPr>
          <p:cNvSpPr/>
          <p:nvPr/>
        </p:nvSpPr>
        <p:spPr>
          <a:xfrm>
            <a:off x="7154577" y="305413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3DBB0A39-E209-2949-95E6-4914DCFC5196}"/>
              </a:ext>
            </a:extLst>
          </p:cNvPr>
          <p:cNvSpPr txBox="1"/>
          <p:nvPr/>
        </p:nvSpPr>
        <p:spPr>
          <a:xfrm>
            <a:off x="3566237" y="3783821"/>
            <a:ext cx="2210862"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3 +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37" name="Rectangle 36">
            <a:extLst>
              <a:ext uri="{FF2B5EF4-FFF2-40B4-BE49-F238E27FC236}">
                <a16:creationId xmlns:a16="http://schemas.microsoft.com/office/drawing/2014/main" id="{BBB7BF72-EE90-8A45-AB03-35D8EDECF224}"/>
              </a:ext>
            </a:extLst>
          </p:cNvPr>
          <p:cNvSpPr/>
          <p:nvPr/>
        </p:nvSpPr>
        <p:spPr>
          <a:xfrm>
            <a:off x="5854031" y="393000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944D4402-1D88-7E43-9F41-213982736C4F}"/>
              </a:ext>
            </a:extLst>
          </p:cNvPr>
          <p:cNvSpPr/>
          <p:nvPr/>
        </p:nvSpPr>
        <p:spPr>
          <a:xfrm>
            <a:off x="6294608" y="393000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CCFAB537-A013-9D46-BE2D-BAD05CD8A3AD}"/>
              </a:ext>
            </a:extLst>
          </p:cNvPr>
          <p:cNvSpPr/>
          <p:nvPr/>
        </p:nvSpPr>
        <p:spPr>
          <a:xfrm>
            <a:off x="6714001" y="393000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127C6BCF-90CD-0640-A141-CF03E2B66B52}"/>
              </a:ext>
            </a:extLst>
          </p:cNvPr>
          <p:cNvSpPr/>
          <p:nvPr/>
        </p:nvSpPr>
        <p:spPr>
          <a:xfrm>
            <a:off x="5854031" y="436721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6409327D-D463-F945-B225-2025F7CC8FE9}"/>
              </a:ext>
            </a:extLst>
          </p:cNvPr>
          <p:cNvSpPr/>
          <p:nvPr/>
        </p:nvSpPr>
        <p:spPr>
          <a:xfrm>
            <a:off x="6294607" y="436721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62A9F1E1-307D-3D43-B3D5-C3CE6927FDD4}"/>
              </a:ext>
            </a:extLst>
          </p:cNvPr>
          <p:cNvSpPr/>
          <p:nvPr/>
        </p:nvSpPr>
        <p:spPr>
          <a:xfrm>
            <a:off x="6714001" y="436721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FDEF60F-EFA1-C74C-B648-68974CEEC7C9}"/>
              </a:ext>
            </a:extLst>
          </p:cNvPr>
          <p:cNvSpPr/>
          <p:nvPr/>
        </p:nvSpPr>
        <p:spPr>
          <a:xfrm>
            <a:off x="7154577" y="436721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D1417E79-1B8E-7841-96CF-6CA83D876D46}"/>
              </a:ext>
            </a:extLst>
          </p:cNvPr>
          <p:cNvSpPr/>
          <p:nvPr/>
        </p:nvSpPr>
        <p:spPr>
          <a:xfrm>
            <a:off x="7588279" y="4367213"/>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176D54C4-971C-C745-931E-0BEBCCE7025E}"/>
              </a:ext>
            </a:extLst>
          </p:cNvPr>
          <p:cNvSpPr txBox="1"/>
          <p:nvPr/>
        </p:nvSpPr>
        <p:spPr>
          <a:xfrm>
            <a:off x="9347308" y="3783820"/>
            <a:ext cx="1120820"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- 2</a:t>
            </a:r>
            <a:endPar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527E1F3D-10E7-1442-820C-6944465C1E4C}"/>
              </a:ext>
            </a:extLst>
          </p:cNvPr>
          <p:cNvSpPr txBox="1"/>
          <p:nvPr/>
        </p:nvSpPr>
        <p:spPr>
          <a:xfrm>
            <a:off x="3965919" y="5166500"/>
            <a:ext cx="1620957"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2 + 5</a:t>
            </a:r>
          </a:p>
        </p:txBody>
      </p:sp>
      <p:sp>
        <p:nvSpPr>
          <p:cNvPr id="49" name="Rectangle 48">
            <a:extLst>
              <a:ext uri="{FF2B5EF4-FFF2-40B4-BE49-F238E27FC236}">
                <a16:creationId xmlns:a16="http://schemas.microsoft.com/office/drawing/2014/main" id="{0D387913-E53C-004D-A621-FC999569A5FD}"/>
              </a:ext>
            </a:extLst>
          </p:cNvPr>
          <p:cNvSpPr/>
          <p:nvPr/>
        </p:nvSpPr>
        <p:spPr>
          <a:xfrm>
            <a:off x="5854031" y="531350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B9549A89-B0A3-634F-9C54-A46565F65B0C}"/>
              </a:ext>
            </a:extLst>
          </p:cNvPr>
          <p:cNvSpPr/>
          <p:nvPr/>
        </p:nvSpPr>
        <p:spPr>
          <a:xfrm>
            <a:off x="6918723" y="531350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55EBE0CE-607A-E441-A6DC-B6D492F24AA6}"/>
              </a:ext>
            </a:extLst>
          </p:cNvPr>
          <p:cNvSpPr/>
          <p:nvPr/>
        </p:nvSpPr>
        <p:spPr>
          <a:xfrm>
            <a:off x="7338116" y="531350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F06D8157-8E9E-EF49-8F6A-91837B5CD965}"/>
              </a:ext>
            </a:extLst>
          </p:cNvPr>
          <p:cNvSpPr/>
          <p:nvPr/>
        </p:nvSpPr>
        <p:spPr>
          <a:xfrm>
            <a:off x="7757509" y="531350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95085952-24C9-8D4C-B41C-09252B82E69C}"/>
              </a:ext>
            </a:extLst>
          </p:cNvPr>
          <p:cNvSpPr/>
          <p:nvPr/>
        </p:nvSpPr>
        <p:spPr>
          <a:xfrm>
            <a:off x="6303925" y="5311441"/>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017AD4F1-E7D6-B041-A764-EA046D1B2E54}"/>
              </a:ext>
            </a:extLst>
          </p:cNvPr>
          <p:cNvSpPr/>
          <p:nvPr/>
        </p:nvSpPr>
        <p:spPr>
          <a:xfrm>
            <a:off x="8175919" y="531143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B2FB6674-2F36-BD46-AB8E-B88EE48939D4}"/>
              </a:ext>
            </a:extLst>
          </p:cNvPr>
          <p:cNvSpPr/>
          <p:nvPr/>
        </p:nvSpPr>
        <p:spPr>
          <a:xfrm>
            <a:off x="8594329" y="5311440"/>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90B94BE7-03F7-A24C-B31F-678EF058E292}"/>
              </a:ext>
            </a:extLst>
          </p:cNvPr>
          <p:cNvSpPr txBox="1"/>
          <p:nvPr/>
        </p:nvSpPr>
        <p:spPr>
          <a:xfrm>
            <a:off x="9347308" y="5166500"/>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7</a:t>
            </a:r>
          </a:p>
        </p:txBody>
      </p:sp>
    </p:spTree>
    <p:extLst>
      <p:ext uri="{BB962C8B-B14F-4D97-AF65-F5344CB8AC3E}">
        <p14:creationId xmlns:p14="http://schemas.microsoft.com/office/powerpoint/2010/main" val="418026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2"/>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 grpId="0"/>
      <p:bldP spid="8" grpId="0" animBg="1"/>
      <p:bldP spid="9" grpId="0" animBg="1"/>
      <p:bldP spid="10" grpId="0" animBg="1"/>
      <p:bldP spid="12" grpId="0"/>
      <p:bldP spid="17" grpId="0"/>
      <p:bldP spid="27" grpId="0"/>
      <p:bldP spid="25" grpId="0"/>
      <p:bldP spid="26" grpId="0" animBg="1"/>
      <p:bldP spid="28" grpId="0"/>
      <p:bldP spid="29" grpId="0" animBg="1"/>
      <p:bldP spid="30" grpId="0" animBg="1"/>
      <p:bldP spid="31" grpId="0" animBg="1"/>
      <p:bldP spid="32" grpId="0" animBg="1"/>
      <p:bldP spid="33" grpId="0" animBg="1"/>
      <p:bldP spid="34" grpId="0" animBg="1"/>
      <p:bldP spid="35" grpId="0" animBg="1"/>
      <p:bldP spid="36" grpId="0"/>
      <p:bldP spid="37" grpId="0" animBg="1"/>
      <p:bldP spid="38" grpId="0" animBg="1"/>
      <p:bldP spid="39" grpId="0" animBg="1"/>
      <p:bldP spid="42" grpId="0" animBg="1"/>
      <p:bldP spid="43" grpId="0" animBg="1"/>
      <p:bldP spid="44" grpId="0" animBg="1"/>
      <p:bldP spid="45" grpId="0" animBg="1"/>
      <p:bldP spid="46" grpId="0" animBg="1"/>
      <p:bldP spid="47" grpId="0"/>
      <p:bldP spid="48" grpId="0"/>
      <p:bldP spid="49" grpId="0" animBg="1"/>
      <p:bldP spid="50" grpId="0" animBg="1"/>
      <p:bldP spid="51" grpId="0" animBg="1"/>
      <p:bldP spid="52" grpId="0" animBg="1"/>
      <p:bldP spid="53" grpId="0" animBg="1"/>
      <p:bldP spid="54" grpId="0" animBg="1"/>
      <p:bldP spid="55" grpId="0" animBg="1"/>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7D01CF8C-8462-2C4D-840C-81F0FD843683}"/>
              </a:ext>
            </a:extLst>
          </p:cNvPr>
          <p:cNvSpPr/>
          <p:nvPr/>
        </p:nvSpPr>
        <p:spPr>
          <a:xfrm>
            <a:off x="1524000" y="5329544"/>
            <a:ext cx="9144000" cy="152845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9AB8569-83E2-E944-B53B-78CF90E587F9}"/>
              </a:ext>
            </a:extLst>
          </p:cNvPr>
          <p:cNvSpPr/>
          <p:nvPr/>
        </p:nvSpPr>
        <p:spPr>
          <a:xfrm>
            <a:off x="4691554" y="1991646"/>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2DF48F8-7545-D54F-9FA9-FEC3C63857CD}"/>
              </a:ext>
            </a:extLst>
          </p:cNvPr>
          <p:cNvSpPr/>
          <p:nvPr/>
        </p:nvSpPr>
        <p:spPr>
          <a:xfrm>
            <a:off x="5740204" y="199164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3C047FE-E1C1-154D-B7F2-903326A6BF05}"/>
              </a:ext>
            </a:extLst>
          </p:cNvPr>
          <p:cNvSpPr/>
          <p:nvPr/>
        </p:nvSpPr>
        <p:spPr>
          <a:xfrm>
            <a:off x="6159597" y="199164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731DCBE-1C4A-0745-ABA7-B9D60D4B1F5A}"/>
              </a:ext>
            </a:extLst>
          </p:cNvPr>
          <p:cNvSpPr/>
          <p:nvPr/>
        </p:nvSpPr>
        <p:spPr>
          <a:xfrm>
            <a:off x="6578990" y="1991646"/>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502992EC-EEAB-904D-AC85-023B026BD280}"/>
              </a:ext>
            </a:extLst>
          </p:cNvPr>
          <p:cNvSpPr txBox="1"/>
          <p:nvPr/>
        </p:nvSpPr>
        <p:spPr>
          <a:xfrm>
            <a:off x="2347616" y="1844641"/>
            <a:ext cx="121860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2 + 3</a:t>
            </a:r>
          </a:p>
        </p:txBody>
      </p:sp>
      <p:sp>
        <p:nvSpPr>
          <p:cNvPr id="25" name="TextBox 24">
            <a:extLst>
              <a:ext uri="{FF2B5EF4-FFF2-40B4-BE49-F238E27FC236}">
                <a16:creationId xmlns:a16="http://schemas.microsoft.com/office/drawing/2014/main" id="{4995DD19-5173-6B45-9139-E4C64FE1A726}"/>
              </a:ext>
            </a:extLst>
          </p:cNvPr>
          <p:cNvSpPr txBox="1"/>
          <p:nvPr/>
        </p:nvSpPr>
        <p:spPr>
          <a:xfrm>
            <a:off x="8270646" y="1844641"/>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5</a:t>
            </a:r>
          </a:p>
        </p:txBody>
      </p:sp>
      <p:sp>
        <p:nvSpPr>
          <p:cNvPr id="26" name="Rectangle 25">
            <a:extLst>
              <a:ext uri="{FF2B5EF4-FFF2-40B4-BE49-F238E27FC236}">
                <a16:creationId xmlns:a16="http://schemas.microsoft.com/office/drawing/2014/main" id="{B9D2CA6B-F6F6-F54B-BF8C-E6D176BC4E8D}"/>
              </a:ext>
            </a:extLst>
          </p:cNvPr>
          <p:cNvSpPr/>
          <p:nvPr/>
        </p:nvSpPr>
        <p:spPr>
          <a:xfrm>
            <a:off x="5141448" y="198957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3DBB0A39-E209-2949-95E6-4914DCFC5196}"/>
              </a:ext>
            </a:extLst>
          </p:cNvPr>
          <p:cNvSpPr txBox="1"/>
          <p:nvPr/>
        </p:nvSpPr>
        <p:spPr>
          <a:xfrm>
            <a:off x="2347615" y="3850070"/>
            <a:ext cx="1813317"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3 +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37" name="Rectangle 36">
            <a:extLst>
              <a:ext uri="{FF2B5EF4-FFF2-40B4-BE49-F238E27FC236}">
                <a16:creationId xmlns:a16="http://schemas.microsoft.com/office/drawing/2014/main" id="{BBB7BF72-EE90-8A45-AB03-35D8EDECF224}"/>
              </a:ext>
            </a:extLst>
          </p:cNvPr>
          <p:cNvSpPr/>
          <p:nvPr/>
        </p:nvSpPr>
        <p:spPr>
          <a:xfrm>
            <a:off x="4691554" y="399500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944D4402-1D88-7E43-9F41-213982736C4F}"/>
              </a:ext>
            </a:extLst>
          </p:cNvPr>
          <p:cNvSpPr/>
          <p:nvPr/>
        </p:nvSpPr>
        <p:spPr>
          <a:xfrm>
            <a:off x="5132131" y="399500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CCFAB537-A013-9D46-BE2D-BAD05CD8A3AD}"/>
              </a:ext>
            </a:extLst>
          </p:cNvPr>
          <p:cNvSpPr/>
          <p:nvPr/>
        </p:nvSpPr>
        <p:spPr>
          <a:xfrm>
            <a:off x="5551524" y="399500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127C6BCF-90CD-0640-A141-CF03E2B66B52}"/>
              </a:ext>
            </a:extLst>
          </p:cNvPr>
          <p:cNvSpPr/>
          <p:nvPr/>
        </p:nvSpPr>
        <p:spPr>
          <a:xfrm>
            <a:off x="4691554" y="44322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6409327D-D463-F945-B225-2025F7CC8FE9}"/>
              </a:ext>
            </a:extLst>
          </p:cNvPr>
          <p:cNvSpPr/>
          <p:nvPr/>
        </p:nvSpPr>
        <p:spPr>
          <a:xfrm>
            <a:off x="5132130" y="44322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62A9F1E1-307D-3D43-B3D5-C3CE6927FDD4}"/>
              </a:ext>
            </a:extLst>
          </p:cNvPr>
          <p:cNvSpPr/>
          <p:nvPr/>
        </p:nvSpPr>
        <p:spPr>
          <a:xfrm>
            <a:off x="5551524" y="44322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FDEF60F-EFA1-C74C-B648-68974CEEC7C9}"/>
              </a:ext>
            </a:extLst>
          </p:cNvPr>
          <p:cNvSpPr/>
          <p:nvPr/>
        </p:nvSpPr>
        <p:spPr>
          <a:xfrm>
            <a:off x="5992100" y="44322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D1417E79-1B8E-7841-96CF-6CA83D876D46}"/>
              </a:ext>
            </a:extLst>
          </p:cNvPr>
          <p:cNvSpPr/>
          <p:nvPr/>
        </p:nvSpPr>
        <p:spPr>
          <a:xfrm>
            <a:off x="6425802" y="44322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176D54C4-971C-C745-931E-0BEBCCE7025E}"/>
              </a:ext>
            </a:extLst>
          </p:cNvPr>
          <p:cNvSpPr txBox="1"/>
          <p:nvPr/>
        </p:nvSpPr>
        <p:spPr>
          <a:xfrm>
            <a:off x="8268442" y="3846806"/>
            <a:ext cx="1120820"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- 2</a:t>
            </a:r>
            <a:endPar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7" name="Rectangle 56">
            <a:extLst>
              <a:ext uri="{FF2B5EF4-FFF2-40B4-BE49-F238E27FC236}">
                <a16:creationId xmlns:a16="http://schemas.microsoft.com/office/drawing/2014/main" id="{D51AD0D8-F6D4-3447-9521-1FABA8164BCF}"/>
              </a:ext>
            </a:extLst>
          </p:cNvPr>
          <p:cNvSpPr/>
          <p:nvPr/>
        </p:nvSpPr>
        <p:spPr>
          <a:xfrm>
            <a:off x="4691554" y="271631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A5C93AE3-99E3-4343-9275-AEC570497E8B}"/>
              </a:ext>
            </a:extLst>
          </p:cNvPr>
          <p:cNvSpPr/>
          <p:nvPr/>
        </p:nvSpPr>
        <p:spPr>
          <a:xfrm>
            <a:off x="5561975" y="271424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5CDABCFB-6086-A544-886E-6CFB37B1BBAC}"/>
              </a:ext>
            </a:extLst>
          </p:cNvPr>
          <p:cNvSpPr/>
          <p:nvPr/>
        </p:nvSpPr>
        <p:spPr>
          <a:xfrm>
            <a:off x="6159597" y="2716315"/>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0D6690DC-E303-AA4E-B370-AEEB1659F92C}"/>
              </a:ext>
            </a:extLst>
          </p:cNvPr>
          <p:cNvSpPr/>
          <p:nvPr/>
        </p:nvSpPr>
        <p:spPr>
          <a:xfrm>
            <a:off x="6578990" y="271631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BD7BACE7-5363-AF4C-957C-4E116417BD85}"/>
              </a:ext>
            </a:extLst>
          </p:cNvPr>
          <p:cNvSpPr txBox="1"/>
          <p:nvPr/>
        </p:nvSpPr>
        <p:spPr>
          <a:xfrm>
            <a:off x="2347617" y="2569309"/>
            <a:ext cx="121860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3 + 2</a:t>
            </a:r>
          </a:p>
        </p:txBody>
      </p:sp>
      <p:sp>
        <p:nvSpPr>
          <p:cNvPr id="62" name="TextBox 61">
            <a:extLst>
              <a:ext uri="{FF2B5EF4-FFF2-40B4-BE49-F238E27FC236}">
                <a16:creationId xmlns:a16="http://schemas.microsoft.com/office/drawing/2014/main" id="{B71ED465-5074-9B47-8C72-45F5B27F5C77}"/>
              </a:ext>
            </a:extLst>
          </p:cNvPr>
          <p:cNvSpPr txBox="1"/>
          <p:nvPr/>
        </p:nvSpPr>
        <p:spPr>
          <a:xfrm>
            <a:off x="8268442" y="2574145"/>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5</a:t>
            </a:r>
          </a:p>
        </p:txBody>
      </p:sp>
      <p:sp>
        <p:nvSpPr>
          <p:cNvPr id="63" name="Rectangle 62">
            <a:extLst>
              <a:ext uri="{FF2B5EF4-FFF2-40B4-BE49-F238E27FC236}">
                <a16:creationId xmlns:a16="http://schemas.microsoft.com/office/drawing/2014/main" id="{AE9C8F7E-A0A8-794B-8E6C-A4165959FE75}"/>
              </a:ext>
            </a:extLst>
          </p:cNvPr>
          <p:cNvSpPr/>
          <p:nvPr/>
        </p:nvSpPr>
        <p:spPr>
          <a:xfrm>
            <a:off x="5141448" y="271424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C041DE87-834B-0644-8458-709F09092B45}"/>
              </a:ext>
            </a:extLst>
          </p:cNvPr>
          <p:cNvSpPr txBox="1"/>
          <p:nvPr/>
        </p:nvSpPr>
        <p:spPr>
          <a:xfrm>
            <a:off x="2347615" y="5009880"/>
            <a:ext cx="1813317" cy="646331"/>
          </a:xfrm>
          <a:prstGeom prst="rect">
            <a:avLst/>
          </a:prstGeom>
          <a:noFill/>
        </p:spPr>
        <p:txBody>
          <a:bodyPr wrap="none" rtlCol="0">
            <a:spAutoFit/>
          </a:bodyPr>
          <a:lstStyle/>
          <a:p>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+ 3</a:t>
            </a:r>
          </a:p>
        </p:txBody>
      </p:sp>
      <p:sp>
        <p:nvSpPr>
          <p:cNvPr id="68" name="Rectangle 67">
            <a:extLst>
              <a:ext uri="{FF2B5EF4-FFF2-40B4-BE49-F238E27FC236}">
                <a16:creationId xmlns:a16="http://schemas.microsoft.com/office/drawing/2014/main" id="{F782F1A6-76C4-004D-B581-F748B490DF77}"/>
              </a:ext>
            </a:extLst>
          </p:cNvPr>
          <p:cNvSpPr/>
          <p:nvPr/>
        </p:nvSpPr>
        <p:spPr>
          <a:xfrm>
            <a:off x="4691554" y="51548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ED9CD168-D8C9-7B41-9DBA-B43B6B0DE94D}"/>
              </a:ext>
            </a:extLst>
          </p:cNvPr>
          <p:cNvSpPr/>
          <p:nvPr/>
        </p:nvSpPr>
        <p:spPr>
          <a:xfrm>
            <a:off x="5132130" y="51548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3DFAC820-F0F9-D843-BD36-DD903B59291A}"/>
              </a:ext>
            </a:extLst>
          </p:cNvPr>
          <p:cNvSpPr/>
          <p:nvPr/>
        </p:nvSpPr>
        <p:spPr>
          <a:xfrm>
            <a:off x="5551524" y="51548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7DC423-B433-244A-80E9-A0B880A2EF0C}"/>
              </a:ext>
            </a:extLst>
          </p:cNvPr>
          <p:cNvSpPr/>
          <p:nvPr/>
        </p:nvSpPr>
        <p:spPr>
          <a:xfrm>
            <a:off x="5992100" y="51548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C00282B-B1A1-C847-BD8B-809B8CE6D3B1}"/>
              </a:ext>
            </a:extLst>
          </p:cNvPr>
          <p:cNvSpPr/>
          <p:nvPr/>
        </p:nvSpPr>
        <p:spPr>
          <a:xfrm>
            <a:off x="6425802" y="515481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C31B6E14-AD65-2E41-BE3E-F8C644233EB3}"/>
              </a:ext>
            </a:extLst>
          </p:cNvPr>
          <p:cNvSpPr txBox="1"/>
          <p:nvPr/>
        </p:nvSpPr>
        <p:spPr>
          <a:xfrm>
            <a:off x="8268442" y="5009879"/>
            <a:ext cx="1077539"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a:t>
            </a:r>
            <a:r>
              <a:rPr lang="en-US" sz="3600" baseline="300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2</a:t>
            </a:r>
            <a:endPar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4" name="Rectangle 73">
            <a:extLst>
              <a:ext uri="{FF2B5EF4-FFF2-40B4-BE49-F238E27FC236}">
                <a16:creationId xmlns:a16="http://schemas.microsoft.com/office/drawing/2014/main" id="{8BAB90B2-9282-F347-A1B3-62874092FF46}"/>
              </a:ext>
            </a:extLst>
          </p:cNvPr>
          <p:cNvSpPr/>
          <p:nvPr/>
        </p:nvSpPr>
        <p:spPr>
          <a:xfrm>
            <a:off x="4691553" y="5643980"/>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54FFBB0-2CBD-CE45-A3A9-CFC31EE612F0}"/>
              </a:ext>
            </a:extLst>
          </p:cNvPr>
          <p:cNvSpPr/>
          <p:nvPr/>
        </p:nvSpPr>
        <p:spPr>
          <a:xfrm>
            <a:off x="5132130" y="5643980"/>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D3A38CCC-8EC6-1042-9942-C95390DFF7B3}"/>
              </a:ext>
            </a:extLst>
          </p:cNvPr>
          <p:cNvSpPr/>
          <p:nvPr/>
        </p:nvSpPr>
        <p:spPr>
          <a:xfrm>
            <a:off x="5551523" y="5643980"/>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867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 grpId="0"/>
      <p:bldP spid="25" grpId="0"/>
      <p:bldP spid="26" grpId="0" animBg="1"/>
      <p:bldP spid="36" grpId="0"/>
      <p:bldP spid="37" grpId="0" animBg="1"/>
      <p:bldP spid="38" grpId="0" animBg="1"/>
      <p:bldP spid="39" grpId="0" animBg="1"/>
      <p:bldP spid="42" grpId="0" animBg="1"/>
      <p:bldP spid="43" grpId="0" animBg="1"/>
      <p:bldP spid="44" grpId="0" animBg="1"/>
      <p:bldP spid="45" grpId="0" animBg="1"/>
      <p:bldP spid="46" grpId="0" animBg="1"/>
      <p:bldP spid="47" grpId="0"/>
      <p:bldP spid="57" grpId="0" animBg="1"/>
      <p:bldP spid="58" grpId="0" animBg="1"/>
      <p:bldP spid="59" grpId="0" animBg="1"/>
      <p:bldP spid="60" grpId="0" animBg="1"/>
      <p:bldP spid="61" grpId="0"/>
      <p:bldP spid="62" grpId="0"/>
      <p:bldP spid="63" grpId="0" animBg="1"/>
      <p:bldP spid="64" grpId="0"/>
      <p:bldP spid="68" grpId="0" animBg="1"/>
      <p:bldP spid="69" grpId="0" animBg="1"/>
      <p:bldP spid="70" grpId="0" animBg="1"/>
      <p:bldP spid="71" grpId="0" animBg="1"/>
      <p:bldP spid="72" grpId="0" animBg="1"/>
      <p:bldP spid="73" grpId="0"/>
      <p:bldP spid="74" grpId="0" animBg="1"/>
      <p:bldP spid="75" grpId="0" animBg="1"/>
      <p:bldP spid="7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B5A27848-75CB-5F49-8E7B-EB2AA0B5C7E6}"/>
              </a:ext>
            </a:extLst>
          </p:cNvPr>
          <p:cNvSpPr/>
          <p:nvPr/>
        </p:nvSpPr>
        <p:spPr>
          <a:xfrm>
            <a:off x="1524000" y="5329544"/>
            <a:ext cx="9144000" cy="152845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9AB8569-83E2-E944-B53B-78CF90E587F9}"/>
              </a:ext>
            </a:extLst>
          </p:cNvPr>
          <p:cNvSpPr/>
          <p:nvPr/>
        </p:nvSpPr>
        <p:spPr>
          <a:xfrm>
            <a:off x="4166620" y="199661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2DF48F8-7545-D54F-9FA9-FEC3C63857CD}"/>
              </a:ext>
            </a:extLst>
          </p:cNvPr>
          <p:cNvSpPr/>
          <p:nvPr/>
        </p:nvSpPr>
        <p:spPr>
          <a:xfrm>
            <a:off x="5215270" y="1996615"/>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3C047FE-E1C1-154D-B7F2-903326A6BF05}"/>
              </a:ext>
            </a:extLst>
          </p:cNvPr>
          <p:cNvSpPr/>
          <p:nvPr/>
        </p:nvSpPr>
        <p:spPr>
          <a:xfrm>
            <a:off x="5634663" y="1996615"/>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731DCBE-1C4A-0745-ABA7-B9D60D4B1F5A}"/>
              </a:ext>
            </a:extLst>
          </p:cNvPr>
          <p:cNvSpPr/>
          <p:nvPr/>
        </p:nvSpPr>
        <p:spPr>
          <a:xfrm>
            <a:off x="6054056" y="199661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502992EC-EEAB-904D-AC85-023B026BD280}"/>
              </a:ext>
            </a:extLst>
          </p:cNvPr>
          <p:cNvSpPr txBox="1"/>
          <p:nvPr/>
        </p:nvSpPr>
        <p:spPr>
          <a:xfrm>
            <a:off x="2041723" y="1837620"/>
            <a:ext cx="2005677"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2 + 3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endPar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TextBox 24">
            <a:extLst>
              <a:ext uri="{FF2B5EF4-FFF2-40B4-BE49-F238E27FC236}">
                <a16:creationId xmlns:a16="http://schemas.microsoft.com/office/drawing/2014/main" id="{4995DD19-5173-6B45-9139-E4C64FE1A726}"/>
              </a:ext>
            </a:extLst>
          </p:cNvPr>
          <p:cNvSpPr txBox="1"/>
          <p:nvPr/>
        </p:nvSpPr>
        <p:spPr>
          <a:xfrm>
            <a:off x="9153782" y="1851675"/>
            <a:ext cx="1098378"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10</a:t>
            </a:r>
          </a:p>
        </p:txBody>
      </p:sp>
      <p:sp>
        <p:nvSpPr>
          <p:cNvPr id="26" name="Rectangle 25">
            <a:extLst>
              <a:ext uri="{FF2B5EF4-FFF2-40B4-BE49-F238E27FC236}">
                <a16:creationId xmlns:a16="http://schemas.microsoft.com/office/drawing/2014/main" id="{B9D2CA6B-F6F6-F54B-BF8C-E6D176BC4E8D}"/>
              </a:ext>
            </a:extLst>
          </p:cNvPr>
          <p:cNvSpPr/>
          <p:nvPr/>
        </p:nvSpPr>
        <p:spPr>
          <a:xfrm>
            <a:off x="4616514" y="199454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D51AD0D8-F6D4-3447-9521-1FABA8164BCF}"/>
              </a:ext>
            </a:extLst>
          </p:cNvPr>
          <p:cNvSpPr/>
          <p:nvPr/>
        </p:nvSpPr>
        <p:spPr>
          <a:xfrm>
            <a:off x="4178207" y="3341956"/>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A5C93AE3-99E3-4343-9275-AEC570497E8B}"/>
              </a:ext>
            </a:extLst>
          </p:cNvPr>
          <p:cNvSpPr/>
          <p:nvPr/>
        </p:nvSpPr>
        <p:spPr>
          <a:xfrm>
            <a:off x="5048628" y="333988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5CDABCFB-6086-A544-886E-6CFB37B1BBAC}"/>
              </a:ext>
            </a:extLst>
          </p:cNvPr>
          <p:cNvSpPr/>
          <p:nvPr/>
        </p:nvSpPr>
        <p:spPr>
          <a:xfrm>
            <a:off x="5646250" y="334195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0D6690DC-E303-AA4E-B370-AEEB1659F92C}"/>
              </a:ext>
            </a:extLst>
          </p:cNvPr>
          <p:cNvSpPr/>
          <p:nvPr/>
        </p:nvSpPr>
        <p:spPr>
          <a:xfrm>
            <a:off x="6065643" y="3341956"/>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BD7BACE7-5363-AF4C-957C-4E116417BD85}"/>
              </a:ext>
            </a:extLst>
          </p:cNvPr>
          <p:cNvSpPr txBox="1"/>
          <p:nvPr/>
        </p:nvSpPr>
        <p:spPr>
          <a:xfrm>
            <a:off x="2049202" y="3202655"/>
            <a:ext cx="1988045"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3 + 2 + 5</a:t>
            </a:r>
          </a:p>
        </p:txBody>
      </p:sp>
      <p:sp>
        <p:nvSpPr>
          <p:cNvPr id="62" name="TextBox 61">
            <a:extLst>
              <a:ext uri="{FF2B5EF4-FFF2-40B4-BE49-F238E27FC236}">
                <a16:creationId xmlns:a16="http://schemas.microsoft.com/office/drawing/2014/main" id="{B71ED465-5074-9B47-8C72-45F5B27F5C77}"/>
              </a:ext>
            </a:extLst>
          </p:cNvPr>
          <p:cNvSpPr txBox="1"/>
          <p:nvPr/>
        </p:nvSpPr>
        <p:spPr>
          <a:xfrm>
            <a:off x="9166819" y="3194950"/>
            <a:ext cx="1098378"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10</a:t>
            </a:r>
          </a:p>
        </p:txBody>
      </p:sp>
      <p:sp>
        <p:nvSpPr>
          <p:cNvPr id="63" name="Rectangle 62">
            <a:extLst>
              <a:ext uri="{FF2B5EF4-FFF2-40B4-BE49-F238E27FC236}">
                <a16:creationId xmlns:a16="http://schemas.microsoft.com/office/drawing/2014/main" id="{AE9C8F7E-A0A8-794B-8E6C-A4165959FE75}"/>
              </a:ext>
            </a:extLst>
          </p:cNvPr>
          <p:cNvSpPr/>
          <p:nvPr/>
        </p:nvSpPr>
        <p:spPr>
          <a:xfrm>
            <a:off x="4628101" y="333988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C315221-4854-3A44-8703-982FF404A1E2}"/>
              </a:ext>
            </a:extLst>
          </p:cNvPr>
          <p:cNvSpPr/>
          <p:nvPr/>
        </p:nvSpPr>
        <p:spPr>
          <a:xfrm>
            <a:off x="6652812" y="198890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C451C141-689D-6249-B3D4-97B6CFFA09ED}"/>
              </a:ext>
            </a:extLst>
          </p:cNvPr>
          <p:cNvSpPr/>
          <p:nvPr/>
        </p:nvSpPr>
        <p:spPr>
          <a:xfrm>
            <a:off x="7072205" y="198890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95CC5D40-5403-324B-8DCA-701B72C76B5A}"/>
              </a:ext>
            </a:extLst>
          </p:cNvPr>
          <p:cNvSpPr/>
          <p:nvPr/>
        </p:nvSpPr>
        <p:spPr>
          <a:xfrm>
            <a:off x="7491598" y="198890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FBCB60AF-6A16-DB40-B0FC-64633F17A127}"/>
              </a:ext>
            </a:extLst>
          </p:cNvPr>
          <p:cNvSpPr/>
          <p:nvPr/>
        </p:nvSpPr>
        <p:spPr>
          <a:xfrm>
            <a:off x="7942817" y="199661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4A16422B-ECAB-5D40-8471-58887AE08FD6}"/>
              </a:ext>
            </a:extLst>
          </p:cNvPr>
          <p:cNvSpPr/>
          <p:nvPr/>
        </p:nvSpPr>
        <p:spPr>
          <a:xfrm>
            <a:off x="8362210" y="199661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E472BD9D-6BE2-4E4E-9B09-C09D0C4CA3BE}"/>
              </a:ext>
            </a:extLst>
          </p:cNvPr>
          <p:cNvSpPr/>
          <p:nvPr/>
        </p:nvSpPr>
        <p:spPr>
          <a:xfrm>
            <a:off x="6663265" y="333988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C012098C-0D34-7841-860F-D5EF831EF567}"/>
              </a:ext>
            </a:extLst>
          </p:cNvPr>
          <p:cNvSpPr/>
          <p:nvPr/>
        </p:nvSpPr>
        <p:spPr>
          <a:xfrm>
            <a:off x="7082658" y="333988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074CBC10-64F5-DB4E-BCF8-8577A858D313}"/>
              </a:ext>
            </a:extLst>
          </p:cNvPr>
          <p:cNvSpPr/>
          <p:nvPr/>
        </p:nvSpPr>
        <p:spPr>
          <a:xfrm>
            <a:off x="7502051" y="333988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FBFAE2E5-BC99-4846-8EEE-1686B5AF80EF}"/>
              </a:ext>
            </a:extLst>
          </p:cNvPr>
          <p:cNvSpPr/>
          <p:nvPr/>
        </p:nvSpPr>
        <p:spPr>
          <a:xfrm>
            <a:off x="7953270" y="334759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36558CAC-3108-AC4B-9586-985DF682E10A}"/>
              </a:ext>
            </a:extLst>
          </p:cNvPr>
          <p:cNvSpPr/>
          <p:nvPr/>
        </p:nvSpPr>
        <p:spPr>
          <a:xfrm>
            <a:off x="8372663" y="334759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33FEDE85-235E-7D40-AED3-E0D1BF78B012}"/>
              </a:ext>
            </a:extLst>
          </p:cNvPr>
          <p:cNvSpPr/>
          <p:nvPr/>
        </p:nvSpPr>
        <p:spPr>
          <a:xfrm>
            <a:off x="4167754" y="4685230"/>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4BEB52EA-0FBC-8042-8BFA-CC6219EAC359}"/>
              </a:ext>
            </a:extLst>
          </p:cNvPr>
          <p:cNvSpPr/>
          <p:nvPr/>
        </p:nvSpPr>
        <p:spPr>
          <a:xfrm>
            <a:off x="5038175" y="468316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9D24D66-9268-F543-B79A-F91125F27855}"/>
              </a:ext>
            </a:extLst>
          </p:cNvPr>
          <p:cNvSpPr/>
          <p:nvPr/>
        </p:nvSpPr>
        <p:spPr>
          <a:xfrm>
            <a:off x="5474688" y="4685876"/>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33D68F8F-2D27-0A4E-8CE1-420B6F717600}"/>
              </a:ext>
            </a:extLst>
          </p:cNvPr>
          <p:cNvSpPr/>
          <p:nvPr/>
        </p:nvSpPr>
        <p:spPr>
          <a:xfrm>
            <a:off x="5894081" y="4685875"/>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TextBox 76">
            <a:extLst>
              <a:ext uri="{FF2B5EF4-FFF2-40B4-BE49-F238E27FC236}">
                <a16:creationId xmlns:a16="http://schemas.microsoft.com/office/drawing/2014/main" id="{71EB6E0A-2604-9A48-B748-F1FA3A5C30E9}"/>
              </a:ext>
            </a:extLst>
          </p:cNvPr>
          <p:cNvSpPr txBox="1"/>
          <p:nvPr/>
        </p:nvSpPr>
        <p:spPr>
          <a:xfrm>
            <a:off x="2050732" y="4545929"/>
            <a:ext cx="1988045"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5 + 3 + 2</a:t>
            </a:r>
          </a:p>
        </p:txBody>
      </p:sp>
      <p:sp>
        <p:nvSpPr>
          <p:cNvPr id="78" name="TextBox 77">
            <a:extLst>
              <a:ext uri="{FF2B5EF4-FFF2-40B4-BE49-F238E27FC236}">
                <a16:creationId xmlns:a16="http://schemas.microsoft.com/office/drawing/2014/main" id="{C70FDD2D-D7E7-5E43-B5A3-13A4E412893A}"/>
              </a:ext>
            </a:extLst>
          </p:cNvPr>
          <p:cNvSpPr txBox="1"/>
          <p:nvPr/>
        </p:nvSpPr>
        <p:spPr>
          <a:xfrm>
            <a:off x="9219249" y="4538225"/>
            <a:ext cx="1098378"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10</a:t>
            </a:r>
          </a:p>
        </p:txBody>
      </p:sp>
      <p:sp>
        <p:nvSpPr>
          <p:cNvPr id="79" name="Rectangle 78">
            <a:extLst>
              <a:ext uri="{FF2B5EF4-FFF2-40B4-BE49-F238E27FC236}">
                <a16:creationId xmlns:a16="http://schemas.microsoft.com/office/drawing/2014/main" id="{F5A98CFC-974B-EC43-9731-BD4B787ABB10}"/>
              </a:ext>
            </a:extLst>
          </p:cNvPr>
          <p:cNvSpPr/>
          <p:nvPr/>
        </p:nvSpPr>
        <p:spPr>
          <a:xfrm>
            <a:off x="4617648" y="468316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id="{FEB3FB13-28F4-5C47-906E-FDB729776514}"/>
              </a:ext>
            </a:extLst>
          </p:cNvPr>
          <p:cNvSpPr/>
          <p:nvPr/>
        </p:nvSpPr>
        <p:spPr>
          <a:xfrm>
            <a:off x="6493945" y="468316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88160714-B0CD-F34F-B19E-F8FEF9CFED30}"/>
              </a:ext>
            </a:extLst>
          </p:cNvPr>
          <p:cNvSpPr/>
          <p:nvPr/>
        </p:nvSpPr>
        <p:spPr>
          <a:xfrm>
            <a:off x="6913338" y="468316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82C79D43-F8F2-704D-BC63-824A8A608BEB}"/>
              </a:ext>
            </a:extLst>
          </p:cNvPr>
          <p:cNvSpPr/>
          <p:nvPr/>
        </p:nvSpPr>
        <p:spPr>
          <a:xfrm>
            <a:off x="7332731" y="468316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3" name="Rectangle 82">
            <a:extLst>
              <a:ext uri="{FF2B5EF4-FFF2-40B4-BE49-F238E27FC236}">
                <a16:creationId xmlns:a16="http://schemas.microsoft.com/office/drawing/2014/main" id="{23B688A8-D4EB-1E47-9201-1EBC64F80DF8}"/>
              </a:ext>
            </a:extLst>
          </p:cNvPr>
          <p:cNvSpPr/>
          <p:nvPr/>
        </p:nvSpPr>
        <p:spPr>
          <a:xfrm>
            <a:off x="7942817" y="469086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6A1CC1A6-92B2-DE45-8D6F-FCD784725965}"/>
              </a:ext>
            </a:extLst>
          </p:cNvPr>
          <p:cNvSpPr/>
          <p:nvPr/>
        </p:nvSpPr>
        <p:spPr>
          <a:xfrm>
            <a:off x="8362210" y="469086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6818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8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8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 grpId="0"/>
      <p:bldP spid="25" grpId="0"/>
      <p:bldP spid="26" grpId="0" animBg="1"/>
      <p:bldP spid="57" grpId="0" animBg="1"/>
      <p:bldP spid="58" grpId="0" animBg="1"/>
      <p:bldP spid="59" grpId="0" animBg="1"/>
      <p:bldP spid="60" grpId="0" animBg="1"/>
      <p:bldP spid="61" grpId="0"/>
      <p:bldP spid="62" grpId="0"/>
      <p:bldP spid="63" grpId="0" animBg="1"/>
      <p:bldP spid="40" grpId="0" animBg="1"/>
      <p:bldP spid="41" grpId="0" animBg="1"/>
      <p:bldP spid="48" grpId="0" animBg="1"/>
      <p:bldP spid="49" grpId="0" animBg="1"/>
      <p:bldP spid="50" grpId="0" animBg="1"/>
      <p:bldP spid="51" grpId="0" animBg="1"/>
      <p:bldP spid="52" grpId="0" animBg="1"/>
      <p:bldP spid="53" grpId="0" animBg="1"/>
      <p:bldP spid="54" grpId="0" animBg="1"/>
      <p:bldP spid="55" grpId="0" animBg="1"/>
      <p:bldP spid="56" grpId="0" animBg="1"/>
      <p:bldP spid="65" grpId="0" animBg="1"/>
      <p:bldP spid="66" grpId="0" animBg="1"/>
      <p:bldP spid="67" grpId="0" animBg="1"/>
      <p:bldP spid="77" grpId="0"/>
      <p:bldP spid="78" grpId="0"/>
      <p:bldP spid="79" grpId="0" animBg="1"/>
      <p:bldP spid="80" grpId="0" animBg="1"/>
      <p:bldP spid="81" grpId="0" animBg="1"/>
      <p:bldP spid="82" grpId="0" animBg="1"/>
      <p:bldP spid="83" grpId="0" animBg="1"/>
      <p:bldP spid="8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6FDDCC5E-4AE9-B04A-AE85-279D19EB9176}"/>
              </a:ext>
            </a:extLst>
          </p:cNvPr>
          <p:cNvSpPr/>
          <p:nvPr/>
        </p:nvSpPr>
        <p:spPr>
          <a:xfrm>
            <a:off x="1524000" y="5329544"/>
            <a:ext cx="9144000" cy="152845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C041DE87-834B-0644-8458-709F09092B45}"/>
              </a:ext>
            </a:extLst>
          </p:cNvPr>
          <p:cNvSpPr txBox="1"/>
          <p:nvPr/>
        </p:nvSpPr>
        <p:spPr>
          <a:xfrm>
            <a:off x="1990262" y="2809355"/>
            <a:ext cx="2595582"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3 + 4 +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68" name="Rectangle 67">
            <a:extLst>
              <a:ext uri="{FF2B5EF4-FFF2-40B4-BE49-F238E27FC236}">
                <a16:creationId xmlns:a16="http://schemas.microsoft.com/office/drawing/2014/main" id="{F782F1A6-76C4-004D-B581-F748B490DF77}"/>
              </a:ext>
            </a:extLst>
          </p:cNvPr>
          <p:cNvSpPr/>
          <p:nvPr/>
        </p:nvSpPr>
        <p:spPr>
          <a:xfrm>
            <a:off x="4894246" y="3429001"/>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ED9CD168-D8C9-7B41-9DBA-B43B6B0DE94D}"/>
              </a:ext>
            </a:extLst>
          </p:cNvPr>
          <p:cNvSpPr/>
          <p:nvPr/>
        </p:nvSpPr>
        <p:spPr>
          <a:xfrm>
            <a:off x="5334822" y="3429001"/>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3DFAC820-F0F9-D843-BD36-DD903B59291A}"/>
              </a:ext>
            </a:extLst>
          </p:cNvPr>
          <p:cNvSpPr/>
          <p:nvPr/>
        </p:nvSpPr>
        <p:spPr>
          <a:xfrm>
            <a:off x="5754216" y="3429001"/>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7DC423-B433-244A-80E9-A0B880A2EF0C}"/>
              </a:ext>
            </a:extLst>
          </p:cNvPr>
          <p:cNvSpPr/>
          <p:nvPr/>
        </p:nvSpPr>
        <p:spPr>
          <a:xfrm>
            <a:off x="6194792" y="3429001"/>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C00282B-B1A1-C847-BD8B-809B8CE6D3B1}"/>
              </a:ext>
            </a:extLst>
          </p:cNvPr>
          <p:cNvSpPr/>
          <p:nvPr/>
        </p:nvSpPr>
        <p:spPr>
          <a:xfrm>
            <a:off x="6628494" y="3429001"/>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C31B6E14-AD65-2E41-BE3E-F8C644233EB3}"/>
              </a:ext>
            </a:extLst>
          </p:cNvPr>
          <p:cNvSpPr txBox="1"/>
          <p:nvPr/>
        </p:nvSpPr>
        <p:spPr>
          <a:xfrm>
            <a:off x="8979336" y="2789294"/>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2</a:t>
            </a:r>
          </a:p>
        </p:txBody>
      </p:sp>
      <p:sp>
        <p:nvSpPr>
          <p:cNvPr id="74" name="Rectangle 73">
            <a:extLst>
              <a:ext uri="{FF2B5EF4-FFF2-40B4-BE49-F238E27FC236}">
                <a16:creationId xmlns:a16="http://schemas.microsoft.com/office/drawing/2014/main" id="{8BAB90B2-9282-F347-A1B3-62874092FF46}"/>
              </a:ext>
            </a:extLst>
          </p:cNvPr>
          <p:cNvSpPr/>
          <p:nvPr/>
        </p:nvSpPr>
        <p:spPr>
          <a:xfrm>
            <a:off x="4894246" y="296116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54FFBB0-2CBD-CE45-A3A9-CFC31EE612F0}"/>
              </a:ext>
            </a:extLst>
          </p:cNvPr>
          <p:cNvSpPr/>
          <p:nvPr/>
        </p:nvSpPr>
        <p:spPr>
          <a:xfrm>
            <a:off x="5334823" y="296116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D3A38CCC-8EC6-1042-9942-C95390DFF7B3}"/>
              </a:ext>
            </a:extLst>
          </p:cNvPr>
          <p:cNvSpPr/>
          <p:nvPr/>
        </p:nvSpPr>
        <p:spPr>
          <a:xfrm>
            <a:off x="5754216" y="2961167"/>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5" name="Rectangle 84">
            <a:extLst>
              <a:ext uri="{FF2B5EF4-FFF2-40B4-BE49-F238E27FC236}">
                <a16:creationId xmlns:a16="http://schemas.microsoft.com/office/drawing/2014/main" id="{7FBD7675-5733-524C-8CF1-92E6CFDF6B0F}"/>
              </a:ext>
            </a:extLst>
          </p:cNvPr>
          <p:cNvSpPr/>
          <p:nvPr/>
        </p:nvSpPr>
        <p:spPr>
          <a:xfrm>
            <a:off x="6194792" y="2954293"/>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6" name="Rectangle 85">
            <a:extLst>
              <a:ext uri="{FF2B5EF4-FFF2-40B4-BE49-F238E27FC236}">
                <a16:creationId xmlns:a16="http://schemas.microsoft.com/office/drawing/2014/main" id="{969446E4-E892-AE47-AD3A-2A398BE9ED82}"/>
              </a:ext>
            </a:extLst>
          </p:cNvPr>
          <p:cNvSpPr/>
          <p:nvPr/>
        </p:nvSpPr>
        <p:spPr>
          <a:xfrm>
            <a:off x="6642805" y="295429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97BEF61F-FD8A-1448-B04D-10F2D31252A2}"/>
              </a:ext>
            </a:extLst>
          </p:cNvPr>
          <p:cNvSpPr/>
          <p:nvPr/>
        </p:nvSpPr>
        <p:spPr>
          <a:xfrm>
            <a:off x="7062198" y="295429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383ED837-15FB-D743-8113-C2760A69D8EE}"/>
              </a:ext>
            </a:extLst>
          </p:cNvPr>
          <p:cNvSpPr/>
          <p:nvPr/>
        </p:nvSpPr>
        <p:spPr>
          <a:xfrm>
            <a:off x="7502774" y="295630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11D122EB-09CC-2647-AA3D-C9A1C8AC324C}"/>
              </a:ext>
            </a:extLst>
          </p:cNvPr>
          <p:cNvSpPr txBox="1"/>
          <p:nvPr/>
        </p:nvSpPr>
        <p:spPr>
          <a:xfrm>
            <a:off x="2019382" y="1451854"/>
            <a:ext cx="2595582"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4 + </a:t>
            </a:r>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+ 3</a:t>
            </a:r>
          </a:p>
        </p:txBody>
      </p:sp>
      <p:sp>
        <p:nvSpPr>
          <p:cNvPr id="90" name="Rectangle 89">
            <a:extLst>
              <a:ext uri="{FF2B5EF4-FFF2-40B4-BE49-F238E27FC236}">
                <a16:creationId xmlns:a16="http://schemas.microsoft.com/office/drawing/2014/main" id="{625816C8-34CF-D142-9504-52A439F8D9E6}"/>
              </a:ext>
            </a:extLst>
          </p:cNvPr>
          <p:cNvSpPr/>
          <p:nvPr/>
        </p:nvSpPr>
        <p:spPr>
          <a:xfrm>
            <a:off x="4894246" y="2065372"/>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A0DADED1-DA58-9945-8337-3AF352FA2C90}"/>
              </a:ext>
            </a:extLst>
          </p:cNvPr>
          <p:cNvSpPr/>
          <p:nvPr/>
        </p:nvSpPr>
        <p:spPr>
          <a:xfrm>
            <a:off x="5334822" y="2065372"/>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065ABF45-84BB-C04D-9909-87F359A1AAA0}"/>
              </a:ext>
            </a:extLst>
          </p:cNvPr>
          <p:cNvSpPr/>
          <p:nvPr/>
        </p:nvSpPr>
        <p:spPr>
          <a:xfrm>
            <a:off x="5754216" y="2065372"/>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07673E91-40B4-FA43-A90E-6CC8646F152B}"/>
              </a:ext>
            </a:extLst>
          </p:cNvPr>
          <p:cNvSpPr/>
          <p:nvPr/>
        </p:nvSpPr>
        <p:spPr>
          <a:xfrm>
            <a:off x="6194792" y="2065372"/>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E1DA4CB1-86C3-9440-ADC1-2A57C719338E}"/>
              </a:ext>
            </a:extLst>
          </p:cNvPr>
          <p:cNvSpPr/>
          <p:nvPr/>
        </p:nvSpPr>
        <p:spPr>
          <a:xfrm>
            <a:off x="6628494" y="2065372"/>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5" name="TextBox 94">
            <a:extLst>
              <a:ext uri="{FF2B5EF4-FFF2-40B4-BE49-F238E27FC236}">
                <a16:creationId xmlns:a16="http://schemas.microsoft.com/office/drawing/2014/main" id="{9848013A-3ED9-9349-BF30-F0B9CC01C98F}"/>
              </a:ext>
            </a:extLst>
          </p:cNvPr>
          <p:cNvSpPr txBox="1"/>
          <p:nvPr/>
        </p:nvSpPr>
        <p:spPr>
          <a:xfrm>
            <a:off x="8979336" y="1453211"/>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2</a:t>
            </a:r>
          </a:p>
        </p:txBody>
      </p:sp>
      <p:sp>
        <p:nvSpPr>
          <p:cNvPr id="96" name="Rectangle 95">
            <a:extLst>
              <a:ext uri="{FF2B5EF4-FFF2-40B4-BE49-F238E27FC236}">
                <a16:creationId xmlns:a16="http://schemas.microsoft.com/office/drawing/2014/main" id="{2429ACAD-B7BE-404D-8662-42C3AF069329}"/>
              </a:ext>
            </a:extLst>
          </p:cNvPr>
          <p:cNvSpPr/>
          <p:nvPr/>
        </p:nvSpPr>
        <p:spPr>
          <a:xfrm>
            <a:off x="4894246" y="159753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68C99559-025E-054A-9F1B-0D157EBA81B0}"/>
              </a:ext>
            </a:extLst>
          </p:cNvPr>
          <p:cNvSpPr/>
          <p:nvPr/>
        </p:nvSpPr>
        <p:spPr>
          <a:xfrm>
            <a:off x="5334823" y="159753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6BCF7A85-5C02-A14B-B08D-0D5EF933D13D}"/>
              </a:ext>
            </a:extLst>
          </p:cNvPr>
          <p:cNvSpPr/>
          <p:nvPr/>
        </p:nvSpPr>
        <p:spPr>
          <a:xfrm>
            <a:off x="5754216" y="1597538"/>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55DA1336-8A76-5246-880B-B569D6E30E1E}"/>
              </a:ext>
            </a:extLst>
          </p:cNvPr>
          <p:cNvSpPr/>
          <p:nvPr/>
        </p:nvSpPr>
        <p:spPr>
          <a:xfrm>
            <a:off x="6194792" y="159066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3CEA1BDA-9521-0447-8E7D-7E3C368D0420}"/>
              </a:ext>
            </a:extLst>
          </p:cNvPr>
          <p:cNvSpPr/>
          <p:nvPr/>
        </p:nvSpPr>
        <p:spPr>
          <a:xfrm>
            <a:off x="6642805" y="1590665"/>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BA56D7E2-0A41-5047-BBE3-C10F9CB8CDD0}"/>
              </a:ext>
            </a:extLst>
          </p:cNvPr>
          <p:cNvSpPr/>
          <p:nvPr/>
        </p:nvSpPr>
        <p:spPr>
          <a:xfrm>
            <a:off x="7062198" y="1590665"/>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638A9342-8E5D-A34E-A55F-D037F69AA1BE}"/>
              </a:ext>
            </a:extLst>
          </p:cNvPr>
          <p:cNvSpPr/>
          <p:nvPr/>
        </p:nvSpPr>
        <p:spPr>
          <a:xfrm>
            <a:off x="7502774" y="1592679"/>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3" name="TextBox 102">
            <a:extLst>
              <a:ext uri="{FF2B5EF4-FFF2-40B4-BE49-F238E27FC236}">
                <a16:creationId xmlns:a16="http://schemas.microsoft.com/office/drawing/2014/main" id="{BA21D2AF-4670-B04F-9B08-A7EB9D07B3AD}"/>
              </a:ext>
            </a:extLst>
          </p:cNvPr>
          <p:cNvSpPr txBox="1"/>
          <p:nvPr/>
        </p:nvSpPr>
        <p:spPr>
          <a:xfrm>
            <a:off x="1990262" y="4288132"/>
            <a:ext cx="2595582" cy="646331"/>
          </a:xfrm>
          <a:prstGeom prst="rect">
            <a:avLst/>
          </a:prstGeom>
          <a:noFill/>
        </p:spPr>
        <p:txBody>
          <a:bodyPr wrap="none" rtlCol="0">
            <a:spAutoFit/>
          </a:bodyPr>
          <a:lstStyle/>
          <a:p>
            <a:r>
              <a:rPr lang="en-US" sz="3600" dirty="0" smtClean="0">
                <a:solidFill>
                  <a:srgbClr val="6E706E"/>
                </a:solidFill>
                <a:latin typeface="Open Sans" panose="020B0606030504020204" pitchFamily="34" charset="0"/>
                <a:ea typeface="Open Sans" panose="020B0606030504020204" pitchFamily="34" charset="0"/>
                <a:cs typeface="Open Sans" panose="020B0606030504020204" pitchFamily="34" charset="0"/>
              </a:rPr>
              <a:t>(- 5</a:t>
            </a:r>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+ 3 + 4</a:t>
            </a:r>
          </a:p>
        </p:txBody>
      </p:sp>
      <p:sp>
        <p:nvSpPr>
          <p:cNvPr id="104" name="Rectangle 103">
            <a:extLst>
              <a:ext uri="{FF2B5EF4-FFF2-40B4-BE49-F238E27FC236}">
                <a16:creationId xmlns:a16="http://schemas.microsoft.com/office/drawing/2014/main" id="{1C8488BE-0755-4A4D-95BC-6D23BAE9ECF6}"/>
              </a:ext>
            </a:extLst>
          </p:cNvPr>
          <p:cNvSpPr/>
          <p:nvPr/>
        </p:nvSpPr>
        <p:spPr>
          <a:xfrm>
            <a:off x="4865126" y="490777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92C7E6B4-1173-8E4E-BDDA-0FD3FECD5DF2}"/>
              </a:ext>
            </a:extLst>
          </p:cNvPr>
          <p:cNvSpPr/>
          <p:nvPr/>
        </p:nvSpPr>
        <p:spPr>
          <a:xfrm>
            <a:off x="5305702" y="490777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80395493-49C8-D14B-8786-053726C7621E}"/>
              </a:ext>
            </a:extLst>
          </p:cNvPr>
          <p:cNvSpPr/>
          <p:nvPr/>
        </p:nvSpPr>
        <p:spPr>
          <a:xfrm>
            <a:off x="5725096" y="490777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70A794E6-93B3-A344-BDA4-5F280B9C5C5D}"/>
              </a:ext>
            </a:extLst>
          </p:cNvPr>
          <p:cNvSpPr/>
          <p:nvPr/>
        </p:nvSpPr>
        <p:spPr>
          <a:xfrm>
            <a:off x="6165672" y="490777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0288F983-F87F-4746-AF27-A708B3AC6FD5}"/>
              </a:ext>
            </a:extLst>
          </p:cNvPr>
          <p:cNvSpPr/>
          <p:nvPr/>
        </p:nvSpPr>
        <p:spPr>
          <a:xfrm>
            <a:off x="6599374" y="4907778"/>
            <a:ext cx="356457" cy="356457"/>
          </a:xfrm>
          <a:prstGeom prst="rect">
            <a:avLst/>
          </a:prstGeom>
          <a:solidFill>
            <a:srgbClr val="FF00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9" name="TextBox 108">
            <a:extLst>
              <a:ext uri="{FF2B5EF4-FFF2-40B4-BE49-F238E27FC236}">
                <a16:creationId xmlns:a16="http://schemas.microsoft.com/office/drawing/2014/main" id="{8091FD1D-9616-6F42-A398-7F106312C2C7}"/>
              </a:ext>
            </a:extLst>
          </p:cNvPr>
          <p:cNvSpPr txBox="1"/>
          <p:nvPr/>
        </p:nvSpPr>
        <p:spPr>
          <a:xfrm>
            <a:off x="8979336" y="4288131"/>
            <a:ext cx="833883" cy="646331"/>
          </a:xfrm>
          <a:prstGeom prst="rect">
            <a:avLst/>
          </a:prstGeom>
          <a:noFill/>
        </p:spPr>
        <p:txBody>
          <a:bodyPr wrap="none" rtlCol="0">
            <a:spAutoFit/>
          </a:bodyPr>
          <a:lstStyle/>
          <a:p>
            <a:r>
              <a:rPr lang="en-US" sz="3600" dirty="0">
                <a:solidFill>
                  <a:srgbClr val="6E706E"/>
                </a:solidFill>
                <a:latin typeface="Open Sans" panose="020B0606030504020204" pitchFamily="34" charset="0"/>
                <a:ea typeface="Open Sans" panose="020B0606030504020204" pitchFamily="34" charset="0"/>
                <a:cs typeface="Open Sans" panose="020B0606030504020204" pitchFamily="34" charset="0"/>
              </a:rPr>
              <a:t>= 2</a:t>
            </a:r>
          </a:p>
        </p:txBody>
      </p:sp>
      <p:sp>
        <p:nvSpPr>
          <p:cNvPr id="110" name="Rectangle 109">
            <a:extLst>
              <a:ext uri="{FF2B5EF4-FFF2-40B4-BE49-F238E27FC236}">
                <a16:creationId xmlns:a16="http://schemas.microsoft.com/office/drawing/2014/main" id="{64735CFF-BFBB-754E-A674-D16DF08E6A7B}"/>
              </a:ext>
            </a:extLst>
          </p:cNvPr>
          <p:cNvSpPr/>
          <p:nvPr/>
        </p:nvSpPr>
        <p:spPr>
          <a:xfrm>
            <a:off x="4865126" y="443994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FD0E4F53-A7C6-BE4E-A8A3-003B6F757E74}"/>
              </a:ext>
            </a:extLst>
          </p:cNvPr>
          <p:cNvSpPr/>
          <p:nvPr/>
        </p:nvSpPr>
        <p:spPr>
          <a:xfrm>
            <a:off x="5305703" y="443994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DB52EDB4-BE10-1341-8C27-342FDACA898A}"/>
              </a:ext>
            </a:extLst>
          </p:cNvPr>
          <p:cNvSpPr/>
          <p:nvPr/>
        </p:nvSpPr>
        <p:spPr>
          <a:xfrm>
            <a:off x="5725096" y="4439944"/>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D4A066E6-0305-AD4A-8C46-126383D78B65}"/>
              </a:ext>
            </a:extLst>
          </p:cNvPr>
          <p:cNvSpPr/>
          <p:nvPr/>
        </p:nvSpPr>
        <p:spPr>
          <a:xfrm>
            <a:off x="6165672" y="4433070"/>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D0E69035-058F-7F4A-B013-7E0EB2DFAE50}"/>
              </a:ext>
            </a:extLst>
          </p:cNvPr>
          <p:cNvSpPr/>
          <p:nvPr/>
        </p:nvSpPr>
        <p:spPr>
          <a:xfrm>
            <a:off x="6613685" y="4433071"/>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id="{DE31639D-88E3-0044-958B-C9A3CD63456D}"/>
              </a:ext>
            </a:extLst>
          </p:cNvPr>
          <p:cNvSpPr/>
          <p:nvPr/>
        </p:nvSpPr>
        <p:spPr>
          <a:xfrm>
            <a:off x="7033078" y="4433071"/>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D286D368-7024-3E42-B20B-CC78C7BD9C59}"/>
              </a:ext>
            </a:extLst>
          </p:cNvPr>
          <p:cNvSpPr/>
          <p:nvPr/>
        </p:nvSpPr>
        <p:spPr>
          <a:xfrm>
            <a:off x="7473654" y="4435085"/>
            <a:ext cx="356457" cy="356457"/>
          </a:xfrm>
          <a:prstGeom prst="rect">
            <a:avLst/>
          </a:prstGeom>
          <a:solidFill>
            <a:srgbClr val="FFFF00"/>
          </a:solidFill>
          <a:ln>
            <a:solidFill>
              <a:srgbClr val="1B5A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3005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0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0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1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1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1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8" grpId="0" animBg="1"/>
      <p:bldP spid="69" grpId="0" animBg="1"/>
      <p:bldP spid="70" grpId="0" animBg="1"/>
      <p:bldP spid="71" grpId="0" animBg="1"/>
      <p:bldP spid="72" grpId="0" animBg="1"/>
      <p:bldP spid="73" grpId="0"/>
      <p:bldP spid="74" grpId="0" animBg="1"/>
      <p:bldP spid="75" grpId="0" animBg="1"/>
      <p:bldP spid="76" grpId="0" animBg="1"/>
      <p:bldP spid="85" grpId="0" animBg="1"/>
      <p:bldP spid="86" grpId="0" animBg="1"/>
      <p:bldP spid="87" grpId="0" animBg="1"/>
      <p:bldP spid="88" grpId="0" animBg="1"/>
      <p:bldP spid="89" grpId="0"/>
      <p:bldP spid="90" grpId="0" animBg="1"/>
      <p:bldP spid="91" grpId="0" animBg="1"/>
      <p:bldP spid="92" grpId="0" animBg="1"/>
      <p:bldP spid="93" grpId="0" animBg="1"/>
      <p:bldP spid="94" grpId="0" animBg="1"/>
      <p:bldP spid="95" grpId="0"/>
      <p:bldP spid="96" grpId="0" animBg="1"/>
      <p:bldP spid="97" grpId="0" animBg="1"/>
      <p:bldP spid="98" grpId="0" animBg="1"/>
      <p:bldP spid="99" grpId="0" animBg="1"/>
      <p:bldP spid="100" grpId="0" animBg="1"/>
      <p:bldP spid="101" grpId="0" animBg="1"/>
      <p:bldP spid="102" grpId="0" animBg="1"/>
      <p:bldP spid="103" grpId="0"/>
      <p:bldP spid="104" grpId="0" animBg="1"/>
      <p:bldP spid="105" grpId="0" animBg="1"/>
      <p:bldP spid="106" grpId="0" animBg="1"/>
      <p:bldP spid="107" grpId="0" animBg="1"/>
      <p:bldP spid="108" grpId="0" animBg="1"/>
      <p:bldP spid="109" grpId="0"/>
      <p:bldP spid="110" grpId="0" animBg="1"/>
      <p:bldP spid="111" grpId="0" animBg="1"/>
      <p:bldP spid="112" grpId="0" animBg="1"/>
      <p:bldP spid="113" grpId="0" animBg="1"/>
      <p:bldP spid="114" grpId="0" animBg="1"/>
      <p:bldP spid="115" grpId="0" animBg="1"/>
      <p:bldP spid="1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75096" y="415409"/>
            <a:ext cx="10211954" cy="1754326"/>
          </a:xfrm>
          <a:prstGeom prst="rect">
            <a:avLst/>
          </a:prstGeom>
        </p:spPr>
        <p:txBody>
          <a:bodyPr wrap="square">
            <a:spAutoFit/>
          </a:bodyPr>
          <a:lstStyle/>
          <a:p>
            <a:r>
              <a:rPr lang="en-GB" sz="3600" dirty="0">
                <a:latin typeface="Comic Sans MS" panose="030F0702030302020204" pitchFamily="66" charset="0"/>
              </a:rPr>
              <a:t>Example </a:t>
            </a:r>
            <a:r>
              <a:rPr lang="en-GB" sz="3600" dirty="0" smtClean="0">
                <a:latin typeface="Comic Sans MS" panose="030F0702030302020204" pitchFamily="66" charset="0"/>
              </a:rPr>
              <a:t>6          </a:t>
            </a:r>
          </a:p>
          <a:p>
            <a:endParaRPr lang="en-GB" sz="3600" dirty="0">
              <a:latin typeface="Comic Sans MS" panose="030F0702030302020204" pitchFamily="66" charset="0"/>
            </a:endParaRPr>
          </a:p>
          <a:p>
            <a:r>
              <a:rPr lang="en-GB" sz="3600" dirty="0" smtClean="0">
                <a:latin typeface="Comic Sans MS" panose="030F0702030302020204" pitchFamily="66" charset="0"/>
              </a:rPr>
              <a:t> 3 – (-1) – (-4)       = 3  +  1  +  4 </a:t>
            </a:r>
            <a:endParaRPr lang="en-GB" sz="3600" dirty="0"/>
          </a:p>
        </p:txBody>
      </p:sp>
      <p:sp>
        <p:nvSpPr>
          <p:cNvPr id="9" name="TextBox 8"/>
          <p:cNvSpPr txBox="1"/>
          <p:nvPr/>
        </p:nvSpPr>
        <p:spPr>
          <a:xfrm>
            <a:off x="475094" y="3061752"/>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0" name="TextBox 9"/>
          <p:cNvSpPr txBox="1"/>
          <p:nvPr/>
        </p:nvSpPr>
        <p:spPr>
          <a:xfrm>
            <a:off x="475096" y="2187575"/>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1" name="TextBox 10"/>
          <p:cNvSpPr txBox="1"/>
          <p:nvPr/>
        </p:nvSpPr>
        <p:spPr>
          <a:xfrm>
            <a:off x="475094" y="393592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2" name="TextBox 11"/>
          <p:cNvSpPr txBox="1"/>
          <p:nvPr/>
        </p:nvSpPr>
        <p:spPr>
          <a:xfrm>
            <a:off x="1613435" y="218757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3" name="TextBox 12"/>
          <p:cNvSpPr txBox="1"/>
          <p:nvPr/>
        </p:nvSpPr>
        <p:spPr>
          <a:xfrm>
            <a:off x="2764718" y="4710689"/>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4" name="TextBox 13"/>
          <p:cNvSpPr txBox="1"/>
          <p:nvPr/>
        </p:nvSpPr>
        <p:spPr>
          <a:xfrm>
            <a:off x="2764718" y="3869651"/>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5" name="TextBox 14"/>
          <p:cNvSpPr txBox="1"/>
          <p:nvPr/>
        </p:nvSpPr>
        <p:spPr>
          <a:xfrm>
            <a:off x="2751773" y="302861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6" name="TextBox 15"/>
          <p:cNvSpPr txBox="1"/>
          <p:nvPr/>
        </p:nvSpPr>
        <p:spPr>
          <a:xfrm>
            <a:off x="2751774" y="218757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7" name="TextBox 16"/>
          <p:cNvSpPr txBox="1"/>
          <p:nvPr/>
        </p:nvSpPr>
        <p:spPr>
          <a:xfrm>
            <a:off x="4618469" y="309160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8" name="TextBox 17"/>
          <p:cNvSpPr txBox="1"/>
          <p:nvPr/>
        </p:nvSpPr>
        <p:spPr>
          <a:xfrm>
            <a:off x="4618469" y="2180415"/>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9" name="TextBox 18"/>
          <p:cNvSpPr txBox="1"/>
          <p:nvPr/>
        </p:nvSpPr>
        <p:spPr>
          <a:xfrm>
            <a:off x="4618469" y="4002803"/>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3" name="TextBox 22"/>
          <p:cNvSpPr txBox="1"/>
          <p:nvPr/>
        </p:nvSpPr>
        <p:spPr>
          <a:xfrm>
            <a:off x="6584011" y="308626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4" name="TextBox 23"/>
          <p:cNvSpPr txBox="1"/>
          <p:nvPr/>
        </p:nvSpPr>
        <p:spPr>
          <a:xfrm>
            <a:off x="6584013" y="2180415"/>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5" name="TextBox 24"/>
          <p:cNvSpPr txBox="1"/>
          <p:nvPr/>
        </p:nvSpPr>
        <p:spPr>
          <a:xfrm>
            <a:off x="6584011" y="3992123"/>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32" name="TextBox 31"/>
          <p:cNvSpPr txBox="1"/>
          <p:nvPr/>
        </p:nvSpPr>
        <p:spPr>
          <a:xfrm>
            <a:off x="5580746" y="2180415"/>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0" name="TextBox 19"/>
          <p:cNvSpPr txBox="1"/>
          <p:nvPr/>
        </p:nvSpPr>
        <p:spPr>
          <a:xfrm>
            <a:off x="6584011" y="489797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Tree>
    <p:extLst>
      <p:ext uri="{BB962C8B-B14F-4D97-AF65-F5344CB8AC3E}">
        <p14:creationId xmlns:p14="http://schemas.microsoft.com/office/powerpoint/2010/main" val="416396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7" grpId="0" animBg="1"/>
      <p:bldP spid="18" grpId="0" animBg="1"/>
      <p:bldP spid="19" grpId="0" animBg="1"/>
      <p:bldP spid="23" grpId="0" animBg="1"/>
      <p:bldP spid="24" grpId="0" animBg="1"/>
      <p:bldP spid="25" grpId="0" animBg="1"/>
      <p:bldP spid="32"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81074" y="159593"/>
            <a:ext cx="8734425" cy="1754326"/>
          </a:xfrm>
          <a:prstGeom prst="rect">
            <a:avLst/>
          </a:prstGeom>
        </p:spPr>
        <p:txBody>
          <a:bodyPr wrap="square">
            <a:spAutoFit/>
          </a:bodyPr>
          <a:lstStyle/>
          <a:p>
            <a:r>
              <a:rPr lang="en-GB" sz="3600" dirty="0">
                <a:latin typeface="Comic Sans MS" panose="030F0702030302020204" pitchFamily="66" charset="0"/>
              </a:rPr>
              <a:t>Example </a:t>
            </a:r>
            <a:r>
              <a:rPr lang="en-GB" sz="3600" dirty="0" smtClean="0">
                <a:latin typeface="Comic Sans MS" panose="030F0702030302020204" pitchFamily="66" charset="0"/>
              </a:rPr>
              <a:t>7          </a:t>
            </a:r>
            <a:endParaRPr lang="en-GB" sz="3600" dirty="0">
              <a:latin typeface="Comic Sans MS" panose="030F0702030302020204" pitchFamily="66" charset="0"/>
            </a:endParaRPr>
          </a:p>
          <a:p>
            <a:endParaRPr lang="en-GB" sz="3600" dirty="0">
              <a:latin typeface="Comic Sans MS" panose="030F0702030302020204" pitchFamily="66" charset="0"/>
            </a:endParaRPr>
          </a:p>
          <a:p>
            <a:r>
              <a:rPr lang="en-GB" sz="3600" dirty="0">
                <a:latin typeface="Comic Sans MS" panose="030F0702030302020204" pitchFamily="66" charset="0"/>
              </a:rPr>
              <a:t> </a:t>
            </a:r>
            <a:r>
              <a:rPr lang="en-GB" sz="3600" dirty="0" smtClean="0">
                <a:latin typeface="Comic Sans MS" panose="030F0702030302020204" pitchFamily="66" charset="0"/>
              </a:rPr>
              <a:t>5 </a:t>
            </a:r>
            <a:r>
              <a:rPr lang="en-GB" sz="3600" dirty="0">
                <a:latin typeface="Comic Sans MS" panose="030F0702030302020204" pitchFamily="66" charset="0"/>
              </a:rPr>
              <a:t>– </a:t>
            </a:r>
            <a:r>
              <a:rPr lang="en-GB" sz="3600" dirty="0" smtClean="0">
                <a:latin typeface="Comic Sans MS" panose="030F0702030302020204" pitchFamily="66" charset="0"/>
              </a:rPr>
              <a:t>(-3) </a:t>
            </a:r>
            <a:r>
              <a:rPr lang="en-GB" sz="3600" dirty="0">
                <a:latin typeface="Comic Sans MS" panose="030F0702030302020204" pitchFamily="66" charset="0"/>
              </a:rPr>
              <a:t>– 5</a:t>
            </a:r>
            <a:r>
              <a:rPr lang="en-GB" sz="3600" dirty="0" smtClean="0">
                <a:latin typeface="Comic Sans MS" panose="030F0702030302020204" pitchFamily="66" charset="0"/>
              </a:rPr>
              <a:t>       </a:t>
            </a:r>
            <a:r>
              <a:rPr lang="en-GB" sz="3600" dirty="0">
                <a:latin typeface="Comic Sans MS" panose="030F0702030302020204" pitchFamily="66" charset="0"/>
              </a:rPr>
              <a:t>= </a:t>
            </a:r>
            <a:r>
              <a:rPr lang="en-GB" sz="3600" dirty="0" smtClean="0">
                <a:latin typeface="Comic Sans MS" panose="030F0702030302020204" pitchFamily="66" charset="0"/>
              </a:rPr>
              <a:t>5  </a:t>
            </a:r>
            <a:r>
              <a:rPr lang="en-GB" sz="3600" dirty="0">
                <a:latin typeface="Comic Sans MS" panose="030F0702030302020204" pitchFamily="66" charset="0"/>
              </a:rPr>
              <a:t>+  </a:t>
            </a:r>
            <a:r>
              <a:rPr lang="en-GB" sz="3600" dirty="0" smtClean="0">
                <a:latin typeface="Comic Sans MS" panose="030F0702030302020204" pitchFamily="66" charset="0"/>
              </a:rPr>
              <a:t>3  -  5 </a:t>
            </a:r>
            <a:endParaRPr lang="en-GB" sz="3600" dirty="0"/>
          </a:p>
        </p:txBody>
      </p:sp>
      <p:grpSp>
        <p:nvGrpSpPr>
          <p:cNvPr id="23" name="Group 22"/>
          <p:cNvGrpSpPr/>
          <p:nvPr/>
        </p:nvGrpSpPr>
        <p:grpSpPr>
          <a:xfrm>
            <a:off x="1084604" y="1913919"/>
            <a:ext cx="628077" cy="4204594"/>
            <a:chOff x="1198992" y="2378511"/>
            <a:chExt cx="628077" cy="4204594"/>
          </a:xfrm>
          <a:solidFill>
            <a:srgbClr val="FFFF00"/>
          </a:solidFill>
        </p:grpSpPr>
        <p:sp>
          <p:nvSpPr>
            <p:cNvPr id="7" name="TextBox 6"/>
            <p:cNvSpPr txBox="1"/>
            <p:nvPr/>
          </p:nvSpPr>
          <p:spPr>
            <a:xfrm>
              <a:off x="1198994" y="3252688"/>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8" name="TextBox 7"/>
            <p:cNvSpPr txBox="1"/>
            <p:nvPr/>
          </p:nvSpPr>
          <p:spPr>
            <a:xfrm>
              <a:off x="1198996" y="2378511"/>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9" name="TextBox 8"/>
            <p:cNvSpPr txBox="1"/>
            <p:nvPr/>
          </p:nvSpPr>
          <p:spPr>
            <a:xfrm>
              <a:off x="1198994" y="4126865"/>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10" name="TextBox 9"/>
            <p:cNvSpPr txBox="1"/>
            <p:nvPr/>
          </p:nvSpPr>
          <p:spPr>
            <a:xfrm>
              <a:off x="1198992" y="5875219"/>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11" name="TextBox 10"/>
            <p:cNvSpPr txBox="1"/>
            <p:nvPr/>
          </p:nvSpPr>
          <p:spPr>
            <a:xfrm>
              <a:off x="1198994" y="5001042"/>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grpSp>
      <p:grpSp>
        <p:nvGrpSpPr>
          <p:cNvPr id="38" name="Group 37"/>
          <p:cNvGrpSpPr/>
          <p:nvPr/>
        </p:nvGrpSpPr>
        <p:grpSpPr>
          <a:xfrm>
            <a:off x="2082222" y="1913919"/>
            <a:ext cx="628074" cy="2394819"/>
            <a:chOff x="2082222" y="1975340"/>
            <a:chExt cx="628074" cy="2394819"/>
          </a:xfrm>
        </p:grpSpPr>
        <p:sp>
          <p:nvSpPr>
            <p:cNvPr id="13" name="TextBox 12"/>
            <p:cNvSpPr txBox="1"/>
            <p:nvPr/>
          </p:nvSpPr>
          <p:spPr>
            <a:xfrm>
              <a:off x="2082222" y="366227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4" name="TextBox 13"/>
            <p:cNvSpPr txBox="1"/>
            <p:nvPr/>
          </p:nvSpPr>
          <p:spPr>
            <a:xfrm>
              <a:off x="2082223" y="197534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15" name="TextBox 14"/>
            <p:cNvSpPr txBox="1"/>
            <p:nvPr/>
          </p:nvSpPr>
          <p:spPr>
            <a:xfrm>
              <a:off x="2082222" y="280549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grpSp>
        <p:nvGrpSpPr>
          <p:cNvPr id="37" name="Group 36"/>
          <p:cNvGrpSpPr/>
          <p:nvPr/>
        </p:nvGrpSpPr>
        <p:grpSpPr>
          <a:xfrm>
            <a:off x="3063411" y="1913919"/>
            <a:ext cx="659187" cy="4134296"/>
            <a:chOff x="3063411" y="1981080"/>
            <a:chExt cx="659187" cy="4134296"/>
          </a:xfrm>
        </p:grpSpPr>
        <p:sp>
          <p:nvSpPr>
            <p:cNvPr id="16" name="TextBox 15"/>
            <p:cNvSpPr txBox="1"/>
            <p:nvPr/>
          </p:nvSpPr>
          <p:spPr>
            <a:xfrm>
              <a:off x="3063411" y="3649234"/>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7" name="TextBox 16"/>
            <p:cNvSpPr txBox="1"/>
            <p:nvPr/>
          </p:nvSpPr>
          <p:spPr>
            <a:xfrm>
              <a:off x="3094525" y="198108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18" name="TextBox 17"/>
            <p:cNvSpPr txBox="1"/>
            <p:nvPr/>
          </p:nvSpPr>
          <p:spPr>
            <a:xfrm>
              <a:off x="3074628" y="2788096"/>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9" name="TextBox 18"/>
            <p:cNvSpPr txBox="1"/>
            <p:nvPr/>
          </p:nvSpPr>
          <p:spPr>
            <a:xfrm>
              <a:off x="3074628" y="540749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20" name="TextBox 19"/>
            <p:cNvSpPr txBox="1"/>
            <p:nvPr/>
          </p:nvSpPr>
          <p:spPr>
            <a:xfrm>
              <a:off x="3074628" y="453645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grpSp>
      <p:grpSp>
        <p:nvGrpSpPr>
          <p:cNvPr id="24" name="Group 23"/>
          <p:cNvGrpSpPr/>
          <p:nvPr/>
        </p:nvGrpSpPr>
        <p:grpSpPr>
          <a:xfrm>
            <a:off x="4720209" y="1913919"/>
            <a:ext cx="628077" cy="4204594"/>
            <a:chOff x="1198992" y="2378511"/>
            <a:chExt cx="628077" cy="4204594"/>
          </a:xfrm>
          <a:solidFill>
            <a:srgbClr val="FFFF00"/>
          </a:solidFill>
        </p:grpSpPr>
        <p:sp>
          <p:nvSpPr>
            <p:cNvPr id="25" name="TextBox 24"/>
            <p:cNvSpPr txBox="1"/>
            <p:nvPr/>
          </p:nvSpPr>
          <p:spPr>
            <a:xfrm>
              <a:off x="1198994" y="3252688"/>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6" name="TextBox 25"/>
            <p:cNvSpPr txBox="1"/>
            <p:nvPr/>
          </p:nvSpPr>
          <p:spPr>
            <a:xfrm>
              <a:off x="1198996" y="2378511"/>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7" name="TextBox 26"/>
            <p:cNvSpPr txBox="1"/>
            <p:nvPr/>
          </p:nvSpPr>
          <p:spPr>
            <a:xfrm>
              <a:off x="1198994" y="4126865"/>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8" name="TextBox 27"/>
            <p:cNvSpPr txBox="1"/>
            <p:nvPr/>
          </p:nvSpPr>
          <p:spPr>
            <a:xfrm>
              <a:off x="1198992" y="5875219"/>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9" name="TextBox 28"/>
            <p:cNvSpPr txBox="1"/>
            <p:nvPr/>
          </p:nvSpPr>
          <p:spPr>
            <a:xfrm>
              <a:off x="1198994" y="5001042"/>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grpSp>
      <p:grpSp>
        <p:nvGrpSpPr>
          <p:cNvPr id="51" name="Group 50"/>
          <p:cNvGrpSpPr/>
          <p:nvPr/>
        </p:nvGrpSpPr>
        <p:grpSpPr>
          <a:xfrm>
            <a:off x="5725170" y="1913919"/>
            <a:ext cx="628075" cy="2456240"/>
            <a:chOff x="5789788" y="1913919"/>
            <a:chExt cx="628075" cy="2456240"/>
          </a:xfrm>
          <a:solidFill>
            <a:srgbClr val="FFFF00"/>
          </a:solidFill>
        </p:grpSpPr>
        <p:sp>
          <p:nvSpPr>
            <p:cNvPr id="32" name="TextBox 31"/>
            <p:cNvSpPr txBox="1"/>
            <p:nvPr/>
          </p:nvSpPr>
          <p:spPr>
            <a:xfrm>
              <a:off x="5789788" y="2788096"/>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33" name="TextBox 32"/>
            <p:cNvSpPr txBox="1"/>
            <p:nvPr/>
          </p:nvSpPr>
          <p:spPr>
            <a:xfrm>
              <a:off x="5789790" y="1913919"/>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34" name="TextBox 33"/>
            <p:cNvSpPr txBox="1"/>
            <p:nvPr/>
          </p:nvSpPr>
          <p:spPr>
            <a:xfrm>
              <a:off x="5789788" y="3662273"/>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grpSp>
      <p:grpSp>
        <p:nvGrpSpPr>
          <p:cNvPr id="45" name="Group 44"/>
          <p:cNvGrpSpPr/>
          <p:nvPr/>
        </p:nvGrpSpPr>
        <p:grpSpPr>
          <a:xfrm>
            <a:off x="6730130" y="1913919"/>
            <a:ext cx="659187" cy="4134296"/>
            <a:chOff x="3063411" y="1981080"/>
            <a:chExt cx="659187" cy="4134296"/>
          </a:xfrm>
        </p:grpSpPr>
        <p:sp>
          <p:nvSpPr>
            <p:cNvPr id="46" name="TextBox 45"/>
            <p:cNvSpPr txBox="1"/>
            <p:nvPr/>
          </p:nvSpPr>
          <p:spPr>
            <a:xfrm>
              <a:off x="3063411" y="3649234"/>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47" name="TextBox 46"/>
            <p:cNvSpPr txBox="1"/>
            <p:nvPr/>
          </p:nvSpPr>
          <p:spPr>
            <a:xfrm>
              <a:off x="3094525" y="198108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48" name="TextBox 47"/>
            <p:cNvSpPr txBox="1"/>
            <p:nvPr/>
          </p:nvSpPr>
          <p:spPr>
            <a:xfrm>
              <a:off x="3074628" y="2788096"/>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49" name="TextBox 48"/>
            <p:cNvSpPr txBox="1"/>
            <p:nvPr/>
          </p:nvSpPr>
          <p:spPr>
            <a:xfrm>
              <a:off x="3074628" y="540749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50" name="TextBox 49"/>
            <p:cNvSpPr txBox="1"/>
            <p:nvPr/>
          </p:nvSpPr>
          <p:spPr>
            <a:xfrm>
              <a:off x="3074628" y="453645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grpSp>
    </p:spTree>
    <p:extLst>
      <p:ext uri="{BB962C8B-B14F-4D97-AF65-F5344CB8AC3E}">
        <p14:creationId xmlns:p14="http://schemas.microsoft.com/office/powerpoint/2010/main" val="427014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6914" y="634484"/>
            <a:ext cx="2356735" cy="646331"/>
          </a:xfrm>
          <a:prstGeom prst="rect">
            <a:avLst/>
          </a:prstGeom>
        </p:spPr>
        <p:txBody>
          <a:bodyPr wrap="none">
            <a:spAutoFit/>
          </a:bodyPr>
          <a:lstStyle/>
          <a:p>
            <a:r>
              <a:rPr lang="en-GB" sz="3600" dirty="0" smtClean="0">
                <a:latin typeface="Comic Sans MS" panose="030F0702030302020204" pitchFamily="66" charset="0"/>
              </a:rPr>
              <a:t>Your turn.</a:t>
            </a:r>
            <a:endParaRPr lang="en-GB" sz="3600" dirty="0">
              <a:latin typeface="Comic Sans MS" panose="030F0702030302020204" pitchFamily="66" charset="0"/>
            </a:endParaRPr>
          </a:p>
        </p:txBody>
      </p:sp>
      <p:grpSp>
        <p:nvGrpSpPr>
          <p:cNvPr id="33" name="Group 32"/>
          <p:cNvGrpSpPr/>
          <p:nvPr/>
        </p:nvGrpSpPr>
        <p:grpSpPr>
          <a:xfrm>
            <a:off x="1060263" y="1834634"/>
            <a:ext cx="2544287" cy="4303931"/>
            <a:chOff x="1060263" y="1834634"/>
            <a:chExt cx="2544287" cy="4303931"/>
          </a:xfrm>
        </p:grpSpPr>
        <p:sp>
          <p:nvSpPr>
            <p:cNvPr id="6" name="Rectangle 5"/>
            <p:cNvSpPr/>
            <p:nvPr/>
          </p:nvSpPr>
          <p:spPr>
            <a:xfrm>
              <a:off x="1060263" y="3053834"/>
              <a:ext cx="2454517" cy="646331"/>
            </a:xfrm>
            <a:prstGeom prst="rect">
              <a:avLst/>
            </a:prstGeom>
            <a:solidFill>
              <a:srgbClr val="FFFF00"/>
            </a:solidFill>
          </p:spPr>
          <p:txBody>
            <a:bodyPr wrap="square">
              <a:spAutoFit/>
            </a:bodyPr>
            <a:lstStyle/>
            <a:p>
              <a:r>
                <a:rPr lang="en-GB" sz="3600" dirty="0" smtClean="0">
                  <a:latin typeface="Comic Sans MS" panose="030F0702030302020204" pitchFamily="66" charset="0"/>
                </a:rPr>
                <a:t>b) (-4) + 3</a:t>
              </a:r>
              <a:endParaRPr lang="en-GB" sz="3600" dirty="0">
                <a:latin typeface="Comic Sans MS" panose="030F0702030302020204" pitchFamily="66" charset="0"/>
              </a:endParaRPr>
            </a:p>
          </p:txBody>
        </p:sp>
        <p:sp>
          <p:nvSpPr>
            <p:cNvPr id="7" name="Rectangle 6"/>
            <p:cNvSpPr/>
            <p:nvPr/>
          </p:nvSpPr>
          <p:spPr>
            <a:xfrm>
              <a:off x="1060264" y="4273034"/>
              <a:ext cx="2509020" cy="646331"/>
            </a:xfrm>
            <a:prstGeom prst="rect">
              <a:avLst/>
            </a:prstGeom>
            <a:solidFill>
              <a:srgbClr val="FFFF00"/>
            </a:solidFill>
          </p:spPr>
          <p:txBody>
            <a:bodyPr wrap="square">
              <a:spAutoFit/>
            </a:bodyPr>
            <a:lstStyle/>
            <a:p>
              <a:r>
                <a:rPr lang="en-GB" sz="3600" dirty="0" smtClean="0">
                  <a:latin typeface="Comic Sans MS" panose="030F0702030302020204" pitchFamily="66" charset="0"/>
                </a:rPr>
                <a:t>c) -6 - (-4)</a:t>
              </a:r>
              <a:endParaRPr lang="en-GB" sz="3600" dirty="0">
                <a:latin typeface="Comic Sans MS" panose="030F0702030302020204" pitchFamily="66" charset="0"/>
              </a:endParaRPr>
            </a:p>
          </p:txBody>
        </p:sp>
        <p:sp>
          <p:nvSpPr>
            <p:cNvPr id="8" name="Rectangle 7"/>
            <p:cNvSpPr/>
            <p:nvPr/>
          </p:nvSpPr>
          <p:spPr>
            <a:xfrm>
              <a:off x="1060264" y="5492234"/>
              <a:ext cx="2544286"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d) -5 + (-3)</a:t>
              </a:r>
              <a:endParaRPr lang="en-GB" sz="3600" dirty="0">
                <a:latin typeface="Comic Sans MS" panose="030F0702030302020204" pitchFamily="66" charset="0"/>
              </a:endParaRPr>
            </a:p>
          </p:txBody>
        </p:sp>
        <p:sp>
          <p:nvSpPr>
            <p:cNvPr id="14" name="Rectangle 13"/>
            <p:cNvSpPr/>
            <p:nvPr/>
          </p:nvSpPr>
          <p:spPr>
            <a:xfrm>
              <a:off x="1060264" y="1834634"/>
              <a:ext cx="2454518"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a)  3 + (-7)</a:t>
              </a:r>
              <a:endParaRPr lang="en-GB" sz="3600" dirty="0">
                <a:latin typeface="Comic Sans MS" panose="030F0702030302020204" pitchFamily="66" charset="0"/>
              </a:endParaRPr>
            </a:p>
          </p:txBody>
        </p:sp>
      </p:grpSp>
      <p:grpSp>
        <p:nvGrpSpPr>
          <p:cNvPr id="26" name="Group 25"/>
          <p:cNvGrpSpPr/>
          <p:nvPr/>
        </p:nvGrpSpPr>
        <p:grpSpPr>
          <a:xfrm>
            <a:off x="4884551" y="1834634"/>
            <a:ext cx="2484976" cy="4303931"/>
            <a:chOff x="5060764" y="1834634"/>
            <a:chExt cx="2484976" cy="4303931"/>
          </a:xfrm>
        </p:grpSpPr>
        <p:sp>
          <p:nvSpPr>
            <p:cNvPr id="17" name="Rectangle 16"/>
            <p:cNvSpPr/>
            <p:nvPr/>
          </p:nvSpPr>
          <p:spPr>
            <a:xfrm>
              <a:off x="5060764" y="3053834"/>
              <a:ext cx="2464136"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f)  -3 + 10 </a:t>
              </a:r>
              <a:endParaRPr lang="en-GB" sz="3600" dirty="0">
                <a:latin typeface="Comic Sans MS" panose="030F0702030302020204" pitchFamily="66" charset="0"/>
              </a:endParaRPr>
            </a:p>
          </p:txBody>
        </p:sp>
        <p:sp>
          <p:nvSpPr>
            <p:cNvPr id="18" name="Rectangle 17"/>
            <p:cNvSpPr/>
            <p:nvPr/>
          </p:nvSpPr>
          <p:spPr>
            <a:xfrm>
              <a:off x="5060764" y="4273034"/>
              <a:ext cx="2470548"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g)  -1 - (-1)</a:t>
              </a:r>
              <a:endParaRPr lang="en-GB" sz="3600" dirty="0">
                <a:latin typeface="Comic Sans MS" panose="030F0702030302020204" pitchFamily="66" charset="0"/>
              </a:endParaRPr>
            </a:p>
          </p:txBody>
        </p:sp>
        <p:sp>
          <p:nvSpPr>
            <p:cNvPr id="19" name="Rectangle 18"/>
            <p:cNvSpPr/>
            <p:nvPr/>
          </p:nvSpPr>
          <p:spPr>
            <a:xfrm>
              <a:off x="5060764" y="5492234"/>
              <a:ext cx="2484976"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h)  6 + (-9)</a:t>
              </a:r>
              <a:endParaRPr lang="en-GB" sz="3600" dirty="0">
                <a:latin typeface="Comic Sans MS" panose="030F0702030302020204" pitchFamily="66" charset="0"/>
              </a:endParaRPr>
            </a:p>
          </p:txBody>
        </p:sp>
        <p:sp>
          <p:nvSpPr>
            <p:cNvPr id="20" name="Rectangle 19"/>
            <p:cNvSpPr/>
            <p:nvPr/>
          </p:nvSpPr>
          <p:spPr>
            <a:xfrm>
              <a:off x="5060764" y="1834634"/>
              <a:ext cx="2454518"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e)  8 - (-2)</a:t>
              </a:r>
              <a:endParaRPr lang="en-GB" sz="3600" dirty="0">
                <a:latin typeface="Comic Sans MS" panose="030F0702030302020204" pitchFamily="66" charset="0"/>
              </a:endParaRPr>
            </a:p>
          </p:txBody>
        </p:sp>
      </p:grpSp>
      <p:grpSp>
        <p:nvGrpSpPr>
          <p:cNvPr id="27" name="Group 26"/>
          <p:cNvGrpSpPr/>
          <p:nvPr/>
        </p:nvGrpSpPr>
        <p:grpSpPr>
          <a:xfrm>
            <a:off x="8708839" y="1834634"/>
            <a:ext cx="2345514" cy="4303931"/>
            <a:chOff x="8708839" y="1834634"/>
            <a:chExt cx="2345514" cy="4303931"/>
          </a:xfrm>
        </p:grpSpPr>
        <p:sp>
          <p:nvSpPr>
            <p:cNvPr id="21" name="Rectangle 20"/>
            <p:cNvSpPr/>
            <p:nvPr/>
          </p:nvSpPr>
          <p:spPr>
            <a:xfrm>
              <a:off x="8708839" y="3053834"/>
              <a:ext cx="2292615"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j) -2 -(-9)</a:t>
              </a:r>
              <a:endParaRPr lang="en-GB" sz="3600" dirty="0">
                <a:latin typeface="Comic Sans MS" panose="030F0702030302020204" pitchFamily="66" charset="0"/>
              </a:endParaRPr>
            </a:p>
          </p:txBody>
        </p:sp>
        <p:sp>
          <p:nvSpPr>
            <p:cNvPr id="22" name="Rectangle 21"/>
            <p:cNvSpPr/>
            <p:nvPr/>
          </p:nvSpPr>
          <p:spPr>
            <a:xfrm>
              <a:off x="8708839" y="4273034"/>
              <a:ext cx="2318263"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k) 5 - (12)</a:t>
              </a:r>
              <a:endParaRPr lang="en-GB" sz="3600" dirty="0">
                <a:latin typeface="Comic Sans MS" panose="030F0702030302020204" pitchFamily="66" charset="0"/>
              </a:endParaRPr>
            </a:p>
          </p:txBody>
        </p:sp>
        <p:sp>
          <p:nvSpPr>
            <p:cNvPr id="23" name="Rectangle 22"/>
            <p:cNvSpPr/>
            <p:nvPr/>
          </p:nvSpPr>
          <p:spPr>
            <a:xfrm>
              <a:off x="8708839" y="5492234"/>
              <a:ext cx="2345514"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l)  7 + (-5)</a:t>
              </a:r>
              <a:endParaRPr lang="en-GB" sz="3600" dirty="0">
                <a:latin typeface="Comic Sans MS" panose="030F0702030302020204" pitchFamily="66" charset="0"/>
              </a:endParaRPr>
            </a:p>
          </p:txBody>
        </p:sp>
        <p:sp>
          <p:nvSpPr>
            <p:cNvPr id="24" name="Rectangle 23"/>
            <p:cNvSpPr/>
            <p:nvPr/>
          </p:nvSpPr>
          <p:spPr>
            <a:xfrm>
              <a:off x="8708839" y="1834634"/>
              <a:ext cx="2262158" cy="646331"/>
            </a:xfrm>
            <a:prstGeom prst="rect">
              <a:avLst/>
            </a:prstGeom>
            <a:solidFill>
              <a:srgbClr val="FFFF00"/>
            </a:solidFill>
          </p:spPr>
          <p:txBody>
            <a:bodyPr wrap="none">
              <a:spAutoFit/>
            </a:bodyPr>
            <a:lstStyle/>
            <a:p>
              <a:r>
                <a:rPr lang="en-GB" sz="3600" dirty="0" err="1" smtClean="0">
                  <a:latin typeface="Comic Sans MS" panose="030F0702030302020204" pitchFamily="66" charset="0"/>
                </a:rPr>
                <a:t>i</a:t>
              </a:r>
              <a:r>
                <a:rPr lang="en-GB" sz="3600" dirty="0" smtClean="0">
                  <a:latin typeface="Comic Sans MS" panose="030F0702030302020204" pitchFamily="66" charset="0"/>
                </a:rPr>
                <a:t>)  5 - (11)</a:t>
              </a:r>
              <a:endParaRPr lang="en-GB" sz="3600" dirty="0">
                <a:latin typeface="Comic Sans MS" panose="030F0702030302020204" pitchFamily="66" charset="0"/>
              </a:endParaRPr>
            </a:p>
          </p:txBody>
        </p:sp>
      </p:grpSp>
      <p:sp>
        <p:nvSpPr>
          <p:cNvPr id="32" name="Rectangle 31"/>
          <p:cNvSpPr/>
          <p:nvPr/>
        </p:nvSpPr>
        <p:spPr>
          <a:xfrm>
            <a:off x="3514780" y="1834634"/>
            <a:ext cx="65915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-4</a:t>
            </a:r>
            <a:endParaRPr lang="en-GB" sz="3600" dirty="0">
              <a:latin typeface="Comic Sans MS" panose="030F0702030302020204" pitchFamily="66" charset="0"/>
            </a:endParaRPr>
          </a:p>
        </p:txBody>
      </p:sp>
      <p:sp>
        <p:nvSpPr>
          <p:cNvPr id="34" name="Rectangle 33"/>
          <p:cNvSpPr/>
          <p:nvPr/>
        </p:nvSpPr>
        <p:spPr>
          <a:xfrm>
            <a:off x="3514780" y="3058299"/>
            <a:ext cx="659155" cy="646331"/>
          </a:xfrm>
          <a:prstGeom prst="rect">
            <a:avLst/>
          </a:prstGeom>
          <a:solidFill>
            <a:srgbClr val="F67EE8"/>
          </a:solidFill>
        </p:spPr>
        <p:txBody>
          <a:bodyPr wrap="square">
            <a:spAutoFit/>
          </a:bodyPr>
          <a:lstStyle/>
          <a:p>
            <a:r>
              <a:rPr lang="en-GB" sz="3600" dirty="0" smtClean="0">
                <a:latin typeface="Comic Sans MS" panose="030F0702030302020204" pitchFamily="66" charset="0"/>
              </a:rPr>
              <a:t>-1</a:t>
            </a:r>
            <a:endParaRPr lang="en-GB" sz="3600" dirty="0">
              <a:latin typeface="Comic Sans MS" panose="030F0702030302020204" pitchFamily="66" charset="0"/>
            </a:endParaRPr>
          </a:p>
        </p:txBody>
      </p:sp>
      <p:sp>
        <p:nvSpPr>
          <p:cNvPr id="35" name="Rectangle 34"/>
          <p:cNvSpPr/>
          <p:nvPr/>
        </p:nvSpPr>
        <p:spPr>
          <a:xfrm>
            <a:off x="3567762" y="4281964"/>
            <a:ext cx="65915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-2</a:t>
            </a:r>
            <a:endParaRPr lang="en-GB" sz="3600" dirty="0">
              <a:latin typeface="Comic Sans MS" panose="030F0702030302020204" pitchFamily="66" charset="0"/>
            </a:endParaRPr>
          </a:p>
        </p:txBody>
      </p:sp>
      <p:sp>
        <p:nvSpPr>
          <p:cNvPr id="36" name="Rectangle 35"/>
          <p:cNvSpPr/>
          <p:nvPr/>
        </p:nvSpPr>
        <p:spPr>
          <a:xfrm>
            <a:off x="3569563" y="5501164"/>
            <a:ext cx="65915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-8</a:t>
            </a:r>
            <a:endParaRPr lang="en-GB" sz="3600" dirty="0">
              <a:latin typeface="Comic Sans MS" panose="030F0702030302020204" pitchFamily="66" charset="0"/>
            </a:endParaRPr>
          </a:p>
        </p:txBody>
      </p:sp>
      <p:sp>
        <p:nvSpPr>
          <p:cNvPr id="37" name="Rectangle 36"/>
          <p:cNvSpPr/>
          <p:nvPr/>
        </p:nvSpPr>
        <p:spPr>
          <a:xfrm>
            <a:off x="7355099" y="1834634"/>
            <a:ext cx="67518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10</a:t>
            </a:r>
            <a:endParaRPr lang="en-GB" sz="3600" dirty="0">
              <a:latin typeface="Comic Sans MS" panose="030F0702030302020204" pitchFamily="66" charset="0"/>
            </a:endParaRPr>
          </a:p>
        </p:txBody>
      </p:sp>
      <p:sp>
        <p:nvSpPr>
          <p:cNvPr id="38" name="Rectangle 37"/>
          <p:cNvSpPr/>
          <p:nvPr/>
        </p:nvSpPr>
        <p:spPr>
          <a:xfrm>
            <a:off x="7355099" y="3053833"/>
            <a:ext cx="604653"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7 </a:t>
            </a:r>
            <a:endParaRPr lang="en-GB" sz="3600" dirty="0">
              <a:latin typeface="Comic Sans MS" panose="030F0702030302020204" pitchFamily="66" charset="0"/>
            </a:endParaRPr>
          </a:p>
        </p:txBody>
      </p:sp>
      <p:sp>
        <p:nvSpPr>
          <p:cNvPr id="39" name="Rectangle 38"/>
          <p:cNvSpPr/>
          <p:nvPr/>
        </p:nvSpPr>
        <p:spPr>
          <a:xfrm>
            <a:off x="7372813" y="4281964"/>
            <a:ext cx="604653"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0 </a:t>
            </a:r>
            <a:endParaRPr lang="en-GB" sz="3600" dirty="0">
              <a:latin typeface="Comic Sans MS" panose="030F0702030302020204" pitchFamily="66" charset="0"/>
            </a:endParaRPr>
          </a:p>
        </p:txBody>
      </p:sp>
      <p:sp>
        <p:nvSpPr>
          <p:cNvPr id="40" name="Rectangle 39"/>
          <p:cNvSpPr/>
          <p:nvPr/>
        </p:nvSpPr>
        <p:spPr>
          <a:xfrm>
            <a:off x="7380027" y="5492233"/>
            <a:ext cx="65915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-3</a:t>
            </a:r>
            <a:endParaRPr lang="en-GB" sz="3600" dirty="0">
              <a:latin typeface="Comic Sans MS" panose="030F0702030302020204" pitchFamily="66" charset="0"/>
            </a:endParaRPr>
          </a:p>
        </p:txBody>
      </p:sp>
      <p:sp>
        <p:nvSpPr>
          <p:cNvPr id="41" name="Rectangle 40"/>
          <p:cNvSpPr/>
          <p:nvPr/>
        </p:nvSpPr>
        <p:spPr>
          <a:xfrm>
            <a:off x="10969284" y="1834633"/>
            <a:ext cx="65915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-6</a:t>
            </a:r>
            <a:endParaRPr lang="en-GB" sz="3600" dirty="0">
              <a:latin typeface="Comic Sans MS" panose="030F0702030302020204" pitchFamily="66" charset="0"/>
            </a:endParaRPr>
          </a:p>
        </p:txBody>
      </p:sp>
      <p:sp>
        <p:nvSpPr>
          <p:cNvPr id="42" name="Rectangle 41"/>
          <p:cNvSpPr/>
          <p:nvPr/>
        </p:nvSpPr>
        <p:spPr>
          <a:xfrm>
            <a:off x="10985391" y="3053832"/>
            <a:ext cx="604653"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7 </a:t>
            </a:r>
            <a:endParaRPr lang="en-GB" sz="3600" dirty="0">
              <a:latin typeface="Comic Sans MS" panose="030F0702030302020204" pitchFamily="66" charset="0"/>
            </a:endParaRPr>
          </a:p>
        </p:txBody>
      </p:sp>
      <p:sp>
        <p:nvSpPr>
          <p:cNvPr id="43" name="Rectangle 42"/>
          <p:cNvSpPr/>
          <p:nvPr/>
        </p:nvSpPr>
        <p:spPr>
          <a:xfrm>
            <a:off x="11009853" y="4273031"/>
            <a:ext cx="65915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-7</a:t>
            </a:r>
            <a:endParaRPr lang="en-GB" sz="3600" dirty="0">
              <a:latin typeface="Comic Sans MS" panose="030F0702030302020204" pitchFamily="66" charset="0"/>
            </a:endParaRPr>
          </a:p>
        </p:txBody>
      </p:sp>
      <p:sp>
        <p:nvSpPr>
          <p:cNvPr id="44" name="Rectangle 43"/>
          <p:cNvSpPr/>
          <p:nvPr/>
        </p:nvSpPr>
        <p:spPr>
          <a:xfrm>
            <a:off x="11054353" y="5501164"/>
            <a:ext cx="604653" cy="646331"/>
          </a:xfrm>
          <a:prstGeom prst="rect">
            <a:avLst/>
          </a:prstGeom>
          <a:solidFill>
            <a:srgbClr val="F67EE8"/>
          </a:solidFill>
        </p:spPr>
        <p:txBody>
          <a:bodyPr wrap="none">
            <a:spAutoFit/>
          </a:bodyPr>
          <a:lstStyle/>
          <a:p>
            <a:r>
              <a:rPr lang="en-GB" sz="3600" dirty="0">
                <a:latin typeface="Comic Sans MS" panose="030F0702030302020204" pitchFamily="66" charset="0"/>
              </a:rPr>
              <a:t> </a:t>
            </a:r>
            <a:r>
              <a:rPr lang="en-GB" sz="3600" dirty="0" smtClean="0">
                <a:latin typeface="Comic Sans MS" panose="030F0702030302020204" pitchFamily="66" charset="0"/>
              </a:rPr>
              <a:t>2</a:t>
            </a:r>
            <a:endParaRPr lang="en-GB" sz="3600" dirty="0">
              <a:latin typeface="Comic Sans MS" panose="030F0702030302020204" pitchFamily="66" charset="0"/>
            </a:endParaRPr>
          </a:p>
        </p:txBody>
      </p:sp>
    </p:spTree>
    <p:extLst>
      <p:ext uri="{BB962C8B-B14F-4D97-AF65-F5344CB8AC3E}">
        <p14:creationId xmlns:p14="http://schemas.microsoft.com/office/powerpoint/2010/main" val="37214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6914" y="634484"/>
            <a:ext cx="2356735" cy="646331"/>
          </a:xfrm>
          <a:prstGeom prst="rect">
            <a:avLst/>
          </a:prstGeom>
        </p:spPr>
        <p:txBody>
          <a:bodyPr wrap="none">
            <a:spAutoFit/>
          </a:bodyPr>
          <a:lstStyle/>
          <a:p>
            <a:r>
              <a:rPr lang="en-GB" sz="3600" dirty="0" smtClean="0">
                <a:latin typeface="Comic Sans MS" panose="030F0702030302020204" pitchFamily="66" charset="0"/>
              </a:rPr>
              <a:t>Your turn.</a:t>
            </a:r>
            <a:endParaRPr lang="en-GB" sz="3600" dirty="0">
              <a:latin typeface="Comic Sans MS" panose="030F0702030302020204" pitchFamily="66" charset="0"/>
            </a:endParaRPr>
          </a:p>
        </p:txBody>
      </p:sp>
      <p:grpSp>
        <p:nvGrpSpPr>
          <p:cNvPr id="33" name="Group 32"/>
          <p:cNvGrpSpPr/>
          <p:nvPr/>
        </p:nvGrpSpPr>
        <p:grpSpPr>
          <a:xfrm>
            <a:off x="0" y="1852417"/>
            <a:ext cx="3729492" cy="4286147"/>
            <a:chOff x="936806" y="1852418"/>
            <a:chExt cx="2632478" cy="4286147"/>
          </a:xfrm>
        </p:grpSpPr>
        <p:sp>
          <p:nvSpPr>
            <p:cNvPr id="6" name="Rectangle 5"/>
            <p:cNvSpPr/>
            <p:nvPr/>
          </p:nvSpPr>
          <p:spPr>
            <a:xfrm>
              <a:off x="936806" y="3034783"/>
              <a:ext cx="2632478" cy="646331"/>
            </a:xfrm>
            <a:prstGeom prst="rect">
              <a:avLst/>
            </a:prstGeom>
            <a:solidFill>
              <a:srgbClr val="FFFF00"/>
            </a:solidFill>
          </p:spPr>
          <p:txBody>
            <a:bodyPr wrap="square">
              <a:spAutoFit/>
            </a:bodyPr>
            <a:lstStyle/>
            <a:p>
              <a:r>
                <a:rPr lang="en-GB" sz="3600" dirty="0" smtClean="0">
                  <a:latin typeface="Comic Sans MS" panose="030F0702030302020204" pitchFamily="66" charset="0"/>
                </a:rPr>
                <a:t>b) (-2) + (-3) + 4</a:t>
              </a:r>
              <a:endParaRPr lang="en-GB" sz="3600" dirty="0">
                <a:latin typeface="Comic Sans MS" panose="030F0702030302020204" pitchFamily="66" charset="0"/>
              </a:endParaRPr>
            </a:p>
          </p:txBody>
        </p:sp>
        <p:sp>
          <p:nvSpPr>
            <p:cNvPr id="7" name="Rectangle 6"/>
            <p:cNvSpPr/>
            <p:nvPr/>
          </p:nvSpPr>
          <p:spPr>
            <a:xfrm>
              <a:off x="936806" y="4273034"/>
              <a:ext cx="2632478" cy="646331"/>
            </a:xfrm>
            <a:prstGeom prst="rect">
              <a:avLst/>
            </a:prstGeom>
            <a:solidFill>
              <a:srgbClr val="FFFF00"/>
            </a:solidFill>
          </p:spPr>
          <p:txBody>
            <a:bodyPr wrap="square">
              <a:spAutoFit/>
            </a:bodyPr>
            <a:lstStyle/>
            <a:p>
              <a:r>
                <a:rPr lang="en-GB" sz="3600" dirty="0" smtClean="0">
                  <a:latin typeface="Comic Sans MS" panose="030F0702030302020204" pitchFamily="66" charset="0"/>
                </a:rPr>
                <a:t>c) -2 - (-4) + 4</a:t>
              </a:r>
              <a:endParaRPr lang="en-GB" sz="3600" dirty="0">
                <a:latin typeface="Comic Sans MS" panose="030F0702030302020204" pitchFamily="66" charset="0"/>
              </a:endParaRPr>
            </a:p>
          </p:txBody>
        </p:sp>
        <p:sp>
          <p:nvSpPr>
            <p:cNvPr id="8" name="Rectangle 7"/>
            <p:cNvSpPr/>
            <p:nvPr/>
          </p:nvSpPr>
          <p:spPr>
            <a:xfrm>
              <a:off x="936806" y="5492234"/>
              <a:ext cx="2518320" cy="646331"/>
            </a:xfrm>
            <a:prstGeom prst="rect">
              <a:avLst/>
            </a:prstGeom>
            <a:solidFill>
              <a:srgbClr val="FFFF00"/>
            </a:solidFill>
          </p:spPr>
          <p:txBody>
            <a:bodyPr wrap="square">
              <a:spAutoFit/>
            </a:bodyPr>
            <a:lstStyle/>
            <a:p>
              <a:r>
                <a:rPr lang="en-GB" sz="3600" dirty="0" smtClean="0">
                  <a:latin typeface="Comic Sans MS" panose="030F0702030302020204" pitchFamily="66" charset="0"/>
                </a:rPr>
                <a:t>d) -1 + (-6) + 9</a:t>
              </a:r>
              <a:endParaRPr lang="en-GB" sz="3600" dirty="0">
                <a:latin typeface="Comic Sans MS" panose="030F0702030302020204" pitchFamily="66" charset="0"/>
              </a:endParaRPr>
            </a:p>
          </p:txBody>
        </p:sp>
        <p:sp>
          <p:nvSpPr>
            <p:cNvPr id="14" name="Rectangle 13"/>
            <p:cNvSpPr/>
            <p:nvPr/>
          </p:nvSpPr>
          <p:spPr>
            <a:xfrm>
              <a:off x="936806" y="1852418"/>
              <a:ext cx="2477050"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a)  3 + (-4) + 2  </a:t>
              </a:r>
              <a:endParaRPr lang="en-GB" sz="3600" dirty="0">
                <a:latin typeface="Comic Sans MS" panose="030F0702030302020204" pitchFamily="66" charset="0"/>
              </a:endParaRPr>
            </a:p>
          </p:txBody>
        </p:sp>
      </p:grpSp>
      <p:grpSp>
        <p:nvGrpSpPr>
          <p:cNvPr id="26" name="Group 25"/>
          <p:cNvGrpSpPr/>
          <p:nvPr/>
        </p:nvGrpSpPr>
        <p:grpSpPr>
          <a:xfrm>
            <a:off x="7225732" y="1834633"/>
            <a:ext cx="3793026" cy="4303931"/>
            <a:chOff x="5060764" y="1834634"/>
            <a:chExt cx="3793026" cy="4303931"/>
          </a:xfrm>
        </p:grpSpPr>
        <p:sp>
          <p:nvSpPr>
            <p:cNvPr id="17" name="Rectangle 16"/>
            <p:cNvSpPr/>
            <p:nvPr/>
          </p:nvSpPr>
          <p:spPr>
            <a:xfrm>
              <a:off x="5060764" y="3053834"/>
              <a:ext cx="3700052"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f)  -2 + 8 + (-3)  </a:t>
              </a:r>
              <a:endParaRPr lang="en-GB" sz="3600" dirty="0">
                <a:latin typeface="Comic Sans MS" panose="030F0702030302020204" pitchFamily="66" charset="0"/>
              </a:endParaRPr>
            </a:p>
          </p:txBody>
        </p:sp>
        <p:sp>
          <p:nvSpPr>
            <p:cNvPr id="18" name="Rectangle 17"/>
            <p:cNvSpPr/>
            <p:nvPr/>
          </p:nvSpPr>
          <p:spPr>
            <a:xfrm>
              <a:off x="5060764" y="4273034"/>
              <a:ext cx="3746538"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g)  -1 - (-5) + 4   </a:t>
              </a:r>
              <a:endParaRPr lang="en-GB" sz="3600" dirty="0">
                <a:latin typeface="Comic Sans MS" panose="030F0702030302020204" pitchFamily="66" charset="0"/>
              </a:endParaRPr>
            </a:p>
          </p:txBody>
        </p:sp>
        <p:sp>
          <p:nvSpPr>
            <p:cNvPr id="19" name="Rectangle 18"/>
            <p:cNvSpPr/>
            <p:nvPr/>
          </p:nvSpPr>
          <p:spPr>
            <a:xfrm>
              <a:off x="5060764" y="5492234"/>
              <a:ext cx="3793026"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h)  6 + (-2) + (-2)</a:t>
              </a:r>
              <a:endParaRPr lang="en-GB" sz="3600" dirty="0">
                <a:latin typeface="Comic Sans MS" panose="030F0702030302020204" pitchFamily="66" charset="0"/>
              </a:endParaRPr>
            </a:p>
          </p:txBody>
        </p:sp>
        <p:sp>
          <p:nvSpPr>
            <p:cNvPr id="20" name="Rectangle 19"/>
            <p:cNvSpPr/>
            <p:nvPr/>
          </p:nvSpPr>
          <p:spPr>
            <a:xfrm>
              <a:off x="5060764" y="1834634"/>
              <a:ext cx="3618298" cy="646331"/>
            </a:xfrm>
            <a:prstGeom prst="rect">
              <a:avLst/>
            </a:prstGeom>
            <a:solidFill>
              <a:srgbClr val="FFFF00"/>
            </a:solidFill>
          </p:spPr>
          <p:txBody>
            <a:bodyPr wrap="none">
              <a:spAutoFit/>
            </a:bodyPr>
            <a:lstStyle/>
            <a:p>
              <a:r>
                <a:rPr lang="en-GB" sz="3600" dirty="0" smtClean="0">
                  <a:latin typeface="Comic Sans MS" panose="030F0702030302020204" pitchFamily="66" charset="0"/>
                </a:rPr>
                <a:t>e)  5 - (-2) – 8   </a:t>
              </a:r>
              <a:endParaRPr lang="en-GB" sz="3600" dirty="0">
                <a:latin typeface="Comic Sans MS" panose="030F0702030302020204" pitchFamily="66" charset="0"/>
              </a:endParaRPr>
            </a:p>
          </p:txBody>
        </p:sp>
      </p:grpSp>
      <p:sp>
        <p:nvSpPr>
          <p:cNvPr id="32" name="Rectangle 31"/>
          <p:cNvSpPr/>
          <p:nvPr/>
        </p:nvSpPr>
        <p:spPr>
          <a:xfrm>
            <a:off x="3514780" y="1834634"/>
            <a:ext cx="673068" cy="646331"/>
          </a:xfrm>
          <a:prstGeom prst="rect">
            <a:avLst/>
          </a:prstGeom>
          <a:solidFill>
            <a:srgbClr val="F67EE8"/>
          </a:solidFill>
        </p:spPr>
        <p:txBody>
          <a:bodyPr wrap="square">
            <a:spAutoFit/>
          </a:bodyPr>
          <a:lstStyle/>
          <a:p>
            <a:r>
              <a:rPr lang="en-GB" sz="3600" dirty="0" smtClean="0">
                <a:latin typeface="Comic Sans MS" panose="030F0702030302020204" pitchFamily="66" charset="0"/>
              </a:rPr>
              <a:t> 1</a:t>
            </a:r>
            <a:endParaRPr lang="en-GB" sz="3600" dirty="0">
              <a:latin typeface="Comic Sans MS" panose="030F0702030302020204" pitchFamily="66" charset="0"/>
            </a:endParaRPr>
          </a:p>
        </p:txBody>
      </p:sp>
      <p:sp>
        <p:nvSpPr>
          <p:cNvPr id="34" name="Rectangle 33"/>
          <p:cNvSpPr/>
          <p:nvPr/>
        </p:nvSpPr>
        <p:spPr>
          <a:xfrm>
            <a:off x="3618590" y="3044903"/>
            <a:ext cx="659155" cy="646331"/>
          </a:xfrm>
          <a:prstGeom prst="rect">
            <a:avLst/>
          </a:prstGeom>
          <a:solidFill>
            <a:srgbClr val="F67EE8"/>
          </a:solidFill>
        </p:spPr>
        <p:txBody>
          <a:bodyPr wrap="square">
            <a:spAutoFit/>
          </a:bodyPr>
          <a:lstStyle/>
          <a:p>
            <a:r>
              <a:rPr lang="en-GB" sz="3600" dirty="0" smtClean="0">
                <a:latin typeface="Comic Sans MS" panose="030F0702030302020204" pitchFamily="66" charset="0"/>
              </a:rPr>
              <a:t>-1</a:t>
            </a:r>
            <a:endParaRPr lang="en-GB" sz="3600" dirty="0">
              <a:latin typeface="Comic Sans MS" panose="030F0702030302020204" pitchFamily="66" charset="0"/>
            </a:endParaRPr>
          </a:p>
        </p:txBody>
      </p:sp>
      <p:sp>
        <p:nvSpPr>
          <p:cNvPr id="35" name="Rectangle 34"/>
          <p:cNvSpPr/>
          <p:nvPr/>
        </p:nvSpPr>
        <p:spPr>
          <a:xfrm>
            <a:off x="3567762" y="4281964"/>
            <a:ext cx="620086" cy="646331"/>
          </a:xfrm>
          <a:prstGeom prst="rect">
            <a:avLst/>
          </a:prstGeom>
          <a:solidFill>
            <a:srgbClr val="F67EE8"/>
          </a:solidFill>
        </p:spPr>
        <p:txBody>
          <a:bodyPr wrap="square">
            <a:spAutoFit/>
          </a:bodyPr>
          <a:lstStyle/>
          <a:p>
            <a:r>
              <a:rPr lang="en-GB" sz="3600" dirty="0" smtClean="0">
                <a:latin typeface="Comic Sans MS" panose="030F0702030302020204" pitchFamily="66" charset="0"/>
              </a:rPr>
              <a:t>6</a:t>
            </a:r>
            <a:endParaRPr lang="en-GB" sz="3600" dirty="0">
              <a:latin typeface="Comic Sans MS" panose="030F0702030302020204" pitchFamily="66" charset="0"/>
            </a:endParaRPr>
          </a:p>
        </p:txBody>
      </p:sp>
      <p:sp>
        <p:nvSpPr>
          <p:cNvPr id="36" name="Rectangle 35"/>
          <p:cNvSpPr/>
          <p:nvPr/>
        </p:nvSpPr>
        <p:spPr>
          <a:xfrm>
            <a:off x="3569563" y="5501164"/>
            <a:ext cx="742511"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 2 </a:t>
            </a:r>
            <a:endParaRPr lang="en-GB" sz="3600" dirty="0">
              <a:latin typeface="Comic Sans MS" panose="030F0702030302020204" pitchFamily="66" charset="0"/>
            </a:endParaRPr>
          </a:p>
        </p:txBody>
      </p:sp>
      <p:sp>
        <p:nvSpPr>
          <p:cNvPr id="37" name="Rectangle 36"/>
          <p:cNvSpPr/>
          <p:nvPr/>
        </p:nvSpPr>
        <p:spPr>
          <a:xfrm>
            <a:off x="10844030" y="1834925"/>
            <a:ext cx="694224" cy="646331"/>
          </a:xfrm>
          <a:prstGeom prst="rect">
            <a:avLst/>
          </a:prstGeom>
          <a:solidFill>
            <a:srgbClr val="F67EE8"/>
          </a:solidFill>
        </p:spPr>
        <p:txBody>
          <a:bodyPr wrap="square">
            <a:spAutoFit/>
          </a:bodyPr>
          <a:lstStyle/>
          <a:p>
            <a:r>
              <a:rPr lang="en-GB" sz="3600" dirty="0" smtClean="0">
                <a:latin typeface="Comic Sans MS" panose="030F0702030302020204" pitchFamily="66" charset="0"/>
              </a:rPr>
              <a:t>-1</a:t>
            </a:r>
            <a:endParaRPr lang="en-GB" sz="3600" dirty="0">
              <a:latin typeface="Comic Sans MS" panose="030F0702030302020204" pitchFamily="66" charset="0"/>
            </a:endParaRPr>
          </a:p>
        </p:txBody>
      </p:sp>
      <p:sp>
        <p:nvSpPr>
          <p:cNvPr id="38" name="Rectangle 37"/>
          <p:cNvSpPr/>
          <p:nvPr/>
        </p:nvSpPr>
        <p:spPr>
          <a:xfrm>
            <a:off x="10933601" y="3053833"/>
            <a:ext cx="742511"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 </a:t>
            </a:r>
            <a:r>
              <a:rPr lang="en-GB" sz="3600" dirty="0" smtClean="0">
                <a:latin typeface="Comic Sans MS" panose="030F0702030302020204" pitchFamily="66" charset="0"/>
              </a:rPr>
              <a:t>3 </a:t>
            </a:r>
            <a:endParaRPr lang="en-GB" sz="3600" dirty="0">
              <a:latin typeface="Comic Sans MS" panose="030F0702030302020204" pitchFamily="66" charset="0"/>
            </a:endParaRPr>
          </a:p>
        </p:txBody>
      </p:sp>
      <p:sp>
        <p:nvSpPr>
          <p:cNvPr id="39" name="Rectangle 38"/>
          <p:cNvSpPr/>
          <p:nvPr/>
        </p:nvSpPr>
        <p:spPr>
          <a:xfrm>
            <a:off x="10933601" y="4243919"/>
            <a:ext cx="742511"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 0 </a:t>
            </a:r>
            <a:endParaRPr lang="en-GB" sz="3600" dirty="0">
              <a:latin typeface="Comic Sans MS" panose="030F0702030302020204" pitchFamily="66" charset="0"/>
            </a:endParaRPr>
          </a:p>
        </p:txBody>
      </p:sp>
      <p:sp>
        <p:nvSpPr>
          <p:cNvPr id="40" name="Rectangle 39"/>
          <p:cNvSpPr/>
          <p:nvPr/>
        </p:nvSpPr>
        <p:spPr>
          <a:xfrm>
            <a:off x="10972270" y="5501164"/>
            <a:ext cx="659155" cy="646331"/>
          </a:xfrm>
          <a:prstGeom prst="rect">
            <a:avLst/>
          </a:prstGeom>
          <a:solidFill>
            <a:srgbClr val="F67EE8"/>
          </a:solidFill>
        </p:spPr>
        <p:txBody>
          <a:bodyPr wrap="none">
            <a:spAutoFit/>
          </a:bodyPr>
          <a:lstStyle/>
          <a:p>
            <a:r>
              <a:rPr lang="en-GB" sz="3600" dirty="0" smtClean="0">
                <a:latin typeface="Comic Sans MS" panose="030F0702030302020204" pitchFamily="66" charset="0"/>
              </a:rPr>
              <a:t>-3</a:t>
            </a:r>
            <a:endParaRPr lang="en-GB" sz="3600" dirty="0">
              <a:latin typeface="Comic Sans MS" panose="030F0702030302020204" pitchFamily="66" charset="0"/>
            </a:endParaRPr>
          </a:p>
        </p:txBody>
      </p:sp>
    </p:spTree>
    <p:extLst>
      <p:ext uri="{BB962C8B-B14F-4D97-AF65-F5344CB8AC3E}">
        <p14:creationId xmlns:p14="http://schemas.microsoft.com/office/powerpoint/2010/main" val="151259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36" grpId="0" animBg="1"/>
      <p:bldP spid="37" grpId="0" animBg="1"/>
      <p:bldP spid="38" grpId="0" animBg="1"/>
      <p:bldP spid="39" grpId="0" animBg="1"/>
      <p:bldP spid="4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3120" name="Group 48"/>
          <p:cNvGrpSpPr>
            <a:grpSpLocks/>
          </p:cNvGrpSpPr>
          <p:nvPr/>
        </p:nvGrpSpPr>
        <p:grpSpPr bwMode="auto">
          <a:xfrm>
            <a:off x="1624014" y="541339"/>
            <a:ext cx="9043987" cy="4365625"/>
            <a:chOff x="42" y="-116"/>
            <a:chExt cx="5697" cy="2750"/>
          </a:xfrm>
        </p:grpSpPr>
        <p:sp>
          <p:nvSpPr>
            <p:cNvPr id="4119" name="AutoShape 2"/>
            <p:cNvSpPr>
              <a:spLocks noChangeArrowheads="1"/>
            </p:cNvSpPr>
            <p:nvPr/>
          </p:nvSpPr>
          <p:spPr bwMode="auto">
            <a:xfrm>
              <a:off x="42" y="-116"/>
              <a:ext cx="1531" cy="431"/>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b="1">
                  <a:solidFill>
                    <a:srgbClr val="FFFF00"/>
                  </a:solidFill>
                  <a:latin typeface="Arial Rounded MT Bold" panose="020F0704030504030204" pitchFamily="34" charset="0"/>
                </a:rPr>
                <a:t>Exercise One</a:t>
              </a:r>
            </a:p>
          </p:txBody>
        </p:sp>
        <p:sp>
          <p:nvSpPr>
            <p:cNvPr id="4120" name="AutoShape 3"/>
            <p:cNvSpPr>
              <a:spLocks noChangeArrowheads="1"/>
            </p:cNvSpPr>
            <p:nvPr/>
          </p:nvSpPr>
          <p:spPr bwMode="auto">
            <a:xfrm>
              <a:off x="43"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14 + (–9)</a:t>
              </a:r>
            </a:p>
          </p:txBody>
        </p:sp>
        <p:sp>
          <p:nvSpPr>
            <p:cNvPr id="4121" name="AutoShape 12"/>
            <p:cNvSpPr>
              <a:spLocks noChangeArrowheads="1"/>
            </p:cNvSpPr>
            <p:nvPr/>
          </p:nvSpPr>
          <p:spPr bwMode="auto">
            <a:xfrm>
              <a:off x="1482"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2.</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3 + (–2)</a:t>
              </a:r>
            </a:p>
          </p:txBody>
        </p:sp>
        <p:sp>
          <p:nvSpPr>
            <p:cNvPr id="4122" name="AutoShape 13"/>
            <p:cNvSpPr>
              <a:spLocks noChangeArrowheads="1"/>
            </p:cNvSpPr>
            <p:nvPr/>
          </p:nvSpPr>
          <p:spPr bwMode="auto">
            <a:xfrm>
              <a:off x="2921"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3.</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12 + (–7)</a:t>
              </a:r>
            </a:p>
          </p:txBody>
        </p:sp>
        <p:sp>
          <p:nvSpPr>
            <p:cNvPr id="4123" name="AutoShape 14"/>
            <p:cNvSpPr>
              <a:spLocks noChangeArrowheads="1"/>
            </p:cNvSpPr>
            <p:nvPr/>
          </p:nvSpPr>
          <p:spPr bwMode="auto">
            <a:xfrm>
              <a:off x="4360"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4.</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10 + (–6)</a:t>
              </a:r>
            </a:p>
          </p:txBody>
        </p:sp>
        <p:sp>
          <p:nvSpPr>
            <p:cNvPr id="4124" name="AutoShape 15"/>
            <p:cNvSpPr>
              <a:spLocks noChangeArrowheads="1"/>
            </p:cNvSpPr>
            <p:nvPr/>
          </p:nvSpPr>
          <p:spPr bwMode="auto">
            <a:xfrm>
              <a:off x="43"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5.</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8 + (–3)</a:t>
              </a:r>
            </a:p>
          </p:txBody>
        </p:sp>
        <p:sp>
          <p:nvSpPr>
            <p:cNvPr id="4125" name="AutoShape 16"/>
            <p:cNvSpPr>
              <a:spLocks noChangeArrowheads="1"/>
            </p:cNvSpPr>
            <p:nvPr/>
          </p:nvSpPr>
          <p:spPr bwMode="auto">
            <a:xfrm>
              <a:off x="1482"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6.</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4 + (–10)</a:t>
              </a:r>
            </a:p>
          </p:txBody>
        </p:sp>
        <p:sp>
          <p:nvSpPr>
            <p:cNvPr id="4126" name="AutoShape 17"/>
            <p:cNvSpPr>
              <a:spLocks noChangeArrowheads="1"/>
            </p:cNvSpPr>
            <p:nvPr/>
          </p:nvSpPr>
          <p:spPr bwMode="auto">
            <a:xfrm>
              <a:off x="2921"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7.</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15 + (–14)</a:t>
              </a:r>
            </a:p>
          </p:txBody>
        </p:sp>
        <p:sp>
          <p:nvSpPr>
            <p:cNvPr id="4127" name="AutoShape 18"/>
            <p:cNvSpPr>
              <a:spLocks noChangeArrowheads="1"/>
            </p:cNvSpPr>
            <p:nvPr/>
          </p:nvSpPr>
          <p:spPr bwMode="auto">
            <a:xfrm>
              <a:off x="4360"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8.</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13 + (–15)</a:t>
              </a:r>
            </a:p>
          </p:txBody>
        </p:sp>
        <p:sp>
          <p:nvSpPr>
            <p:cNvPr id="4128" name="AutoShape 19"/>
            <p:cNvSpPr>
              <a:spLocks noChangeArrowheads="1"/>
            </p:cNvSpPr>
            <p:nvPr/>
          </p:nvSpPr>
          <p:spPr bwMode="auto">
            <a:xfrm>
              <a:off x="43"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9.</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18 + (–9)</a:t>
              </a:r>
            </a:p>
          </p:txBody>
        </p:sp>
        <p:sp>
          <p:nvSpPr>
            <p:cNvPr id="4129" name="AutoShape 20"/>
            <p:cNvSpPr>
              <a:spLocks noChangeArrowheads="1"/>
            </p:cNvSpPr>
            <p:nvPr/>
          </p:nvSpPr>
          <p:spPr bwMode="auto">
            <a:xfrm>
              <a:off x="1482"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10.</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 + (–2)</a:t>
              </a:r>
            </a:p>
          </p:txBody>
        </p:sp>
        <p:sp>
          <p:nvSpPr>
            <p:cNvPr id="4130" name="AutoShape 21"/>
            <p:cNvSpPr>
              <a:spLocks noChangeArrowheads="1"/>
            </p:cNvSpPr>
            <p:nvPr/>
          </p:nvSpPr>
          <p:spPr bwMode="auto">
            <a:xfrm>
              <a:off x="2921"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11.</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5 + (–6)</a:t>
              </a:r>
            </a:p>
          </p:txBody>
        </p:sp>
        <p:sp>
          <p:nvSpPr>
            <p:cNvPr id="4131" name="AutoShape 22"/>
            <p:cNvSpPr>
              <a:spLocks noChangeArrowheads="1"/>
            </p:cNvSpPr>
            <p:nvPr/>
          </p:nvSpPr>
          <p:spPr bwMode="auto">
            <a:xfrm>
              <a:off x="4360"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12.</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2 + (–5)</a:t>
              </a:r>
            </a:p>
          </p:txBody>
        </p:sp>
        <p:sp>
          <p:nvSpPr>
            <p:cNvPr id="4132" name="AutoShape 23"/>
            <p:cNvSpPr>
              <a:spLocks noChangeArrowheads="1"/>
            </p:cNvSpPr>
            <p:nvPr/>
          </p:nvSpPr>
          <p:spPr bwMode="auto">
            <a:xfrm>
              <a:off x="43"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13.</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–4 + (–4)</a:t>
              </a:r>
            </a:p>
          </p:txBody>
        </p:sp>
        <p:sp>
          <p:nvSpPr>
            <p:cNvPr id="4133" name="AutoShape 24"/>
            <p:cNvSpPr>
              <a:spLocks noChangeArrowheads="1"/>
            </p:cNvSpPr>
            <p:nvPr/>
          </p:nvSpPr>
          <p:spPr bwMode="auto">
            <a:xfrm>
              <a:off x="1482"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14.</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11 + (–11)</a:t>
              </a:r>
            </a:p>
          </p:txBody>
        </p:sp>
        <p:sp>
          <p:nvSpPr>
            <p:cNvPr id="4134" name="AutoShape 25"/>
            <p:cNvSpPr>
              <a:spLocks noChangeArrowheads="1"/>
            </p:cNvSpPr>
            <p:nvPr/>
          </p:nvSpPr>
          <p:spPr bwMode="auto">
            <a:xfrm>
              <a:off x="2921"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15.</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–23 + (–2)</a:t>
              </a:r>
            </a:p>
          </p:txBody>
        </p:sp>
        <p:sp>
          <p:nvSpPr>
            <p:cNvPr id="4135" name="AutoShape 26"/>
            <p:cNvSpPr>
              <a:spLocks noChangeArrowheads="1"/>
            </p:cNvSpPr>
            <p:nvPr/>
          </p:nvSpPr>
          <p:spPr bwMode="auto">
            <a:xfrm>
              <a:off x="4360"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16.</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–7 + (–4)</a:t>
              </a:r>
            </a:p>
          </p:txBody>
        </p:sp>
        <p:sp>
          <p:nvSpPr>
            <p:cNvPr id="4136" name="AutoShape 27"/>
            <p:cNvSpPr>
              <a:spLocks noChangeArrowheads="1"/>
            </p:cNvSpPr>
            <p:nvPr/>
          </p:nvSpPr>
          <p:spPr bwMode="auto">
            <a:xfrm>
              <a:off x="43"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17.</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–5 + (–12)</a:t>
              </a:r>
            </a:p>
          </p:txBody>
        </p:sp>
        <p:sp>
          <p:nvSpPr>
            <p:cNvPr id="4137" name="AutoShape 28"/>
            <p:cNvSpPr>
              <a:spLocks noChangeArrowheads="1"/>
            </p:cNvSpPr>
            <p:nvPr/>
          </p:nvSpPr>
          <p:spPr bwMode="auto">
            <a:xfrm>
              <a:off x="1482"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18.</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 + (–13)</a:t>
              </a:r>
            </a:p>
          </p:txBody>
        </p:sp>
        <p:sp>
          <p:nvSpPr>
            <p:cNvPr id="4138" name="AutoShape 29"/>
            <p:cNvSpPr>
              <a:spLocks noChangeArrowheads="1"/>
            </p:cNvSpPr>
            <p:nvPr/>
          </p:nvSpPr>
          <p:spPr bwMode="auto">
            <a:xfrm>
              <a:off x="2921"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19.</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–3 + (–17)</a:t>
              </a:r>
            </a:p>
          </p:txBody>
        </p:sp>
        <p:sp>
          <p:nvSpPr>
            <p:cNvPr id="4139" name="AutoShape 30"/>
            <p:cNvSpPr>
              <a:spLocks noChangeArrowheads="1"/>
            </p:cNvSpPr>
            <p:nvPr/>
          </p:nvSpPr>
          <p:spPr bwMode="auto">
            <a:xfrm>
              <a:off x="4360"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20.</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–28 + (–5)</a:t>
              </a:r>
            </a:p>
          </p:txBody>
        </p:sp>
      </p:grpSp>
      <p:sp>
        <p:nvSpPr>
          <p:cNvPr id="3119" name="AutoShape 47"/>
          <p:cNvSpPr>
            <a:spLocks noChangeArrowheads="1"/>
          </p:cNvSpPr>
          <p:nvPr/>
        </p:nvSpPr>
        <p:spPr bwMode="auto">
          <a:xfrm>
            <a:off x="1609726" y="1700213"/>
            <a:ext cx="2189163"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  </a:t>
            </a:r>
            <a:r>
              <a:rPr lang="en-GB" altLang="en-US" sz="2400" b="1">
                <a:solidFill>
                  <a:schemeClr val="bg1"/>
                </a:solidFill>
                <a:latin typeface="Arial Rounded MT Bold" panose="020F0704030504030204" pitchFamily="34" charset="0"/>
              </a:rPr>
              <a:t>5</a:t>
            </a:r>
          </a:p>
        </p:txBody>
      </p:sp>
      <p:sp>
        <p:nvSpPr>
          <p:cNvPr id="3121" name="AutoShape 49"/>
          <p:cNvSpPr>
            <a:spLocks noChangeArrowheads="1"/>
          </p:cNvSpPr>
          <p:nvPr/>
        </p:nvSpPr>
        <p:spPr bwMode="auto">
          <a:xfrm>
            <a:off x="3897313" y="1704976"/>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2.  </a:t>
            </a:r>
            <a:r>
              <a:rPr lang="en-GB" altLang="en-US" sz="2400" b="1">
                <a:solidFill>
                  <a:schemeClr val="bg1"/>
                </a:solidFill>
                <a:latin typeface="Arial Rounded MT Bold" panose="020F0704030504030204" pitchFamily="34" charset="0"/>
              </a:rPr>
              <a:t>1</a:t>
            </a:r>
          </a:p>
        </p:txBody>
      </p:sp>
      <p:sp>
        <p:nvSpPr>
          <p:cNvPr id="3122" name="AutoShape 50"/>
          <p:cNvSpPr>
            <a:spLocks noChangeArrowheads="1"/>
          </p:cNvSpPr>
          <p:nvPr/>
        </p:nvSpPr>
        <p:spPr bwMode="auto">
          <a:xfrm>
            <a:off x="6173788" y="1698626"/>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3.  </a:t>
            </a:r>
            <a:r>
              <a:rPr lang="en-GB" altLang="en-US" sz="2400" b="1">
                <a:solidFill>
                  <a:schemeClr val="bg1"/>
                </a:solidFill>
                <a:latin typeface="Arial Rounded MT Bold" panose="020F0704030504030204" pitchFamily="34" charset="0"/>
              </a:rPr>
              <a:t>5</a:t>
            </a:r>
          </a:p>
        </p:txBody>
      </p:sp>
      <p:sp>
        <p:nvSpPr>
          <p:cNvPr id="3123" name="AutoShape 51"/>
          <p:cNvSpPr>
            <a:spLocks noChangeArrowheads="1"/>
          </p:cNvSpPr>
          <p:nvPr/>
        </p:nvSpPr>
        <p:spPr bwMode="auto">
          <a:xfrm>
            <a:off x="8469313" y="1706563"/>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4.  </a:t>
            </a:r>
            <a:r>
              <a:rPr lang="en-GB" altLang="en-US" sz="2400" b="1">
                <a:solidFill>
                  <a:schemeClr val="bg1"/>
                </a:solidFill>
                <a:latin typeface="Arial Rounded MT Bold" panose="020F0704030504030204" pitchFamily="34" charset="0"/>
              </a:rPr>
              <a:t>4</a:t>
            </a:r>
          </a:p>
        </p:txBody>
      </p:sp>
      <p:sp>
        <p:nvSpPr>
          <p:cNvPr id="3124" name="AutoShape 52"/>
          <p:cNvSpPr>
            <a:spLocks noChangeArrowheads="1"/>
          </p:cNvSpPr>
          <p:nvPr/>
        </p:nvSpPr>
        <p:spPr bwMode="auto">
          <a:xfrm>
            <a:off x="1627188" y="2378076"/>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5.  </a:t>
            </a:r>
            <a:r>
              <a:rPr lang="en-GB" altLang="en-US" sz="2400" b="1">
                <a:solidFill>
                  <a:schemeClr val="bg1"/>
                </a:solidFill>
                <a:latin typeface="Arial Rounded MT Bold" panose="020F0704030504030204" pitchFamily="34" charset="0"/>
              </a:rPr>
              <a:t>5</a:t>
            </a:r>
          </a:p>
        </p:txBody>
      </p:sp>
      <p:sp>
        <p:nvSpPr>
          <p:cNvPr id="3125" name="AutoShape 53"/>
          <p:cNvSpPr>
            <a:spLocks noChangeArrowheads="1"/>
          </p:cNvSpPr>
          <p:nvPr/>
        </p:nvSpPr>
        <p:spPr bwMode="auto">
          <a:xfrm>
            <a:off x="3914776" y="2373313"/>
            <a:ext cx="2189163"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6.  </a:t>
            </a:r>
            <a:r>
              <a:rPr lang="en-GB" altLang="en-US" sz="2400" b="1">
                <a:solidFill>
                  <a:schemeClr val="bg1"/>
                </a:solidFill>
                <a:latin typeface="Arial Rounded MT Bold" panose="020F0704030504030204" pitchFamily="34" charset="0"/>
              </a:rPr>
              <a:t>-6</a:t>
            </a:r>
          </a:p>
        </p:txBody>
      </p:sp>
      <p:sp>
        <p:nvSpPr>
          <p:cNvPr id="3126" name="AutoShape 54"/>
          <p:cNvSpPr>
            <a:spLocks noChangeArrowheads="1"/>
          </p:cNvSpPr>
          <p:nvPr/>
        </p:nvSpPr>
        <p:spPr bwMode="auto">
          <a:xfrm>
            <a:off x="6199188" y="2378076"/>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7.  </a:t>
            </a:r>
            <a:r>
              <a:rPr lang="en-GB" altLang="en-US" sz="2400" b="1">
                <a:solidFill>
                  <a:schemeClr val="bg1"/>
                </a:solidFill>
                <a:latin typeface="Arial Rounded MT Bold" panose="020F0704030504030204" pitchFamily="34" charset="0"/>
              </a:rPr>
              <a:t>1</a:t>
            </a:r>
          </a:p>
        </p:txBody>
      </p:sp>
      <p:sp>
        <p:nvSpPr>
          <p:cNvPr id="3127" name="AutoShape 55"/>
          <p:cNvSpPr>
            <a:spLocks noChangeArrowheads="1"/>
          </p:cNvSpPr>
          <p:nvPr/>
        </p:nvSpPr>
        <p:spPr bwMode="auto">
          <a:xfrm>
            <a:off x="8478838" y="2373313"/>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8.  </a:t>
            </a:r>
            <a:r>
              <a:rPr lang="en-GB" altLang="en-US" sz="2400" b="1">
                <a:solidFill>
                  <a:schemeClr val="bg1"/>
                </a:solidFill>
                <a:latin typeface="Arial Rounded MT Bold" panose="020F0704030504030204" pitchFamily="34" charset="0"/>
              </a:rPr>
              <a:t>-2</a:t>
            </a:r>
          </a:p>
        </p:txBody>
      </p:sp>
      <p:sp>
        <p:nvSpPr>
          <p:cNvPr id="3128" name="AutoShape 56"/>
          <p:cNvSpPr>
            <a:spLocks noChangeArrowheads="1"/>
          </p:cNvSpPr>
          <p:nvPr/>
        </p:nvSpPr>
        <p:spPr bwMode="auto">
          <a:xfrm>
            <a:off x="1609726" y="3013076"/>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9.  </a:t>
            </a:r>
            <a:r>
              <a:rPr lang="en-GB" altLang="en-US" sz="2400" b="1">
                <a:solidFill>
                  <a:schemeClr val="bg1"/>
                </a:solidFill>
                <a:latin typeface="Arial Rounded MT Bold" panose="020F0704030504030204" pitchFamily="34" charset="0"/>
              </a:rPr>
              <a:t>9</a:t>
            </a:r>
          </a:p>
        </p:txBody>
      </p:sp>
      <p:sp>
        <p:nvSpPr>
          <p:cNvPr id="3129" name="AutoShape 57"/>
          <p:cNvSpPr>
            <a:spLocks noChangeArrowheads="1"/>
          </p:cNvSpPr>
          <p:nvPr/>
        </p:nvSpPr>
        <p:spPr bwMode="auto">
          <a:xfrm>
            <a:off x="3900488" y="3006726"/>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10.  </a:t>
            </a:r>
            <a:r>
              <a:rPr lang="en-GB" altLang="en-US" sz="2400" b="1">
                <a:solidFill>
                  <a:schemeClr val="bg1"/>
                </a:solidFill>
                <a:latin typeface="Arial Rounded MT Bold" panose="020F0704030504030204" pitchFamily="34" charset="0"/>
              </a:rPr>
              <a:t>-1</a:t>
            </a:r>
          </a:p>
        </p:txBody>
      </p:sp>
      <p:sp>
        <p:nvSpPr>
          <p:cNvPr id="3130" name="AutoShape 58"/>
          <p:cNvSpPr>
            <a:spLocks noChangeArrowheads="1"/>
          </p:cNvSpPr>
          <p:nvPr/>
        </p:nvSpPr>
        <p:spPr bwMode="auto">
          <a:xfrm>
            <a:off x="6180138" y="3011488"/>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11.  </a:t>
            </a:r>
            <a:r>
              <a:rPr lang="en-GB" altLang="en-US" sz="2400" b="1">
                <a:solidFill>
                  <a:schemeClr val="bg1"/>
                </a:solidFill>
                <a:latin typeface="Arial Rounded MT Bold" panose="020F0704030504030204" pitchFamily="34" charset="0"/>
              </a:rPr>
              <a:t>-1</a:t>
            </a:r>
          </a:p>
        </p:txBody>
      </p:sp>
      <p:sp>
        <p:nvSpPr>
          <p:cNvPr id="3131" name="AutoShape 59"/>
          <p:cNvSpPr>
            <a:spLocks noChangeArrowheads="1"/>
          </p:cNvSpPr>
          <p:nvPr/>
        </p:nvSpPr>
        <p:spPr bwMode="auto">
          <a:xfrm>
            <a:off x="8459788" y="3008313"/>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12.  </a:t>
            </a:r>
            <a:r>
              <a:rPr lang="en-GB" altLang="en-US" sz="2400" b="1">
                <a:solidFill>
                  <a:schemeClr val="bg1"/>
                </a:solidFill>
                <a:latin typeface="Arial Rounded MT Bold" panose="020F0704030504030204" pitchFamily="34" charset="0"/>
              </a:rPr>
              <a:t>-3</a:t>
            </a:r>
          </a:p>
        </p:txBody>
      </p:sp>
      <p:sp>
        <p:nvSpPr>
          <p:cNvPr id="3132" name="AutoShape 60"/>
          <p:cNvSpPr>
            <a:spLocks noChangeArrowheads="1"/>
          </p:cNvSpPr>
          <p:nvPr/>
        </p:nvSpPr>
        <p:spPr bwMode="auto">
          <a:xfrm>
            <a:off x="1624013" y="3668713"/>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13.  </a:t>
            </a:r>
            <a:r>
              <a:rPr lang="en-GB" altLang="en-US" sz="2400" b="1">
                <a:solidFill>
                  <a:schemeClr val="bg1"/>
                </a:solidFill>
                <a:latin typeface="Arial Rounded MT Bold" panose="020F0704030504030204" pitchFamily="34" charset="0"/>
              </a:rPr>
              <a:t>–8</a:t>
            </a:r>
          </a:p>
        </p:txBody>
      </p:sp>
      <p:sp>
        <p:nvSpPr>
          <p:cNvPr id="3133" name="AutoShape 61"/>
          <p:cNvSpPr>
            <a:spLocks noChangeArrowheads="1"/>
          </p:cNvSpPr>
          <p:nvPr/>
        </p:nvSpPr>
        <p:spPr bwMode="auto">
          <a:xfrm>
            <a:off x="3913188" y="3663951"/>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14.  </a:t>
            </a:r>
            <a:r>
              <a:rPr lang="en-GB" altLang="en-US" sz="2400" b="1">
                <a:solidFill>
                  <a:schemeClr val="bg1"/>
                </a:solidFill>
                <a:latin typeface="Arial Rounded MT Bold" panose="020F0704030504030204" pitchFamily="34" charset="0"/>
              </a:rPr>
              <a:t>0</a:t>
            </a:r>
          </a:p>
        </p:txBody>
      </p:sp>
      <p:sp>
        <p:nvSpPr>
          <p:cNvPr id="3134" name="AutoShape 62"/>
          <p:cNvSpPr>
            <a:spLocks noChangeArrowheads="1"/>
          </p:cNvSpPr>
          <p:nvPr/>
        </p:nvSpPr>
        <p:spPr bwMode="auto">
          <a:xfrm>
            <a:off x="6192838" y="3660776"/>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15.  </a:t>
            </a:r>
            <a:r>
              <a:rPr lang="en-GB" altLang="en-US" sz="2400" b="1">
                <a:solidFill>
                  <a:schemeClr val="bg1"/>
                </a:solidFill>
                <a:latin typeface="Arial Rounded MT Bold" panose="020F0704030504030204" pitchFamily="34" charset="0"/>
              </a:rPr>
              <a:t>–25</a:t>
            </a:r>
          </a:p>
        </p:txBody>
      </p:sp>
      <p:sp>
        <p:nvSpPr>
          <p:cNvPr id="3135" name="AutoShape 63"/>
          <p:cNvSpPr>
            <a:spLocks noChangeArrowheads="1"/>
          </p:cNvSpPr>
          <p:nvPr/>
        </p:nvSpPr>
        <p:spPr bwMode="auto">
          <a:xfrm>
            <a:off x="8474076" y="3667126"/>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16.  </a:t>
            </a:r>
            <a:r>
              <a:rPr lang="en-GB" altLang="en-US" sz="2400" b="1">
                <a:solidFill>
                  <a:schemeClr val="bg1"/>
                </a:solidFill>
                <a:latin typeface="Arial Rounded MT Bold" panose="020F0704030504030204" pitchFamily="34" charset="0"/>
              </a:rPr>
              <a:t>–11</a:t>
            </a:r>
          </a:p>
        </p:txBody>
      </p:sp>
      <p:sp>
        <p:nvSpPr>
          <p:cNvPr id="3136" name="AutoShape 64"/>
          <p:cNvSpPr>
            <a:spLocks noChangeArrowheads="1"/>
          </p:cNvSpPr>
          <p:nvPr/>
        </p:nvSpPr>
        <p:spPr bwMode="auto">
          <a:xfrm>
            <a:off x="1628776" y="4343401"/>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17.  </a:t>
            </a:r>
            <a:r>
              <a:rPr lang="en-GB" altLang="en-US" sz="2400" b="1">
                <a:solidFill>
                  <a:schemeClr val="bg1"/>
                </a:solidFill>
                <a:latin typeface="Arial Rounded MT Bold" panose="020F0704030504030204" pitchFamily="34" charset="0"/>
              </a:rPr>
              <a:t>–17</a:t>
            </a:r>
          </a:p>
        </p:txBody>
      </p:sp>
      <p:sp>
        <p:nvSpPr>
          <p:cNvPr id="3137" name="AutoShape 65"/>
          <p:cNvSpPr>
            <a:spLocks noChangeArrowheads="1"/>
          </p:cNvSpPr>
          <p:nvPr/>
        </p:nvSpPr>
        <p:spPr bwMode="auto">
          <a:xfrm>
            <a:off x="3917951" y="4349751"/>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18.  </a:t>
            </a:r>
            <a:r>
              <a:rPr lang="en-GB" altLang="en-US" sz="2400" b="1">
                <a:solidFill>
                  <a:schemeClr val="bg1"/>
                </a:solidFill>
                <a:latin typeface="Arial Rounded MT Bold" panose="020F0704030504030204" pitchFamily="34" charset="0"/>
              </a:rPr>
              <a:t>–14</a:t>
            </a:r>
          </a:p>
        </p:txBody>
      </p:sp>
      <p:sp>
        <p:nvSpPr>
          <p:cNvPr id="3138" name="AutoShape 66"/>
          <p:cNvSpPr>
            <a:spLocks noChangeArrowheads="1"/>
          </p:cNvSpPr>
          <p:nvPr/>
        </p:nvSpPr>
        <p:spPr bwMode="auto">
          <a:xfrm>
            <a:off x="6197601" y="4349751"/>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19.  </a:t>
            </a:r>
            <a:r>
              <a:rPr lang="en-GB" altLang="en-US" sz="2400" b="1">
                <a:solidFill>
                  <a:schemeClr val="bg1"/>
                </a:solidFill>
                <a:latin typeface="Arial Rounded MT Bold" panose="020F0704030504030204" pitchFamily="34" charset="0"/>
              </a:rPr>
              <a:t>–20</a:t>
            </a:r>
          </a:p>
        </p:txBody>
      </p:sp>
      <p:sp>
        <p:nvSpPr>
          <p:cNvPr id="3139" name="AutoShape 67"/>
          <p:cNvSpPr>
            <a:spLocks noChangeArrowheads="1"/>
          </p:cNvSpPr>
          <p:nvPr/>
        </p:nvSpPr>
        <p:spPr bwMode="auto">
          <a:xfrm>
            <a:off x="8478838" y="4349751"/>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20.  </a:t>
            </a:r>
            <a:r>
              <a:rPr lang="en-GB" altLang="en-US" sz="2400" b="1">
                <a:solidFill>
                  <a:schemeClr val="bg1"/>
                </a:solidFill>
                <a:latin typeface="Arial Rounded MT Bold" panose="020F0704030504030204" pitchFamily="34" charset="0"/>
              </a:rPr>
              <a:t>–33</a:t>
            </a:r>
          </a:p>
        </p:txBody>
      </p:sp>
    </p:spTree>
    <p:extLst>
      <p:ext uri="{BB962C8B-B14F-4D97-AF65-F5344CB8AC3E}">
        <p14:creationId xmlns:p14="http://schemas.microsoft.com/office/powerpoint/2010/main" val="1602649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120"/>
                                        </p:tgtEl>
                                        <p:attrNameLst>
                                          <p:attrName>style.visibility</p:attrName>
                                        </p:attrNameLst>
                                      </p:cBhvr>
                                      <p:to>
                                        <p:strVal val="visible"/>
                                      </p:to>
                                    </p:set>
                                    <p:animEffect transition="in" filter="box(in)">
                                      <p:cBhvr>
                                        <p:cTn id="7" dur="500"/>
                                        <p:tgtEl>
                                          <p:spTgt spid="31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19"/>
                                        </p:tgtEl>
                                        <p:attrNameLst>
                                          <p:attrName>style.visibility</p:attrName>
                                        </p:attrNameLst>
                                      </p:cBhvr>
                                      <p:to>
                                        <p:strVal val="visible"/>
                                      </p:to>
                                    </p:set>
                                    <p:animEffect transition="in" filter="dissolve">
                                      <p:cBhvr>
                                        <p:cTn id="12" dur="500"/>
                                        <p:tgtEl>
                                          <p:spTgt spid="31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21"/>
                                        </p:tgtEl>
                                        <p:attrNameLst>
                                          <p:attrName>style.visibility</p:attrName>
                                        </p:attrNameLst>
                                      </p:cBhvr>
                                      <p:to>
                                        <p:strVal val="visible"/>
                                      </p:to>
                                    </p:set>
                                    <p:animEffect transition="in" filter="dissolve">
                                      <p:cBhvr>
                                        <p:cTn id="17" dur="500"/>
                                        <p:tgtEl>
                                          <p:spTgt spid="31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22"/>
                                        </p:tgtEl>
                                        <p:attrNameLst>
                                          <p:attrName>style.visibility</p:attrName>
                                        </p:attrNameLst>
                                      </p:cBhvr>
                                      <p:to>
                                        <p:strVal val="visible"/>
                                      </p:to>
                                    </p:set>
                                    <p:animEffect transition="in" filter="dissolve">
                                      <p:cBhvr>
                                        <p:cTn id="22" dur="500"/>
                                        <p:tgtEl>
                                          <p:spTgt spid="31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23"/>
                                        </p:tgtEl>
                                        <p:attrNameLst>
                                          <p:attrName>style.visibility</p:attrName>
                                        </p:attrNameLst>
                                      </p:cBhvr>
                                      <p:to>
                                        <p:strVal val="visible"/>
                                      </p:to>
                                    </p:set>
                                    <p:animEffect transition="in" filter="dissolve">
                                      <p:cBhvr>
                                        <p:cTn id="27" dur="500"/>
                                        <p:tgtEl>
                                          <p:spTgt spid="31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124"/>
                                        </p:tgtEl>
                                        <p:attrNameLst>
                                          <p:attrName>style.visibility</p:attrName>
                                        </p:attrNameLst>
                                      </p:cBhvr>
                                      <p:to>
                                        <p:strVal val="visible"/>
                                      </p:to>
                                    </p:set>
                                    <p:animEffect transition="in" filter="dissolve">
                                      <p:cBhvr>
                                        <p:cTn id="32" dur="500"/>
                                        <p:tgtEl>
                                          <p:spTgt spid="312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125"/>
                                        </p:tgtEl>
                                        <p:attrNameLst>
                                          <p:attrName>style.visibility</p:attrName>
                                        </p:attrNameLst>
                                      </p:cBhvr>
                                      <p:to>
                                        <p:strVal val="visible"/>
                                      </p:to>
                                    </p:set>
                                    <p:animEffect transition="in" filter="dissolve">
                                      <p:cBhvr>
                                        <p:cTn id="37" dur="500"/>
                                        <p:tgtEl>
                                          <p:spTgt spid="312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126"/>
                                        </p:tgtEl>
                                        <p:attrNameLst>
                                          <p:attrName>style.visibility</p:attrName>
                                        </p:attrNameLst>
                                      </p:cBhvr>
                                      <p:to>
                                        <p:strVal val="visible"/>
                                      </p:to>
                                    </p:set>
                                    <p:animEffect transition="in" filter="dissolve">
                                      <p:cBhvr>
                                        <p:cTn id="42" dur="500"/>
                                        <p:tgtEl>
                                          <p:spTgt spid="312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127"/>
                                        </p:tgtEl>
                                        <p:attrNameLst>
                                          <p:attrName>style.visibility</p:attrName>
                                        </p:attrNameLst>
                                      </p:cBhvr>
                                      <p:to>
                                        <p:strVal val="visible"/>
                                      </p:to>
                                    </p:set>
                                    <p:animEffect transition="in" filter="dissolve">
                                      <p:cBhvr>
                                        <p:cTn id="47" dur="500"/>
                                        <p:tgtEl>
                                          <p:spTgt spid="312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128"/>
                                        </p:tgtEl>
                                        <p:attrNameLst>
                                          <p:attrName>style.visibility</p:attrName>
                                        </p:attrNameLst>
                                      </p:cBhvr>
                                      <p:to>
                                        <p:strVal val="visible"/>
                                      </p:to>
                                    </p:set>
                                    <p:animEffect transition="in" filter="dissolve">
                                      <p:cBhvr>
                                        <p:cTn id="52" dur="500"/>
                                        <p:tgtEl>
                                          <p:spTgt spid="312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129"/>
                                        </p:tgtEl>
                                        <p:attrNameLst>
                                          <p:attrName>style.visibility</p:attrName>
                                        </p:attrNameLst>
                                      </p:cBhvr>
                                      <p:to>
                                        <p:strVal val="visible"/>
                                      </p:to>
                                    </p:set>
                                    <p:animEffect transition="in" filter="dissolve">
                                      <p:cBhvr>
                                        <p:cTn id="57" dur="500"/>
                                        <p:tgtEl>
                                          <p:spTgt spid="312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130"/>
                                        </p:tgtEl>
                                        <p:attrNameLst>
                                          <p:attrName>style.visibility</p:attrName>
                                        </p:attrNameLst>
                                      </p:cBhvr>
                                      <p:to>
                                        <p:strVal val="visible"/>
                                      </p:to>
                                    </p:set>
                                    <p:animEffect transition="in" filter="dissolve">
                                      <p:cBhvr>
                                        <p:cTn id="62" dur="500"/>
                                        <p:tgtEl>
                                          <p:spTgt spid="313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131"/>
                                        </p:tgtEl>
                                        <p:attrNameLst>
                                          <p:attrName>style.visibility</p:attrName>
                                        </p:attrNameLst>
                                      </p:cBhvr>
                                      <p:to>
                                        <p:strVal val="visible"/>
                                      </p:to>
                                    </p:set>
                                    <p:animEffect transition="in" filter="dissolve">
                                      <p:cBhvr>
                                        <p:cTn id="67" dur="500"/>
                                        <p:tgtEl>
                                          <p:spTgt spid="313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132"/>
                                        </p:tgtEl>
                                        <p:attrNameLst>
                                          <p:attrName>style.visibility</p:attrName>
                                        </p:attrNameLst>
                                      </p:cBhvr>
                                      <p:to>
                                        <p:strVal val="visible"/>
                                      </p:to>
                                    </p:set>
                                    <p:animEffect transition="in" filter="dissolve">
                                      <p:cBhvr>
                                        <p:cTn id="72" dur="500"/>
                                        <p:tgtEl>
                                          <p:spTgt spid="313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133"/>
                                        </p:tgtEl>
                                        <p:attrNameLst>
                                          <p:attrName>style.visibility</p:attrName>
                                        </p:attrNameLst>
                                      </p:cBhvr>
                                      <p:to>
                                        <p:strVal val="visible"/>
                                      </p:to>
                                    </p:set>
                                    <p:animEffect transition="in" filter="dissolve">
                                      <p:cBhvr>
                                        <p:cTn id="77" dur="500"/>
                                        <p:tgtEl>
                                          <p:spTgt spid="313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134"/>
                                        </p:tgtEl>
                                        <p:attrNameLst>
                                          <p:attrName>style.visibility</p:attrName>
                                        </p:attrNameLst>
                                      </p:cBhvr>
                                      <p:to>
                                        <p:strVal val="visible"/>
                                      </p:to>
                                    </p:set>
                                    <p:animEffect transition="in" filter="dissolve">
                                      <p:cBhvr>
                                        <p:cTn id="82" dur="500"/>
                                        <p:tgtEl>
                                          <p:spTgt spid="313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3135"/>
                                        </p:tgtEl>
                                        <p:attrNameLst>
                                          <p:attrName>style.visibility</p:attrName>
                                        </p:attrNameLst>
                                      </p:cBhvr>
                                      <p:to>
                                        <p:strVal val="visible"/>
                                      </p:to>
                                    </p:set>
                                    <p:animEffect transition="in" filter="dissolve">
                                      <p:cBhvr>
                                        <p:cTn id="87" dur="500"/>
                                        <p:tgtEl>
                                          <p:spTgt spid="3135"/>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3136"/>
                                        </p:tgtEl>
                                        <p:attrNameLst>
                                          <p:attrName>style.visibility</p:attrName>
                                        </p:attrNameLst>
                                      </p:cBhvr>
                                      <p:to>
                                        <p:strVal val="visible"/>
                                      </p:to>
                                    </p:set>
                                    <p:animEffect transition="in" filter="dissolve">
                                      <p:cBhvr>
                                        <p:cTn id="92" dur="500"/>
                                        <p:tgtEl>
                                          <p:spTgt spid="313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3137"/>
                                        </p:tgtEl>
                                        <p:attrNameLst>
                                          <p:attrName>style.visibility</p:attrName>
                                        </p:attrNameLst>
                                      </p:cBhvr>
                                      <p:to>
                                        <p:strVal val="visible"/>
                                      </p:to>
                                    </p:set>
                                    <p:animEffect transition="in" filter="dissolve">
                                      <p:cBhvr>
                                        <p:cTn id="97" dur="500"/>
                                        <p:tgtEl>
                                          <p:spTgt spid="3137"/>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3138"/>
                                        </p:tgtEl>
                                        <p:attrNameLst>
                                          <p:attrName>style.visibility</p:attrName>
                                        </p:attrNameLst>
                                      </p:cBhvr>
                                      <p:to>
                                        <p:strVal val="visible"/>
                                      </p:to>
                                    </p:set>
                                    <p:animEffect transition="in" filter="dissolve">
                                      <p:cBhvr>
                                        <p:cTn id="102" dur="500"/>
                                        <p:tgtEl>
                                          <p:spTgt spid="3138"/>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3139"/>
                                        </p:tgtEl>
                                        <p:attrNameLst>
                                          <p:attrName>style.visibility</p:attrName>
                                        </p:attrNameLst>
                                      </p:cBhvr>
                                      <p:to>
                                        <p:strVal val="visible"/>
                                      </p:to>
                                    </p:set>
                                    <p:animEffect transition="in" filter="dissolve">
                                      <p:cBhvr>
                                        <p:cTn id="107" dur="500"/>
                                        <p:tgtEl>
                                          <p:spTgt spid="3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9" grpId="0" animBg="1" autoUpdateAnimBg="0"/>
      <p:bldP spid="3121" grpId="0" animBg="1" autoUpdateAnimBg="0"/>
      <p:bldP spid="3122" grpId="0" animBg="1" autoUpdateAnimBg="0"/>
      <p:bldP spid="3123" grpId="0" animBg="1" autoUpdateAnimBg="0"/>
      <p:bldP spid="3124" grpId="0" animBg="1" autoUpdateAnimBg="0"/>
      <p:bldP spid="3125" grpId="0" animBg="1" autoUpdateAnimBg="0"/>
      <p:bldP spid="3126" grpId="0" animBg="1" autoUpdateAnimBg="0"/>
      <p:bldP spid="3127" grpId="0" animBg="1" autoUpdateAnimBg="0"/>
      <p:bldP spid="3128" grpId="0" animBg="1" autoUpdateAnimBg="0"/>
      <p:bldP spid="3129" grpId="0" animBg="1" autoUpdateAnimBg="0"/>
      <p:bldP spid="3130" grpId="0" animBg="1" autoUpdateAnimBg="0"/>
      <p:bldP spid="3131" grpId="0" animBg="1" autoUpdateAnimBg="0"/>
      <p:bldP spid="3132" grpId="0" animBg="1" autoUpdateAnimBg="0"/>
      <p:bldP spid="3133" grpId="0" animBg="1" autoUpdateAnimBg="0"/>
      <p:bldP spid="3134" grpId="0" animBg="1" autoUpdateAnimBg="0"/>
      <p:bldP spid="3135" grpId="0" animBg="1" autoUpdateAnimBg="0"/>
      <p:bldP spid="3136" grpId="0" animBg="1" autoUpdateAnimBg="0"/>
      <p:bldP spid="3137" grpId="0" animBg="1" autoUpdateAnimBg="0"/>
      <p:bldP spid="3138" grpId="0" animBg="1" autoUpdateAnimBg="0"/>
      <p:bldP spid="313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b="1" dirty="0" smtClean="0">
                <a:solidFill>
                  <a:srgbClr val="FF0000"/>
                </a:solidFill>
                <a:ea typeface="+mj-ea"/>
                <a:cs typeface="+mj-cs"/>
              </a:rPr>
              <a:t>Zero Pairs</a:t>
            </a:r>
          </a:p>
        </p:txBody>
      </p:sp>
      <p:sp>
        <p:nvSpPr>
          <p:cNvPr id="55299" name="Rectangle 3"/>
          <p:cNvSpPr>
            <a:spLocks noGrp="1" noChangeArrowheads="1"/>
          </p:cNvSpPr>
          <p:nvPr>
            <p:ph type="body" idx="1"/>
          </p:nvPr>
        </p:nvSpPr>
        <p:spPr>
          <a:xfrm>
            <a:off x="838199" y="1825625"/>
            <a:ext cx="11070771" cy="4351338"/>
          </a:xfrm>
        </p:spPr>
        <p:txBody>
          <a:bodyPr>
            <a:normAutofit/>
          </a:bodyPr>
          <a:lstStyle/>
          <a:p>
            <a:pPr marL="0" indent="0" eaLnBrk="1" hangingPunct="1">
              <a:buNone/>
              <a:defRPr/>
            </a:pPr>
            <a:r>
              <a:rPr lang="en-US" sz="3600" dirty="0" smtClean="0"/>
              <a:t>Don’t use ‘cancel out’ for zeros. Use zero pairs or add up to zero.</a:t>
            </a:r>
            <a:endParaRPr lang="en-US" sz="3600" dirty="0" smtClean="0">
              <a:ea typeface="+mn-ea"/>
              <a:cs typeface="+mn-cs"/>
            </a:endParaRPr>
          </a:p>
        </p:txBody>
      </p:sp>
      <p:sp>
        <p:nvSpPr>
          <p:cNvPr id="12" name="TextBox 11"/>
          <p:cNvSpPr txBox="1"/>
          <p:nvPr/>
        </p:nvSpPr>
        <p:spPr>
          <a:xfrm>
            <a:off x="2970083" y="498967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3" name="TextBox 12"/>
          <p:cNvSpPr txBox="1"/>
          <p:nvPr/>
        </p:nvSpPr>
        <p:spPr>
          <a:xfrm>
            <a:off x="6570667" y="500524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4" name="TextBox 13"/>
          <p:cNvSpPr txBox="1"/>
          <p:nvPr/>
        </p:nvSpPr>
        <p:spPr>
          <a:xfrm>
            <a:off x="5516007" y="5000058"/>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5" name="TextBox 14"/>
          <p:cNvSpPr txBox="1"/>
          <p:nvPr/>
        </p:nvSpPr>
        <p:spPr>
          <a:xfrm>
            <a:off x="4030337" y="5000058"/>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6" name="Rectangle 15"/>
          <p:cNvSpPr/>
          <p:nvPr/>
        </p:nvSpPr>
        <p:spPr>
          <a:xfrm>
            <a:off x="2440413" y="4805669"/>
            <a:ext cx="2609277" cy="1075904"/>
          </a:xfrm>
          <a:prstGeom prst="rect">
            <a:avLst/>
          </a:pr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5169137" y="4816048"/>
            <a:ext cx="2632158" cy="1075904"/>
          </a:xfrm>
          <a:prstGeom prst="rect">
            <a:avLst/>
          </a:pr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124544" y="4432391"/>
            <a:ext cx="2984870" cy="16981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5078232" y="4494535"/>
            <a:ext cx="2984870" cy="16981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90984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20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P spid="12" grpId="0" animBg="1"/>
      <p:bldP spid="13" grpId="0" animBg="1"/>
      <p:bldP spid="14" grpId="0" animBg="1"/>
      <p:bldP spid="15" grpId="0" animBg="1"/>
      <p:bldP spid="16" grpId="0" animBg="1"/>
      <p:bldP spid="17" grpId="0" animBg="1"/>
      <p:bldP spid="2"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1554163" y="547689"/>
            <a:ext cx="9042400" cy="4625975"/>
            <a:chOff x="43" y="-280"/>
            <a:chExt cx="5696" cy="2914"/>
          </a:xfrm>
        </p:grpSpPr>
        <p:sp>
          <p:nvSpPr>
            <p:cNvPr id="9239" name="AutoShape 3"/>
            <p:cNvSpPr>
              <a:spLocks noChangeArrowheads="1"/>
            </p:cNvSpPr>
            <p:nvPr/>
          </p:nvSpPr>
          <p:spPr bwMode="auto">
            <a:xfrm>
              <a:off x="43" y="-280"/>
              <a:ext cx="1698" cy="431"/>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b="1" dirty="0">
                  <a:solidFill>
                    <a:srgbClr val="FFFF00"/>
                  </a:solidFill>
                  <a:latin typeface="Arial Rounded MT Bold" panose="020F0704030504030204" pitchFamily="34" charset="0"/>
                </a:rPr>
                <a:t>Exercise </a:t>
              </a:r>
              <a:r>
                <a:rPr lang="en-GB" altLang="en-US" sz="2800" b="1" dirty="0" smtClean="0">
                  <a:solidFill>
                    <a:srgbClr val="FFFF00"/>
                  </a:solidFill>
                  <a:latin typeface="Arial Rounded MT Bold" panose="020F0704030504030204" pitchFamily="34" charset="0"/>
                </a:rPr>
                <a:t>Two</a:t>
              </a:r>
              <a:endParaRPr lang="en-GB" altLang="en-US" sz="2800" b="1" dirty="0">
                <a:solidFill>
                  <a:srgbClr val="FFFF00"/>
                </a:solidFill>
                <a:latin typeface="Arial Rounded MT Bold" panose="020F0704030504030204" pitchFamily="34" charset="0"/>
              </a:endParaRPr>
            </a:p>
          </p:txBody>
        </p:sp>
        <p:sp>
          <p:nvSpPr>
            <p:cNvPr id="9240" name="AutoShape 4"/>
            <p:cNvSpPr>
              <a:spLocks noChangeArrowheads="1"/>
            </p:cNvSpPr>
            <p:nvPr/>
          </p:nvSpPr>
          <p:spPr bwMode="auto">
            <a:xfrm>
              <a:off x="43"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 – (–7)</a:t>
              </a:r>
            </a:p>
          </p:txBody>
        </p:sp>
        <p:sp>
          <p:nvSpPr>
            <p:cNvPr id="9241" name="AutoShape 5"/>
            <p:cNvSpPr>
              <a:spLocks noChangeArrowheads="1"/>
            </p:cNvSpPr>
            <p:nvPr/>
          </p:nvSpPr>
          <p:spPr bwMode="auto">
            <a:xfrm>
              <a:off x="1482"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2.</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2 – (–3)</a:t>
              </a:r>
            </a:p>
          </p:txBody>
        </p:sp>
        <p:sp>
          <p:nvSpPr>
            <p:cNvPr id="9242" name="AutoShape 6"/>
            <p:cNvSpPr>
              <a:spLocks noChangeArrowheads="1"/>
            </p:cNvSpPr>
            <p:nvPr/>
          </p:nvSpPr>
          <p:spPr bwMode="auto">
            <a:xfrm>
              <a:off x="2921"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3.</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7 – (–8)</a:t>
              </a:r>
            </a:p>
          </p:txBody>
        </p:sp>
        <p:sp>
          <p:nvSpPr>
            <p:cNvPr id="9243" name="AutoShape 7"/>
            <p:cNvSpPr>
              <a:spLocks noChangeArrowheads="1"/>
            </p:cNvSpPr>
            <p:nvPr/>
          </p:nvSpPr>
          <p:spPr bwMode="auto">
            <a:xfrm>
              <a:off x="4360" y="61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4.</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2 – (–9)</a:t>
              </a:r>
            </a:p>
          </p:txBody>
        </p:sp>
        <p:sp>
          <p:nvSpPr>
            <p:cNvPr id="9244" name="AutoShape 8"/>
            <p:cNvSpPr>
              <a:spLocks noChangeArrowheads="1"/>
            </p:cNvSpPr>
            <p:nvPr/>
          </p:nvSpPr>
          <p:spPr bwMode="auto">
            <a:xfrm>
              <a:off x="43"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5.</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8 – (–3)</a:t>
              </a:r>
            </a:p>
          </p:txBody>
        </p:sp>
        <p:sp>
          <p:nvSpPr>
            <p:cNvPr id="9245" name="AutoShape 9"/>
            <p:cNvSpPr>
              <a:spLocks noChangeArrowheads="1"/>
            </p:cNvSpPr>
            <p:nvPr/>
          </p:nvSpPr>
          <p:spPr bwMode="auto">
            <a:xfrm>
              <a:off x="1482"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6.</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4 – (–5)</a:t>
              </a:r>
            </a:p>
          </p:txBody>
        </p:sp>
        <p:sp>
          <p:nvSpPr>
            <p:cNvPr id="9246" name="AutoShape 10"/>
            <p:cNvSpPr>
              <a:spLocks noChangeArrowheads="1"/>
            </p:cNvSpPr>
            <p:nvPr/>
          </p:nvSpPr>
          <p:spPr bwMode="auto">
            <a:xfrm>
              <a:off x="2921"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7.</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 – (–17)</a:t>
              </a:r>
            </a:p>
          </p:txBody>
        </p:sp>
        <p:sp>
          <p:nvSpPr>
            <p:cNvPr id="9247" name="AutoShape 11"/>
            <p:cNvSpPr>
              <a:spLocks noChangeArrowheads="1"/>
            </p:cNvSpPr>
            <p:nvPr/>
          </p:nvSpPr>
          <p:spPr bwMode="auto">
            <a:xfrm>
              <a:off x="4360" y="103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8.</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3 – (–17)</a:t>
              </a:r>
            </a:p>
          </p:txBody>
        </p:sp>
        <p:sp>
          <p:nvSpPr>
            <p:cNvPr id="9248" name="AutoShape 12"/>
            <p:cNvSpPr>
              <a:spLocks noChangeArrowheads="1"/>
            </p:cNvSpPr>
            <p:nvPr/>
          </p:nvSpPr>
          <p:spPr bwMode="auto">
            <a:xfrm>
              <a:off x="43"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9.</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8 – (–9)</a:t>
              </a:r>
            </a:p>
          </p:txBody>
        </p:sp>
        <p:sp>
          <p:nvSpPr>
            <p:cNvPr id="9249" name="AutoShape 13"/>
            <p:cNvSpPr>
              <a:spLocks noChangeArrowheads="1"/>
            </p:cNvSpPr>
            <p:nvPr/>
          </p:nvSpPr>
          <p:spPr bwMode="auto">
            <a:xfrm>
              <a:off x="1482"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10.</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5 – (–2)</a:t>
              </a:r>
            </a:p>
          </p:txBody>
        </p:sp>
        <p:sp>
          <p:nvSpPr>
            <p:cNvPr id="9250" name="AutoShape 14"/>
            <p:cNvSpPr>
              <a:spLocks noChangeArrowheads="1"/>
            </p:cNvSpPr>
            <p:nvPr/>
          </p:nvSpPr>
          <p:spPr bwMode="auto">
            <a:xfrm>
              <a:off x="2921"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11.</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5 – (–17)</a:t>
              </a:r>
            </a:p>
          </p:txBody>
        </p:sp>
        <p:sp>
          <p:nvSpPr>
            <p:cNvPr id="9251" name="AutoShape 15"/>
            <p:cNvSpPr>
              <a:spLocks noChangeArrowheads="1"/>
            </p:cNvSpPr>
            <p:nvPr/>
          </p:nvSpPr>
          <p:spPr bwMode="auto">
            <a:xfrm>
              <a:off x="4360" y="145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12.</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2 – (–27)</a:t>
              </a:r>
            </a:p>
          </p:txBody>
        </p:sp>
        <p:sp>
          <p:nvSpPr>
            <p:cNvPr id="9252" name="AutoShape 16"/>
            <p:cNvSpPr>
              <a:spLocks noChangeArrowheads="1"/>
            </p:cNvSpPr>
            <p:nvPr/>
          </p:nvSpPr>
          <p:spPr bwMode="auto">
            <a:xfrm>
              <a:off x="43"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13.</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–13 – (–7)</a:t>
              </a:r>
            </a:p>
          </p:txBody>
        </p:sp>
        <p:sp>
          <p:nvSpPr>
            <p:cNvPr id="9253" name="AutoShape 17"/>
            <p:cNvSpPr>
              <a:spLocks noChangeArrowheads="1"/>
            </p:cNvSpPr>
            <p:nvPr/>
          </p:nvSpPr>
          <p:spPr bwMode="auto">
            <a:xfrm>
              <a:off x="1482"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14.</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–12 – (–7)</a:t>
              </a:r>
            </a:p>
          </p:txBody>
        </p:sp>
        <p:sp>
          <p:nvSpPr>
            <p:cNvPr id="9254" name="AutoShape 18"/>
            <p:cNvSpPr>
              <a:spLocks noChangeArrowheads="1"/>
            </p:cNvSpPr>
            <p:nvPr/>
          </p:nvSpPr>
          <p:spPr bwMode="auto">
            <a:xfrm>
              <a:off x="2921"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15.</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–6 – (–1)</a:t>
              </a:r>
            </a:p>
          </p:txBody>
        </p:sp>
        <p:sp>
          <p:nvSpPr>
            <p:cNvPr id="9255" name="AutoShape 19"/>
            <p:cNvSpPr>
              <a:spLocks noChangeArrowheads="1"/>
            </p:cNvSpPr>
            <p:nvPr/>
          </p:nvSpPr>
          <p:spPr bwMode="auto">
            <a:xfrm>
              <a:off x="4360" y="187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16.</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–11 – (–2)</a:t>
              </a:r>
            </a:p>
          </p:txBody>
        </p:sp>
        <p:sp>
          <p:nvSpPr>
            <p:cNvPr id="9256" name="AutoShape 20"/>
            <p:cNvSpPr>
              <a:spLocks noChangeArrowheads="1"/>
            </p:cNvSpPr>
            <p:nvPr/>
          </p:nvSpPr>
          <p:spPr bwMode="auto">
            <a:xfrm>
              <a:off x="43"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17.</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–3 – (–2)</a:t>
              </a:r>
            </a:p>
          </p:txBody>
        </p:sp>
        <p:sp>
          <p:nvSpPr>
            <p:cNvPr id="9257" name="AutoShape 21"/>
            <p:cNvSpPr>
              <a:spLocks noChangeArrowheads="1"/>
            </p:cNvSpPr>
            <p:nvPr/>
          </p:nvSpPr>
          <p:spPr bwMode="auto">
            <a:xfrm>
              <a:off x="1482"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18.</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–1 – (–15)</a:t>
              </a:r>
            </a:p>
          </p:txBody>
        </p:sp>
        <p:sp>
          <p:nvSpPr>
            <p:cNvPr id="9258" name="AutoShape 22"/>
            <p:cNvSpPr>
              <a:spLocks noChangeArrowheads="1"/>
            </p:cNvSpPr>
            <p:nvPr/>
          </p:nvSpPr>
          <p:spPr bwMode="auto">
            <a:xfrm>
              <a:off x="2921"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19.</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–3 – (–7)</a:t>
              </a:r>
            </a:p>
          </p:txBody>
        </p:sp>
        <p:sp>
          <p:nvSpPr>
            <p:cNvPr id="9259" name="AutoShape 23"/>
            <p:cNvSpPr>
              <a:spLocks noChangeArrowheads="1"/>
            </p:cNvSpPr>
            <p:nvPr/>
          </p:nvSpPr>
          <p:spPr bwMode="auto">
            <a:xfrm>
              <a:off x="4360" y="2291"/>
              <a:ext cx="1379" cy="343"/>
            </a:xfrm>
            <a:prstGeom prst="roundRect">
              <a:avLst>
                <a:gd name="adj" fmla="val 16667"/>
              </a:avLst>
            </a:prstGeom>
            <a:gradFill rotWithShape="0">
              <a:gsLst>
                <a:gs pos="0">
                  <a:srgbClr val="339933"/>
                </a:gs>
                <a:gs pos="100000">
                  <a:srgbClr val="113311"/>
                </a:gs>
              </a:gsLst>
              <a:path path="shape">
                <a:fillToRect l="50000" t="50000" r="50000" b="50000"/>
              </a:path>
            </a:gradFill>
            <a:ln w="38100">
              <a:solidFill>
                <a:srgbClr val="99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99FFCC"/>
                  </a:solidFill>
                  <a:latin typeface="Arial Rounded MT Bold" panose="020F0704030504030204" pitchFamily="34" charset="0"/>
                </a:rPr>
                <a:t>20.</a:t>
              </a:r>
              <a:r>
                <a:rPr lang="en-GB" altLang="en-US" sz="2400" b="1">
                  <a:solidFill>
                    <a:srgbClr val="FFFF00"/>
                  </a:solidFill>
                  <a:latin typeface="Arial Rounded MT Bold" panose="020F0704030504030204" pitchFamily="34" charset="0"/>
                </a:rPr>
                <a:t> </a:t>
              </a:r>
              <a:r>
                <a:rPr lang="en-GB" altLang="en-US" sz="2400" b="1">
                  <a:solidFill>
                    <a:schemeClr val="bg1"/>
                  </a:solidFill>
                  <a:latin typeface="Arial Rounded MT Bold" panose="020F0704030504030204" pitchFamily="34" charset="0"/>
                </a:rPr>
                <a:t>–8 – (–2)</a:t>
              </a:r>
            </a:p>
          </p:txBody>
        </p:sp>
      </p:grpSp>
      <p:sp>
        <p:nvSpPr>
          <p:cNvPr id="7204" name="AutoShape 36"/>
          <p:cNvSpPr>
            <a:spLocks noChangeArrowheads="1"/>
          </p:cNvSpPr>
          <p:nvPr/>
        </p:nvSpPr>
        <p:spPr bwMode="auto">
          <a:xfrm>
            <a:off x="1558926" y="1963738"/>
            <a:ext cx="2189163"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  </a:t>
            </a:r>
            <a:r>
              <a:rPr lang="en-GB" altLang="en-US" sz="2400" b="1">
                <a:solidFill>
                  <a:schemeClr val="bg1"/>
                </a:solidFill>
                <a:latin typeface="Arial Rounded MT Bold" panose="020F0704030504030204" pitchFamily="34" charset="0"/>
              </a:rPr>
              <a:t>8</a:t>
            </a:r>
          </a:p>
        </p:txBody>
      </p:sp>
      <p:sp>
        <p:nvSpPr>
          <p:cNvPr id="7205" name="AutoShape 37"/>
          <p:cNvSpPr>
            <a:spLocks noChangeArrowheads="1"/>
          </p:cNvSpPr>
          <p:nvPr/>
        </p:nvSpPr>
        <p:spPr bwMode="auto">
          <a:xfrm>
            <a:off x="3846513" y="1968501"/>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2.  </a:t>
            </a:r>
            <a:r>
              <a:rPr lang="en-GB" altLang="en-US" sz="2400" b="1">
                <a:solidFill>
                  <a:schemeClr val="bg1"/>
                </a:solidFill>
                <a:latin typeface="Arial Rounded MT Bold" panose="020F0704030504030204" pitchFamily="34" charset="0"/>
              </a:rPr>
              <a:t>5</a:t>
            </a:r>
          </a:p>
        </p:txBody>
      </p:sp>
      <p:sp>
        <p:nvSpPr>
          <p:cNvPr id="7206" name="AutoShape 38"/>
          <p:cNvSpPr>
            <a:spLocks noChangeArrowheads="1"/>
          </p:cNvSpPr>
          <p:nvPr/>
        </p:nvSpPr>
        <p:spPr bwMode="auto">
          <a:xfrm>
            <a:off x="6122988" y="1962151"/>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3.  </a:t>
            </a:r>
            <a:r>
              <a:rPr lang="en-GB" altLang="en-US" sz="2400" b="1">
                <a:solidFill>
                  <a:schemeClr val="bg1"/>
                </a:solidFill>
                <a:latin typeface="Arial Rounded MT Bold" panose="020F0704030504030204" pitchFamily="34" charset="0"/>
              </a:rPr>
              <a:t>15</a:t>
            </a:r>
          </a:p>
        </p:txBody>
      </p:sp>
      <p:sp>
        <p:nvSpPr>
          <p:cNvPr id="7207" name="AutoShape 39"/>
          <p:cNvSpPr>
            <a:spLocks noChangeArrowheads="1"/>
          </p:cNvSpPr>
          <p:nvPr/>
        </p:nvSpPr>
        <p:spPr bwMode="auto">
          <a:xfrm>
            <a:off x="8418513" y="1970088"/>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4.  </a:t>
            </a:r>
            <a:r>
              <a:rPr lang="en-GB" altLang="en-US" sz="2400" b="1">
                <a:solidFill>
                  <a:schemeClr val="bg1"/>
                </a:solidFill>
                <a:latin typeface="Arial Rounded MT Bold" panose="020F0704030504030204" pitchFamily="34" charset="0"/>
              </a:rPr>
              <a:t>11</a:t>
            </a:r>
          </a:p>
        </p:txBody>
      </p:sp>
      <p:sp>
        <p:nvSpPr>
          <p:cNvPr id="7208" name="AutoShape 40"/>
          <p:cNvSpPr>
            <a:spLocks noChangeArrowheads="1"/>
          </p:cNvSpPr>
          <p:nvPr/>
        </p:nvSpPr>
        <p:spPr bwMode="auto">
          <a:xfrm>
            <a:off x="1533526" y="2627313"/>
            <a:ext cx="2189163"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5.  </a:t>
            </a:r>
            <a:r>
              <a:rPr lang="en-GB" altLang="en-US" sz="2400" b="1">
                <a:solidFill>
                  <a:schemeClr val="bg1"/>
                </a:solidFill>
                <a:latin typeface="Arial Rounded MT Bold" panose="020F0704030504030204" pitchFamily="34" charset="0"/>
              </a:rPr>
              <a:t>11</a:t>
            </a:r>
          </a:p>
        </p:txBody>
      </p:sp>
      <p:sp>
        <p:nvSpPr>
          <p:cNvPr id="7209" name="AutoShape 41"/>
          <p:cNvSpPr>
            <a:spLocks noChangeArrowheads="1"/>
          </p:cNvSpPr>
          <p:nvPr/>
        </p:nvSpPr>
        <p:spPr bwMode="auto">
          <a:xfrm>
            <a:off x="3821113" y="2622551"/>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6.  </a:t>
            </a:r>
            <a:r>
              <a:rPr lang="en-GB" altLang="en-US" sz="2400" b="1">
                <a:solidFill>
                  <a:schemeClr val="bg1"/>
                </a:solidFill>
                <a:latin typeface="Arial Rounded MT Bold" panose="020F0704030504030204" pitchFamily="34" charset="0"/>
              </a:rPr>
              <a:t>9</a:t>
            </a:r>
          </a:p>
        </p:txBody>
      </p:sp>
      <p:sp>
        <p:nvSpPr>
          <p:cNvPr id="7210" name="AutoShape 42"/>
          <p:cNvSpPr>
            <a:spLocks noChangeArrowheads="1"/>
          </p:cNvSpPr>
          <p:nvPr/>
        </p:nvSpPr>
        <p:spPr bwMode="auto">
          <a:xfrm>
            <a:off x="6105526" y="2627313"/>
            <a:ext cx="2189163"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7.  </a:t>
            </a:r>
            <a:r>
              <a:rPr lang="en-GB" altLang="en-US" sz="2400" b="1">
                <a:solidFill>
                  <a:schemeClr val="bg1"/>
                </a:solidFill>
                <a:latin typeface="Arial Rounded MT Bold" panose="020F0704030504030204" pitchFamily="34" charset="0"/>
              </a:rPr>
              <a:t>18</a:t>
            </a:r>
          </a:p>
        </p:txBody>
      </p:sp>
      <p:sp>
        <p:nvSpPr>
          <p:cNvPr id="7211" name="AutoShape 43"/>
          <p:cNvSpPr>
            <a:spLocks noChangeArrowheads="1"/>
          </p:cNvSpPr>
          <p:nvPr/>
        </p:nvSpPr>
        <p:spPr bwMode="auto">
          <a:xfrm>
            <a:off x="8385176" y="2622551"/>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8.  </a:t>
            </a:r>
            <a:r>
              <a:rPr lang="en-GB" altLang="en-US" sz="2400" b="1">
                <a:solidFill>
                  <a:schemeClr val="bg1"/>
                </a:solidFill>
                <a:latin typeface="Arial Rounded MT Bold" panose="020F0704030504030204" pitchFamily="34" charset="0"/>
              </a:rPr>
              <a:t>20</a:t>
            </a:r>
          </a:p>
        </p:txBody>
      </p:sp>
      <p:sp>
        <p:nvSpPr>
          <p:cNvPr id="7212" name="AutoShape 44"/>
          <p:cNvSpPr>
            <a:spLocks noChangeArrowheads="1"/>
          </p:cNvSpPr>
          <p:nvPr/>
        </p:nvSpPr>
        <p:spPr bwMode="auto">
          <a:xfrm>
            <a:off x="1574801" y="3276601"/>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9.  </a:t>
            </a:r>
            <a:r>
              <a:rPr lang="en-GB" altLang="en-US" sz="2400" b="1">
                <a:solidFill>
                  <a:schemeClr val="bg1"/>
                </a:solidFill>
                <a:latin typeface="Arial Rounded MT Bold" panose="020F0704030504030204" pitchFamily="34" charset="0"/>
              </a:rPr>
              <a:t>17</a:t>
            </a:r>
          </a:p>
        </p:txBody>
      </p:sp>
      <p:sp>
        <p:nvSpPr>
          <p:cNvPr id="7213" name="AutoShape 45"/>
          <p:cNvSpPr>
            <a:spLocks noChangeArrowheads="1"/>
          </p:cNvSpPr>
          <p:nvPr/>
        </p:nvSpPr>
        <p:spPr bwMode="auto">
          <a:xfrm>
            <a:off x="3865563" y="3270251"/>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10.  </a:t>
            </a:r>
            <a:r>
              <a:rPr lang="en-GB" altLang="en-US" sz="2400" b="1">
                <a:solidFill>
                  <a:schemeClr val="bg1"/>
                </a:solidFill>
                <a:latin typeface="Arial Rounded MT Bold" panose="020F0704030504030204" pitchFamily="34" charset="0"/>
              </a:rPr>
              <a:t>7</a:t>
            </a:r>
          </a:p>
        </p:txBody>
      </p:sp>
      <p:sp>
        <p:nvSpPr>
          <p:cNvPr id="7214" name="AutoShape 46"/>
          <p:cNvSpPr>
            <a:spLocks noChangeArrowheads="1"/>
          </p:cNvSpPr>
          <p:nvPr/>
        </p:nvSpPr>
        <p:spPr bwMode="auto">
          <a:xfrm>
            <a:off x="6145213" y="3275013"/>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11.  </a:t>
            </a:r>
            <a:r>
              <a:rPr lang="en-GB" altLang="en-US" sz="2400" b="1">
                <a:solidFill>
                  <a:schemeClr val="bg1"/>
                </a:solidFill>
                <a:latin typeface="Arial Rounded MT Bold" panose="020F0704030504030204" pitchFamily="34" charset="0"/>
              </a:rPr>
              <a:t>22</a:t>
            </a:r>
          </a:p>
        </p:txBody>
      </p:sp>
      <p:sp>
        <p:nvSpPr>
          <p:cNvPr id="7215" name="AutoShape 47"/>
          <p:cNvSpPr>
            <a:spLocks noChangeArrowheads="1"/>
          </p:cNvSpPr>
          <p:nvPr/>
        </p:nvSpPr>
        <p:spPr bwMode="auto">
          <a:xfrm>
            <a:off x="8424863" y="3271838"/>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12.  </a:t>
            </a:r>
            <a:r>
              <a:rPr lang="en-GB" altLang="en-US" sz="2400" b="1">
                <a:solidFill>
                  <a:schemeClr val="bg1"/>
                </a:solidFill>
                <a:latin typeface="Arial Rounded MT Bold" panose="020F0704030504030204" pitchFamily="34" charset="0"/>
              </a:rPr>
              <a:t>29</a:t>
            </a:r>
          </a:p>
        </p:txBody>
      </p:sp>
      <p:sp>
        <p:nvSpPr>
          <p:cNvPr id="7216" name="AutoShape 48"/>
          <p:cNvSpPr>
            <a:spLocks noChangeArrowheads="1"/>
          </p:cNvSpPr>
          <p:nvPr/>
        </p:nvSpPr>
        <p:spPr bwMode="auto">
          <a:xfrm>
            <a:off x="1524001" y="3975101"/>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13.   </a:t>
            </a:r>
            <a:r>
              <a:rPr lang="en-GB" altLang="en-US" sz="2400" b="1">
                <a:solidFill>
                  <a:schemeClr val="bg1"/>
                </a:solidFill>
                <a:latin typeface="Arial Rounded MT Bold" panose="020F0704030504030204" pitchFamily="34" charset="0"/>
              </a:rPr>
              <a:t>-6</a:t>
            </a:r>
          </a:p>
        </p:txBody>
      </p:sp>
      <p:sp>
        <p:nvSpPr>
          <p:cNvPr id="7217" name="AutoShape 49"/>
          <p:cNvSpPr>
            <a:spLocks noChangeArrowheads="1"/>
          </p:cNvSpPr>
          <p:nvPr/>
        </p:nvSpPr>
        <p:spPr bwMode="auto">
          <a:xfrm>
            <a:off x="3813176" y="3970338"/>
            <a:ext cx="2189163"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14.  -</a:t>
            </a:r>
            <a:r>
              <a:rPr lang="en-GB" altLang="en-US" sz="2400" b="1">
                <a:solidFill>
                  <a:schemeClr val="bg1"/>
                </a:solidFill>
                <a:latin typeface="Arial Rounded MT Bold" panose="020F0704030504030204" pitchFamily="34" charset="0"/>
              </a:rPr>
              <a:t>5</a:t>
            </a:r>
          </a:p>
        </p:txBody>
      </p:sp>
      <p:sp>
        <p:nvSpPr>
          <p:cNvPr id="7218" name="AutoShape 50"/>
          <p:cNvSpPr>
            <a:spLocks noChangeArrowheads="1"/>
          </p:cNvSpPr>
          <p:nvPr/>
        </p:nvSpPr>
        <p:spPr bwMode="auto">
          <a:xfrm>
            <a:off x="6092826" y="3967163"/>
            <a:ext cx="2189163"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15.  -</a:t>
            </a:r>
            <a:r>
              <a:rPr lang="en-GB" altLang="en-US" sz="2400" b="1">
                <a:solidFill>
                  <a:schemeClr val="bg1"/>
                </a:solidFill>
                <a:latin typeface="Arial Rounded MT Bold" panose="020F0704030504030204" pitchFamily="34" charset="0"/>
              </a:rPr>
              <a:t>5</a:t>
            </a:r>
          </a:p>
        </p:txBody>
      </p:sp>
      <p:sp>
        <p:nvSpPr>
          <p:cNvPr id="7219" name="AutoShape 51"/>
          <p:cNvSpPr>
            <a:spLocks noChangeArrowheads="1"/>
          </p:cNvSpPr>
          <p:nvPr/>
        </p:nvSpPr>
        <p:spPr bwMode="auto">
          <a:xfrm>
            <a:off x="8374063" y="3973513"/>
            <a:ext cx="2189162" cy="544512"/>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16.  -</a:t>
            </a:r>
            <a:r>
              <a:rPr lang="en-GB" altLang="en-US" sz="2400" b="1">
                <a:solidFill>
                  <a:schemeClr val="bg1"/>
                </a:solidFill>
                <a:latin typeface="Arial Rounded MT Bold" panose="020F0704030504030204" pitchFamily="34" charset="0"/>
              </a:rPr>
              <a:t>9</a:t>
            </a:r>
          </a:p>
        </p:txBody>
      </p:sp>
      <p:sp>
        <p:nvSpPr>
          <p:cNvPr id="7220" name="AutoShape 52"/>
          <p:cNvSpPr>
            <a:spLocks noChangeArrowheads="1"/>
          </p:cNvSpPr>
          <p:nvPr/>
        </p:nvSpPr>
        <p:spPr bwMode="auto">
          <a:xfrm>
            <a:off x="1558926" y="4632326"/>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17.   </a:t>
            </a:r>
            <a:r>
              <a:rPr lang="en-GB" altLang="en-US" sz="2400" b="1">
                <a:solidFill>
                  <a:schemeClr val="bg1"/>
                </a:solidFill>
                <a:latin typeface="Arial Rounded MT Bold" panose="020F0704030504030204" pitchFamily="34" charset="0"/>
              </a:rPr>
              <a:t>-1</a:t>
            </a:r>
          </a:p>
        </p:txBody>
      </p:sp>
      <p:sp>
        <p:nvSpPr>
          <p:cNvPr id="7221" name="AutoShape 53"/>
          <p:cNvSpPr>
            <a:spLocks noChangeArrowheads="1"/>
          </p:cNvSpPr>
          <p:nvPr/>
        </p:nvSpPr>
        <p:spPr bwMode="auto">
          <a:xfrm>
            <a:off x="3848101" y="4638676"/>
            <a:ext cx="2189163"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18.  </a:t>
            </a:r>
            <a:r>
              <a:rPr lang="en-GB" altLang="en-US" sz="2400" b="1">
                <a:solidFill>
                  <a:schemeClr val="bg1"/>
                </a:solidFill>
                <a:latin typeface="Arial Rounded MT Bold" panose="020F0704030504030204" pitchFamily="34" charset="0"/>
              </a:rPr>
              <a:t>14</a:t>
            </a:r>
          </a:p>
        </p:txBody>
      </p:sp>
      <p:sp>
        <p:nvSpPr>
          <p:cNvPr id="7222" name="AutoShape 54"/>
          <p:cNvSpPr>
            <a:spLocks noChangeArrowheads="1"/>
          </p:cNvSpPr>
          <p:nvPr/>
        </p:nvSpPr>
        <p:spPr bwMode="auto">
          <a:xfrm>
            <a:off x="6126163" y="4638676"/>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19.  </a:t>
            </a:r>
            <a:r>
              <a:rPr lang="en-GB" altLang="en-US" sz="2400" b="1">
                <a:solidFill>
                  <a:schemeClr val="bg1"/>
                </a:solidFill>
                <a:latin typeface="Arial Rounded MT Bold" panose="020F0704030504030204" pitchFamily="34" charset="0"/>
              </a:rPr>
              <a:t>4</a:t>
            </a:r>
          </a:p>
        </p:txBody>
      </p:sp>
      <p:sp>
        <p:nvSpPr>
          <p:cNvPr id="7223" name="AutoShape 55"/>
          <p:cNvSpPr>
            <a:spLocks noChangeArrowheads="1"/>
          </p:cNvSpPr>
          <p:nvPr/>
        </p:nvSpPr>
        <p:spPr bwMode="auto">
          <a:xfrm>
            <a:off x="8408988" y="4635501"/>
            <a:ext cx="2189162" cy="544513"/>
          </a:xfrm>
          <a:prstGeom prst="roundRect">
            <a:avLst>
              <a:gd name="adj" fmla="val 16667"/>
            </a:avLst>
          </a:prstGeom>
          <a:gradFill rotWithShape="0">
            <a:gsLst>
              <a:gs pos="0">
                <a:srgbClr val="FF0000"/>
              </a:gs>
              <a:gs pos="100000">
                <a:srgbClr val="550000"/>
              </a:gs>
            </a:gsLst>
            <a:path path="shape">
              <a:fillToRect l="50000" t="50000" r="50000" b="50000"/>
            </a:path>
          </a:gra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400" b="1">
                <a:solidFill>
                  <a:srgbClr val="FFFF00"/>
                </a:solidFill>
                <a:latin typeface="Arial Rounded MT Bold" panose="020F0704030504030204" pitchFamily="34" charset="0"/>
              </a:rPr>
              <a:t>20.  </a:t>
            </a:r>
            <a:r>
              <a:rPr lang="en-GB" altLang="en-US" sz="2400" b="1">
                <a:solidFill>
                  <a:schemeClr val="bg1"/>
                </a:solidFill>
                <a:latin typeface="Arial Rounded MT Bold" panose="020F0704030504030204" pitchFamily="34" charset="0"/>
              </a:rPr>
              <a:t>–6</a:t>
            </a:r>
          </a:p>
        </p:txBody>
      </p:sp>
    </p:spTree>
    <p:extLst>
      <p:ext uri="{BB962C8B-B14F-4D97-AF65-F5344CB8AC3E}">
        <p14:creationId xmlns:p14="http://schemas.microsoft.com/office/powerpoint/2010/main" val="21117081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04"/>
                                        </p:tgtEl>
                                        <p:attrNameLst>
                                          <p:attrName>style.visibility</p:attrName>
                                        </p:attrNameLst>
                                      </p:cBhvr>
                                      <p:to>
                                        <p:strVal val="visible"/>
                                      </p:to>
                                    </p:set>
                                    <p:animEffect transition="in" filter="dissolve">
                                      <p:cBhvr>
                                        <p:cTn id="12" dur="500"/>
                                        <p:tgtEl>
                                          <p:spTgt spid="72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05"/>
                                        </p:tgtEl>
                                        <p:attrNameLst>
                                          <p:attrName>style.visibility</p:attrName>
                                        </p:attrNameLst>
                                      </p:cBhvr>
                                      <p:to>
                                        <p:strVal val="visible"/>
                                      </p:to>
                                    </p:set>
                                    <p:animEffect transition="in" filter="dissolve">
                                      <p:cBhvr>
                                        <p:cTn id="17" dur="500"/>
                                        <p:tgtEl>
                                          <p:spTgt spid="72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06"/>
                                        </p:tgtEl>
                                        <p:attrNameLst>
                                          <p:attrName>style.visibility</p:attrName>
                                        </p:attrNameLst>
                                      </p:cBhvr>
                                      <p:to>
                                        <p:strVal val="visible"/>
                                      </p:to>
                                    </p:set>
                                    <p:animEffect transition="in" filter="dissolve">
                                      <p:cBhvr>
                                        <p:cTn id="22" dur="500"/>
                                        <p:tgtEl>
                                          <p:spTgt spid="72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207"/>
                                        </p:tgtEl>
                                        <p:attrNameLst>
                                          <p:attrName>style.visibility</p:attrName>
                                        </p:attrNameLst>
                                      </p:cBhvr>
                                      <p:to>
                                        <p:strVal val="visible"/>
                                      </p:to>
                                    </p:set>
                                    <p:animEffect transition="in" filter="dissolve">
                                      <p:cBhvr>
                                        <p:cTn id="27" dur="500"/>
                                        <p:tgtEl>
                                          <p:spTgt spid="72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208"/>
                                        </p:tgtEl>
                                        <p:attrNameLst>
                                          <p:attrName>style.visibility</p:attrName>
                                        </p:attrNameLst>
                                      </p:cBhvr>
                                      <p:to>
                                        <p:strVal val="visible"/>
                                      </p:to>
                                    </p:set>
                                    <p:animEffect transition="in" filter="dissolve">
                                      <p:cBhvr>
                                        <p:cTn id="32" dur="500"/>
                                        <p:tgtEl>
                                          <p:spTgt spid="720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209"/>
                                        </p:tgtEl>
                                        <p:attrNameLst>
                                          <p:attrName>style.visibility</p:attrName>
                                        </p:attrNameLst>
                                      </p:cBhvr>
                                      <p:to>
                                        <p:strVal val="visible"/>
                                      </p:to>
                                    </p:set>
                                    <p:animEffect transition="in" filter="dissolve">
                                      <p:cBhvr>
                                        <p:cTn id="37" dur="500"/>
                                        <p:tgtEl>
                                          <p:spTgt spid="720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210"/>
                                        </p:tgtEl>
                                        <p:attrNameLst>
                                          <p:attrName>style.visibility</p:attrName>
                                        </p:attrNameLst>
                                      </p:cBhvr>
                                      <p:to>
                                        <p:strVal val="visible"/>
                                      </p:to>
                                    </p:set>
                                    <p:animEffect transition="in" filter="dissolve">
                                      <p:cBhvr>
                                        <p:cTn id="42" dur="500"/>
                                        <p:tgtEl>
                                          <p:spTgt spid="72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211"/>
                                        </p:tgtEl>
                                        <p:attrNameLst>
                                          <p:attrName>style.visibility</p:attrName>
                                        </p:attrNameLst>
                                      </p:cBhvr>
                                      <p:to>
                                        <p:strVal val="visible"/>
                                      </p:to>
                                    </p:set>
                                    <p:animEffect transition="in" filter="dissolve">
                                      <p:cBhvr>
                                        <p:cTn id="47" dur="500"/>
                                        <p:tgtEl>
                                          <p:spTgt spid="721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212"/>
                                        </p:tgtEl>
                                        <p:attrNameLst>
                                          <p:attrName>style.visibility</p:attrName>
                                        </p:attrNameLst>
                                      </p:cBhvr>
                                      <p:to>
                                        <p:strVal val="visible"/>
                                      </p:to>
                                    </p:set>
                                    <p:animEffect transition="in" filter="dissolve">
                                      <p:cBhvr>
                                        <p:cTn id="52" dur="500"/>
                                        <p:tgtEl>
                                          <p:spTgt spid="721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213"/>
                                        </p:tgtEl>
                                        <p:attrNameLst>
                                          <p:attrName>style.visibility</p:attrName>
                                        </p:attrNameLst>
                                      </p:cBhvr>
                                      <p:to>
                                        <p:strVal val="visible"/>
                                      </p:to>
                                    </p:set>
                                    <p:animEffect transition="in" filter="dissolve">
                                      <p:cBhvr>
                                        <p:cTn id="57" dur="500"/>
                                        <p:tgtEl>
                                          <p:spTgt spid="72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214"/>
                                        </p:tgtEl>
                                        <p:attrNameLst>
                                          <p:attrName>style.visibility</p:attrName>
                                        </p:attrNameLst>
                                      </p:cBhvr>
                                      <p:to>
                                        <p:strVal val="visible"/>
                                      </p:to>
                                    </p:set>
                                    <p:animEffect transition="in" filter="dissolve">
                                      <p:cBhvr>
                                        <p:cTn id="62" dur="500"/>
                                        <p:tgtEl>
                                          <p:spTgt spid="721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215"/>
                                        </p:tgtEl>
                                        <p:attrNameLst>
                                          <p:attrName>style.visibility</p:attrName>
                                        </p:attrNameLst>
                                      </p:cBhvr>
                                      <p:to>
                                        <p:strVal val="visible"/>
                                      </p:to>
                                    </p:set>
                                    <p:animEffect transition="in" filter="dissolve">
                                      <p:cBhvr>
                                        <p:cTn id="67" dur="500"/>
                                        <p:tgtEl>
                                          <p:spTgt spid="721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216"/>
                                        </p:tgtEl>
                                        <p:attrNameLst>
                                          <p:attrName>style.visibility</p:attrName>
                                        </p:attrNameLst>
                                      </p:cBhvr>
                                      <p:to>
                                        <p:strVal val="visible"/>
                                      </p:to>
                                    </p:set>
                                    <p:animEffect transition="in" filter="dissolve">
                                      <p:cBhvr>
                                        <p:cTn id="72" dur="500"/>
                                        <p:tgtEl>
                                          <p:spTgt spid="721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217"/>
                                        </p:tgtEl>
                                        <p:attrNameLst>
                                          <p:attrName>style.visibility</p:attrName>
                                        </p:attrNameLst>
                                      </p:cBhvr>
                                      <p:to>
                                        <p:strVal val="visible"/>
                                      </p:to>
                                    </p:set>
                                    <p:animEffect transition="in" filter="dissolve">
                                      <p:cBhvr>
                                        <p:cTn id="77" dur="500"/>
                                        <p:tgtEl>
                                          <p:spTgt spid="721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7218"/>
                                        </p:tgtEl>
                                        <p:attrNameLst>
                                          <p:attrName>style.visibility</p:attrName>
                                        </p:attrNameLst>
                                      </p:cBhvr>
                                      <p:to>
                                        <p:strVal val="visible"/>
                                      </p:to>
                                    </p:set>
                                    <p:animEffect transition="in" filter="dissolve">
                                      <p:cBhvr>
                                        <p:cTn id="82" dur="500"/>
                                        <p:tgtEl>
                                          <p:spTgt spid="721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7219"/>
                                        </p:tgtEl>
                                        <p:attrNameLst>
                                          <p:attrName>style.visibility</p:attrName>
                                        </p:attrNameLst>
                                      </p:cBhvr>
                                      <p:to>
                                        <p:strVal val="visible"/>
                                      </p:to>
                                    </p:set>
                                    <p:animEffect transition="in" filter="dissolve">
                                      <p:cBhvr>
                                        <p:cTn id="87" dur="500"/>
                                        <p:tgtEl>
                                          <p:spTgt spid="721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7220"/>
                                        </p:tgtEl>
                                        <p:attrNameLst>
                                          <p:attrName>style.visibility</p:attrName>
                                        </p:attrNameLst>
                                      </p:cBhvr>
                                      <p:to>
                                        <p:strVal val="visible"/>
                                      </p:to>
                                    </p:set>
                                    <p:animEffect transition="in" filter="dissolve">
                                      <p:cBhvr>
                                        <p:cTn id="92" dur="500"/>
                                        <p:tgtEl>
                                          <p:spTgt spid="722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7221"/>
                                        </p:tgtEl>
                                        <p:attrNameLst>
                                          <p:attrName>style.visibility</p:attrName>
                                        </p:attrNameLst>
                                      </p:cBhvr>
                                      <p:to>
                                        <p:strVal val="visible"/>
                                      </p:to>
                                    </p:set>
                                    <p:animEffect transition="in" filter="dissolve">
                                      <p:cBhvr>
                                        <p:cTn id="97" dur="500"/>
                                        <p:tgtEl>
                                          <p:spTgt spid="722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7222"/>
                                        </p:tgtEl>
                                        <p:attrNameLst>
                                          <p:attrName>style.visibility</p:attrName>
                                        </p:attrNameLst>
                                      </p:cBhvr>
                                      <p:to>
                                        <p:strVal val="visible"/>
                                      </p:to>
                                    </p:set>
                                    <p:animEffect transition="in" filter="dissolve">
                                      <p:cBhvr>
                                        <p:cTn id="102" dur="500"/>
                                        <p:tgtEl>
                                          <p:spTgt spid="722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7223"/>
                                        </p:tgtEl>
                                        <p:attrNameLst>
                                          <p:attrName>style.visibility</p:attrName>
                                        </p:attrNameLst>
                                      </p:cBhvr>
                                      <p:to>
                                        <p:strVal val="visible"/>
                                      </p:to>
                                    </p:set>
                                    <p:animEffect transition="in" filter="dissolve">
                                      <p:cBhvr>
                                        <p:cTn id="107" dur="500"/>
                                        <p:tgtEl>
                                          <p:spTgt spid="7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4" grpId="0" animBg="1" autoUpdateAnimBg="0"/>
      <p:bldP spid="7205" grpId="0" animBg="1" autoUpdateAnimBg="0"/>
      <p:bldP spid="7206" grpId="0" animBg="1" autoUpdateAnimBg="0"/>
      <p:bldP spid="7207" grpId="0" animBg="1" autoUpdateAnimBg="0"/>
      <p:bldP spid="7208" grpId="0" animBg="1" autoUpdateAnimBg="0"/>
      <p:bldP spid="7209" grpId="0" animBg="1" autoUpdateAnimBg="0"/>
      <p:bldP spid="7210" grpId="0" animBg="1" autoUpdateAnimBg="0"/>
      <p:bldP spid="7211" grpId="0" animBg="1" autoUpdateAnimBg="0"/>
      <p:bldP spid="7212" grpId="0" animBg="1" autoUpdateAnimBg="0"/>
      <p:bldP spid="7213" grpId="0" animBg="1" autoUpdateAnimBg="0"/>
      <p:bldP spid="7214" grpId="0" animBg="1" autoUpdateAnimBg="0"/>
      <p:bldP spid="7215" grpId="0" animBg="1" autoUpdateAnimBg="0"/>
      <p:bldP spid="7216" grpId="0" animBg="1" autoUpdateAnimBg="0"/>
      <p:bldP spid="7217" grpId="0" animBg="1" autoUpdateAnimBg="0"/>
      <p:bldP spid="7218" grpId="0" animBg="1" autoUpdateAnimBg="0"/>
      <p:bldP spid="7219" grpId="0" animBg="1" autoUpdateAnimBg="0"/>
      <p:bldP spid="7220" grpId="0" animBg="1" autoUpdateAnimBg="0"/>
      <p:bldP spid="7221" grpId="0" animBg="1" autoUpdateAnimBg="0"/>
      <p:bldP spid="7222" grpId="0" animBg="1" autoUpdateAnimBg="0"/>
      <p:bldP spid="722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27712" y="267855"/>
            <a:ext cx="6870469" cy="1107996"/>
          </a:xfrm>
          <a:prstGeom prst="rect">
            <a:avLst/>
          </a:prstGeom>
        </p:spPr>
        <p:txBody>
          <a:bodyPr wrap="square">
            <a:spAutoFit/>
          </a:bodyPr>
          <a:lstStyle/>
          <a:p>
            <a:r>
              <a:rPr lang="en-US" sz="6600" dirty="0" smtClean="0">
                <a:solidFill>
                  <a:srgbClr val="FF0000"/>
                </a:solidFill>
              </a:rPr>
              <a:t>What is this worth?</a:t>
            </a:r>
            <a:endParaRPr lang="en-GB" sz="6600" dirty="0">
              <a:solidFill>
                <a:srgbClr val="FF0000"/>
              </a:solidFill>
            </a:endParaRPr>
          </a:p>
        </p:txBody>
      </p:sp>
      <p:sp>
        <p:nvSpPr>
          <p:cNvPr id="5" name="TextBox 4"/>
          <p:cNvSpPr txBox="1"/>
          <p:nvPr/>
        </p:nvSpPr>
        <p:spPr>
          <a:xfrm>
            <a:off x="1898533"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6" name="TextBox 5"/>
          <p:cNvSpPr txBox="1"/>
          <p:nvPr/>
        </p:nvSpPr>
        <p:spPr>
          <a:xfrm>
            <a:off x="2831775"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7" name="TextBox 6"/>
          <p:cNvSpPr txBox="1"/>
          <p:nvPr/>
        </p:nvSpPr>
        <p:spPr>
          <a:xfrm>
            <a:off x="3765017"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8" name="TextBox 7"/>
          <p:cNvSpPr txBox="1"/>
          <p:nvPr/>
        </p:nvSpPr>
        <p:spPr>
          <a:xfrm>
            <a:off x="4698259"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9" name="TextBox 8"/>
          <p:cNvSpPr txBox="1"/>
          <p:nvPr/>
        </p:nvSpPr>
        <p:spPr>
          <a:xfrm>
            <a:off x="5631501"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0" name="TextBox 9"/>
          <p:cNvSpPr txBox="1"/>
          <p:nvPr/>
        </p:nvSpPr>
        <p:spPr>
          <a:xfrm>
            <a:off x="6564745"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1" name="TextBox 10"/>
          <p:cNvSpPr txBox="1"/>
          <p:nvPr/>
        </p:nvSpPr>
        <p:spPr>
          <a:xfrm>
            <a:off x="4698259"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2" name="TextBox 11"/>
          <p:cNvSpPr txBox="1"/>
          <p:nvPr/>
        </p:nvSpPr>
        <p:spPr>
          <a:xfrm>
            <a:off x="3761242"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3" name="TextBox 12"/>
          <p:cNvSpPr txBox="1"/>
          <p:nvPr/>
        </p:nvSpPr>
        <p:spPr>
          <a:xfrm>
            <a:off x="2831774"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4" name="TextBox 13"/>
          <p:cNvSpPr txBox="1"/>
          <p:nvPr/>
        </p:nvSpPr>
        <p:spPr>
          <a:xfrm>
            <a:off x="1876364"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5" name="TextBox 14"/>
          <p:cNvSpPr txBox="1"/>
          <p:nvPr/>
        </p:nvSpPr>
        <p:spPr>
          <a:xfrm>
            <a:off x="9083039" y="3190116"/>
            <a:ext cx="615142" cy="769441"/>
          </a:xfrm>
          <a:prstGeom prst="rect">
            <a:avLst/>
          </a:prstGeom>
          <a:solidFill>
            <a:schemeClr val="bg1"/>
          </a:solidFill>
          <a:ln>
            <a:solidFill>
              <a:schemeClr val="tx1"/>
            </a:solidFill>
          </a:ln>
        </p:spPr>
        <p:txBody>
          <a:bodyPr wrap="square" rtlCol="0">
            <a:spAutoFit/>
          </a:bodyPr>
          <a:lstStyle/>
          <a:p>
            <a:r>
              <a:rPr lang="en-GB" sz="4400" dirty="0" smtClean="0"/>
              <a:t>2</a:t>
            </a:r>
            <a:endParaRPr lang="en-GB" sz="4400" dirty="0"/>
          </a:p>
        </p:txBody>
      </p:sp>
      <p:sp>
        <p:nvSpPr>
          <p:cNvPr id="16" name="Rectangle 15"/>
          <p:cNvSpPr/>
          <p:nvPr/>
        </p:nvSpPr>
        <p:spPr>
          <a:xfrm>
            <a:off x="1612669" y="2044931"/>
            <a:ext cx="3890356" cy="2427316"/>
          </a:xfrm>
          <a:prstGeom prst="rect">
            <a:avLst/>
          </a:pr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134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27712" y="267855"/>
            <a:ext cx="6870469" cy="1107996"/>
          </a:xfrm>
          <a:prstGeom prst="rect">
            <a:avLst/>
          </a:prstGeom>
        </p:spPr>
        <p:txBody>
          <a:bodyPr wrap="square">
            <a:spAutoFit/>
          </a:bodyPr>
          <a:lstStyle/>
          <a:p>
            <a:r>
              <a:rPr lang="en-US" sz="6600" dirty="0" smtClean="0">
                <a:solidFill>
                  <a:srgbClr val="FF0000"/>
                </a:solidFill>
              </a:rPr>
              <a:t>What is this worth?</a:t>
            </a:r>
            <a:endParaRPr lang="en-GB" sz="6600" dirty="0">
              <a:solidFill>
                <a:srgbClr val="FF0000"/>
              </a:solidFill>
            </a:endParaRPr>
          </a:p>
        </p:txBody>
      </p:sp>
      <p:sp>
        <p:nvSpPr>
          <p:cNvPr id="5" name="TextBox 4"/>
          <p:cNvSpPr txBox="1"/>
          <p:nvPr/>
        </p:nvSpPr>
        <p:spPr>
          <a:xfrm>
            <a:off x="1898533"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6" name="TextBox 5"/>
          <p:cNvSpPr txBox="1"/>
          <p:nvPr/>
        </p:nvSpPr>
        <p:spPr>
          <a:xfrm>
            <a:off x="2831775"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7" name="TextBox 6"/>
          <p:cNvSpPr txBox="1"/>
          <p:nvPr/>
        </p:nvSpPr>
        <p:spPr>
          <a:xfrm>
            <a:off x="3765017" y="2482230"/>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1" name="TextBox 10"/>
          <p:cNvSpPr txBox="1"/>
          <p:nvPr/>
        </p:nvSpPr>
        <p:spPr>
          <a:xfrm>
            <a:off x="4698259"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2" name="TextBox 11"/>
          <p:cNvSpPr txBox="1"/>
          <p:nvPr/>
        </p:nvSpPr>
        <p:spPr>
          <a:xfrm>
            <a:off x="3761242"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3" name="TextBox 12"/>
          <p:cNvSpPr txBox="1"/>
          <p:nvPr/>
        </p:nvSpPr>
        <p:spPr>
          <a:xfrm>
            <a:off x="2831774"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4" name="TextBox 13"/>
          <p:cNvSpPr txBox="1"/>
          <p:nvPr/>
        </p:nvSpPr>
        <p:spPr>
          <a:xfrm>
            <a:off x="1876364"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5" name="TextBox 14"/>
          <p:cNvSpPr txBox="1"/>
          <p:nvPr/>
        </p:nvSpPr>
        <p:spPr>
          <a:xfrm>
            <a:off x="8733903" y="2850827"/>
            <a:ext cx="792481" cy="769441"/>
          </a:xfrm>
          <a:prstGeom prst="rect">
            <a:avLst/>
          </a:prstGeom>
          <a:solidFill>
            <a:srgbClr val="FFFF00"/>
          </a:solidFill>
          <a:ln>
            <a:solidFill>
              <a:schemeClr val="tx1"/>
            </a:solidFill>
          </a:ln>
        </p:spPr>
        <p:txBody>
          <a:bodyPr wrap="square" rtlCol="0">
            <a:spAutoFit/>
          </a:bodyPr>
          <a:lstStyle/>
          <a:p>
            <a:r>
              <a:rPr lang="en-GB" sz="4400" dirty="0" smtClean="0"/>
              <a:t>-3</a:t>
            </a:r>
            <a:endParaRPr lang="en-GB" sz="4400" dirty="0"/>
          </a:p>
        </p:txBody>
      </p:sp>
      <p:sp>
        <p:nvSpPr>
          <p:cNvPr id="16" name="TextBox 15"/>
          <p:cNvSpPr txBox="1"/>
          <p:nvPr/>
        </p:nvSpPr>
        <p:spPr>
          <a:xfrm>
            <a:off x="5633071"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7" name="TextBox 16"/>
          <p:cNvSpPr txBox="1"/>
          <p:nvPr/>
        </p:nvSpPr>
        <p:spPr>
          <a:xfrm>
            <a:off x="6566313" y="34234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8" name="Rectangle 17"/>
          <p:cNvSpPr/>
          <p:nvPr/>
        </p:nvSpPr>
        <p:spPr>
          <a:xfrm>
            <a:off x="1469610" y="2021889"/>
            <a:ext cx="3085590" cy="2427316"/>
          </a:xfrm>
          <a:prstGeom prst="rect">
            <a:avLst/>
          </a:pr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3656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P spid="13" grpId="0" animBg="1"/>
      <p:bldP spid="14" grpId="0" animBg="1"/>
      <p:bldP spid="15"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783" y="665018"/>
            <a:ext cx="5418471" cy="646331"/>
          </a:xfrm>
          <a:prstGeom prst="rect">
            <a:avLst/>
          </a:prstGeom>
          <a:noFill/>
        </p:spPr>
        <p:txBody>
          <a:bodyPr wrap="none" rtlCol="0">
            <a:spAutoFit/>
          </a:bodyPr>
          <a:lstStyle/>
          <a:p>
            <a:r>
              <a:rPr lang="en-GB" sz="3600" dirty="0" smtClean="0">
                <a:latin typeface="Comic Sans MS" panose="030F0702030302020204" pitchFamily="66" charset="0"/>
              </a:rPr>
              <a:t>What is:                 6 + 2</a:t>
            </a:r>
            <a:endParaRPr lang="en-GB" sz="3600" dirty="0">
              <a:latin typeface="Comic Sans MS" panose="030F0702030302020204" pitchFamily="66" charset="0"/>
            </a:endParaRPr>
          </a:p>
        </p:txBody>
      </p:sp>
      <p:sp>
        <p:nvSpPr>
          <p:cNvPr id="5" name="TextBox 4"/>
          <p:cNvSpPr txBox="1"/>
          <p:nvPr/>
        </p:nvSpPr>
        <p:spPr>
          <a:xfrm>
            <a:off x="5016190"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6" name="TextBox 5"/>
          <p:cNvSpPr txBox="1"/>
          <p:nvPr/>
        </p:nvSpPr>
        <p:spPr>
          <a:xfrm>
            <a:off x="2537913" y="382959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7" name="TextBox 6"/>
          <p:cNvSpPr txBox="1"/>
          <p:nvPr/>
        </p:nvSpPr>
        <p:spPr>
          <a:xfrm>
            <a:off x="1474044" y="383855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8" name="TextBox 7"/>
          <p:cNvSpPr txBox="1"/>
          <p:nvPr/>
        </p:nvSpPr>
        <p:spPr>
          <a:xfrm>
            <a:off x="2550924" y="275041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9" name="TextBox 8"/>
          <p:cNvSpPr txBox="1"/>
          <p:nvPr/>
        </p:nvSpPr>
        <p:spPr>
          <a:xfrm>
            <a:off x="2513135"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0" name="TextBox 9"/>
          <p:cNvSpPr txBox="1"/>
          <p:nvPr/>
        </p:nvSpPr>
        <p:spPr>
          <a:xfrm>
            <a:off x="1474044"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1" name="TextBox 10"/>
          <p:cNvSpPr txBox="1"/>
          <p:nvPr/>
        </p:nvSpPr>
        <p:spPr>
          <a:xfrm>
            <a:off x="1461034" y="275489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2" name="TextBox 11"/>
          <p:cNvSpPr txBox="1"/>
          <p:nvPr/>
        </p:nvSpPr>
        <p:spPr>
          <a:xfrm>
            <a:off x="5016189" y="275041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grpSp>
        <p:nvGrpSpPr>
          <p:cNvPr id="2" name="Group 1"/>
          <p:cNvGrpSpPr/>
          <p:nvPr/>
        </p:nvGrpSpPr>
        <p:grpSpPr>
          <a:xfrm>
            <a:off x="7697888" y="1671237"/>
            <a:ext cx="1770229" cy="3985725"/>
            <a:chOff x="7697888" y="1671237"/>
            <a:chExt cx="1770229" cy="3985725"/>
          </a:xfrm>
        </p:grpSpPr>
        <p:sp>
          <p:nvSpPr>
            <p:cNvPr id="13" name="TextBox 12"/>
            <p:cNvSpPr txBox="1"/>
            <p:nvPr/>
          </p:nvSpPr>
          <p:spPr>
            <a:xfrm>
              <a:off x="8840042" y="4949076"/>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4" name="TextBox 13"/>
            <p:cNvSpPr txBox="1"/>
            <p:nvPr/>
          </p:nvSpPr>
          <p:spPr>
            <a:xfrm>
              <a:off x="7697888" y="4949076"/>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5" name="TextBox 14"/>
            <p:cNvSpPr txBox="1"/>
            <p:nvPr/>
          </p:nvSpPr>
          <p:spPr>
            <a:xfrm>
              <a:off x="8840043" y="384374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6" name="TextBox 15"/>
            <p:cNvSpPr txBox="1"/>
            <p:nvPr/>
          </p:nvSpPr>
          <p:spPr>
            <a:xfrm>
              <a:off x="7697888" y="384974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7" name="TextBox 16"/>
            <p:cNvSpPr txBox="1"/>
            <p:nvPr/>
          </p:nvSpPr>
          <p:spPr>
            <a:xfrm>
              <a:off x="8840043" y="275041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8" name="TextBox 17"/>
            <p:cNvSpPr txBox="1"/>
            <p:nvPr/>
          </p:nvSpPr>
          <p:spPr>
            <a:xfrm>
              <a:off x="7697888" y="275041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9" name="TextBox 18"/>
            <p:cNvSpPr txBox="1"/>
            <p:nvPr/>
          </p:nvSpPr>
          <p:spPr>
            <a:xfrm>
              <a:off x="8840044"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0" name="TextBox 19"/>
            <p:cNvSpPr txBox="1"/>
            <p:nvPr/>
          </p:nvSpPr>
          <p:spPr>
            <a:xfrm>
              <a:off x="7699353"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grpSp>
      <p:sp>
        <p:nvSpPr>
          <p:cNvPr id="21" name="Rectangle 20"/>
          <p:cNvSpPr/>
          <p:nvPr/>
        </p:nvSpPr>
        <p:spPr>
          <a:xfrm>
            <a:off x="3819193" y="2225328"/>
            <a:ext cx="481222" cy="830997"/>
          </a:xfrm>
          <a:prstGeom prst="rect">
            <a:avLst/>
          </a:prstGeom>
        </p:spPr>
        <p:txBody>
          <a:bodyPr wrap="none">
            <a:spAutoFit/>
          </a:bodyPr>
          <a:lstStyle/>
          <a:p>
            <a:r>
              <a:rPr lang="en-GB" sz="4800" dirty="0" smtClean="0">
                <a:latin typeface="Comic Sans MS" panose="030F0702030302020204" pitchFamily="66" charset="0"/>
              </a:rPr>
              <a:t>+</a:t>
            </a:r>
            <a:endParaRPr lang="en-GB" sz="4800" dirty="0"/>
          </a:p>
        </p:txBody>
      </p:sp>
      <p:sp>
        <p:nvSpPr>
          <p:cNvPr id="22" name="Rectangle 21"/>
          <p:cNvSpPr/>
          <p:nvPr/>
        </p:nvSpPr>
        <p:spPr>
          <a:xfrm>
            <a:off x="6436162" y="2132995"/>
            <a:ext cx="537327" cy="923330"/>
          </a:xfrm>
          <a:prstGeom prst="rect">
            <a:avLst/>
          </a:prstGeom>
        </p:spPr>
        <p:txBody>
          <a:bodyPr wrap="none">
            <a:spAutoFit/>
          </a:bodyPr>
          <a:lstStyle/>
          <a:p>
            <a:r>
              <a:rPr lang="en-GB" sz="5400" dirty="0" smtClean="0">
                <a:latin typeface="Comic Sans MS" panose="030F0702030302020204" pitchFamily="66" charset="0"/>
              </a:rPr>
              <a:t>=</a:t>
            </a:r>
            <a:endParaRPr lang="en-GB" sz="5400" dirty="0"/>
          </a:p>
        </p:txBody>
      </p:sp>
    </p:spTree>
    <p:extLst>
      <p:ext uri="{BB962C8B-B14F-4D97-AF65-F5344CB8AC3E}">
        <p14:creationId xmlns:p14="http://schemas.microsoft.com/office/powerpoint/2010/main" val="132835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783" y="665018"/>
            <a:ext cx="6364243" cy="646331"/>
          </a:xfrm>
          <a:prstGeom prst="rect">
            <a:avLst/>
          </a:prstGeom>
          <a:noFill/>
        </p:spPr>
        <p:txBody>
          <a:bodyPr wrap="none" rtlCol="0">
            <a:spAutoFit/>
          </a:bodyPr>
          <a:lstStyle/>
          <a:p>
            <a:r>
              <a:rPr lang="en-GB" sz="3600" dirty="0" smtClean="0">
                <a:latin typeface="Comic Sans MS" panose="030F0702030302020204" pitchFamily="66" charset="0"/>
              </a:rPr>
              <a:t>Work out                     6 + -2</a:t>
            </a:r>
            <a:endParaRPr lang="en-GB" sz="3600" dirty="0">
              <a:latin typeface="Comic Sans MS" panose="030F0702030302020204" pitchFamily="66" charset="0"/>
            </a:endParaRPr>
          </a:p>
        </p:txBody>
      </p:sp>
      <p:sp>
        <p:nvSpPr>
          <p:cNvPr id="5" name="TextBox 4"/>
          <p:cNvSpPr txBox="1"/>
          <p:nvPr/>
        </p:nvSpPr>
        <p:spPr>
          <a:xfrm>
            <a:off x="5016190" y="1671237"/>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6" name="TextBox 5"/>
          <p:cNvSpPr txBox="1"/>
          <p:nvPr/>
        </p:nvSpPr>
        <p:spPr>
          <a:xfrm>
            <a:off x="2537913" y="382959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7" name="TextBox 6"/>
          <p:cNvSpPr txBox="1"/>
          <p:nvPr/>
        </p:nvSpPr>
        <p:spPr>
          <a:xfrm>
            <a:off x="1474044" y="383855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8" name="TextBox 7"/>
          <p:cNvSpPr txBox="1"/>
          <p:nvPr/>
        </p:nvSpPr>
        <p:spPr>
          <a:xfrm>
            <a:off x="2550924" y="275041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9" name="TextBox 8"/>
          <p:cNvSpPr txBox="1"/>
          <p:nvPr/>
        </p:nvSpPr>
        <p:spPr>
          <a:xfrm>
            <a:off x="2513135"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0" name="TextBox 9"/>
          <p:cNvSpPr txBox="1"/>
          <p:nvPr/>
        </p:nvSpPr>
        <p:spPr>
          <a:xfrm>
            <a:off x="1474044"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1" name="TextBox 10"/>
          <p:cNvSpPr txBox="1"/>
          <p:nvPr/>
        </p:nvSpPr>
        <p:spPr>
          <a:xfrm>
            <a:off x="1461034" y="275489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2" name="TextBox 11"/>
          <p:cNvSpPr txBox="1"/>
          <p:nvPr/>
        </p:nvSpPr>
        <p:spPr>
          <a:xfrm>
            <a:off x="5016189" y="2750418"/>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nvGrpSpPr>
          <p:cNvPr id="13" name="Group 12"/>
          <p:cNvGrpSpPr/>
          <p:nvPr/>
        </p:nvGrpSpPr>
        <p:grpSpPr>
          <a:xfrm>
            <a:off x="7697889" y="1671237"/>
            <a:ext cx="1770228" cy="1900625"/>
            <a:chOff x="7697889" y="1671237"/>
            <a:chExt cx="1770228" cy="1900625"/>
          </a:xfrm>
        </p:grpSpPr>
        <p:sp>
          <p:nvSpPr>
            <p:cNvPr id="17" name="TextBox 16"/>
            <p:cNvSpPr txBox="1"/>
            <p:nvPr/>
          </p:nvSpPr>
          <p:spPr>
            <a:xfrm>
              <a:off x="8840044" y="284614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8" name="TextBox 17"/>
            <p:cNvSpPr txBox="1"/>
            <p:nvPr/>
          </p:nvSpPr>
          <p:spPr>
            <a:xfrm>
              <a:off x="7697889" y="2863976"/>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9" name="TextBox 18"/>
            <p:cNvSpPr txBox="1"/>
            <p:nvPr/>
          </p:nvSpPr>
          <p:spPr>
            <a:xfrm>
              <a:off x="8840044"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0" name="TextBox 19"/>
            <p:cNvSpPr txBox="1"/>
            <p:nvPr/>
          </p:nvSpPr>
          <p:spPr>
            <a:xfrm>
              <a:off x="7699353" y="1671237"/>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grpSp>
      <p:sp>
        <p:nvSpPr>
          <p:cNvPr id="21" name="Rectangle 20"/>
          <p:cNvSpPr/>
          <p:nvPr/>
        </p:nvSpPr>
        <p:spPr>
          <a:xfrm>
            <a:off x="3819193" y="2225328"/>
            <a:ext cx="481222" cy="830997"/>
          </a:xfrm>
          <a:prstGeom prst="rect">
            <a:avLst/>
          </a:prstGeom>
        </p:spPr>
        <p:txBody>
          <a:bodyPr wrap="none">
            <a:spAutoFit/>
          </a:bodyPr>
          <a:lstStyle/>
          <a:p>
            <a:r>
              <a:rPr lang="en-GB" sz="4800" dirty="0" smtClean="0">
                <a:latin typeface="Comic Sans MS" panose="030F0702030302020204" pitchFamily="66" charset="0"/>
              </a:rPr>
              <a:t>+</a:t>
            </a:r>
            <a:endParaRPr lang="en-GB" sz="4800" dirty="0"/>
          </a:p>
        </p:txBody>
      </p:sp>
      <p:sp>
        <p:nvSpPr>
          <p:cNvPr id="22" name="Rectangle 21"/>
          <p:cNvSpPr/>
          <p:nvPr/>
        </p:nvSpPr>
        <p:spPr>
          <a:xfrm>
            <a:off x="6436162" y="2132995"/>
            <a:ext cx="537327" cy="923330"/>
          </a:xfrm>
          <a:prstGeom prst="rect">
            <a:avLst/>
          </a:prstGeom>
        </p:spPr>
        <p:txBody>
          <a:bodyPr wrap="none">
            <a:spAutoFit/>
          </a:bodyPr>
          <a:lstStyle/>
          <a:p>
            <a:r>
              <a:rPr lang="en-GB" sz="5400" dirty="0" smtClean="0">
                <a:latin typeface="Comic Sans MS" panose="030F0702030302020204" pitchFamily="66" charset="0"/>
              </a:rPr>
              <a:t>=</a:t>
            </a:r>
            <a:endParaRPr lang="en-GB" sz="5400" dirty="0"/>
          </a:p>
        </p:txBody>
      </p:sp>
      <p:sp>
        <p:nvSpPr>
          <p:cNvPr id="2" name="Rectangle 1"/>
          <p:cNvSpPr/>
          <p:nvPr/>
        </p:nvSpPr>
        <p:spPr>
          <a:xfrm>
            <a:off x="2346036" y="1376218"/>
            <a:ext cx="3668906" cy="2364509"/>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006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783" y="665018"/>
            <a:ext cx="5649303" cy="646331"/>
          </a:xfrm>
          <a:prstGeom prst="rect">
            <a:avLst/>
          </a:prstGeom>
          <a:noFill/>
        </p:spPr>
        <p:txBody>
          <a:bodyPr wrap="none" rtlCol="0">
            <a:spAutoFit/>
          </a:bodyPr>
          <a:lstStyle/>
          <a:p>
            <a:r>
              <a:rPr lang="en-GB" sz="3600" dirty="0" smtClean="0">
                <a:latin typeface="Comic Sans MS" panose="030F0702030302020204" pitchFamily="66" charset="0"/>
              </a:rPr>
              <a:t>What is:           -(3) + -(4)</a:t>
            </a:r>
            <a:endParaRPr lang="en-GB" sz="3600" dirty="0">
              <a:latin typeface="Comic Sans MS" panose="030F0702030302020204" pitchFamily="66" charset="0"/>
            </a:endParaRPr>
          </a:p>
        </p:txBody>
      </p:sp>
      <p:sp>
        <p:nvSpPr>
          <p:cNvPr id="5" name="TextBox 4"/>
          <p:cNvSpPr txBox="1"/>
          <p:nvPr/>
        </p:nvSpPr>
        <p:spPr>
          <a:xfrm>
            <a:off x="3361006" y="167918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7" name="TextBox 6"/>
          <p:cNvSpPr txBox="1"/>
          <p:nvPr/>
        </p:nvSpPr>
        <p:spPr>
          <a:xfrm>
            <a:off x="1474043" y="372932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0" name="TextBox 9"/>
          <p:cNvSpPr txBox="1"/>
          <p:nvPr/>
        </p:nvSpPr>
        <p:spPr>
          <a:xfrm>
            <a:off x="1474044" y="1671237"/>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11" name="TextBox 10"/>
          <p:cNvSpPr txBox="1"/>
          <p:nvPr/>
        </p:nvSpPr>
        <p:spPr>
          <a:xfrm>
            <a:off x="1474043" y="2717771"/>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12" name="TextBox 11"/>
          <p:cNvSpPr txBox="1"/>
          <p:nvPr/>
        </p:nvSpPr>
        <p:spPr>
          <a:xfrm>
            <a:off x="3361006" y="270425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21" name="Rectangle 20"/>
          <p:cNvSpPr/>
          <p:nvPr/>
        </p:nvSpPr>
        <p:spPr>
          <a:xfrm>
            <a:off x="2517584" y="2594660"/>
            <a:ext cx="481222" cy="830997"/>
          </a:xfrm>
          <a:prstGeom prst="rect">
            <a:avLst/>
          </a:prstGeom>
        </p:spPr>
        <p:txBody>
          <a:bodyPr wrap="none">
            <a:spAutoFit/>
          </a:bodyPr>
          <a:lstStyle/>
          <a:p>
            <a:r>
              <a:rPr lang="en-GB" sz="4800" dirty="0" smtClean="0">
                <a:latin typeface="Comic Sans MS" panose="030F0702030302020204" pitchFamily="66" charset="0"/>
              </a:rPr>
              <a:t>+</a:t>
            </a:r>
            <a:endParaRPr lang="en-GB" sz="4800" dirty="0"/>
          </a:p>
        </p:txBody>
      </p:sp>
      <p:sp>
        <p:nvSpPr>
          <p:cNvPr id="22" name="Rectangle 21"/>
          <p:cNvSpPr/>
          <p:nvPr/>
        </p:nvSpPr>
        <p:spPr>
          <a:xfrm>
            <a:off x="6436162" y="2132995"/>
            <a:ext cx="537327" cy="923330"/>
          </a:xfrm>
          <a:prstGeom prst="rect">
            <a:avLst/>
          </a:prstGeom>
        </p:spPr>
        <p:txBody>
          <a:bodyPr wrap="none">
            <a:spAutoFit/>
          </a:bodyPr>
          <a:lstStyle/>
          <a:p>
            <a:r>
              <a:rPr lang="en-GB" sz="5400" dirty="0" smtClean="0">
                <a:latin typeface="Comic Sans MS" panose="030F0702030302020204" pitchFamily="66" charset="0"/>
              </a:rPr>
              <a:t>=</a:t>
            </a:r>
            <a:endParaRPr lang="en-GB" sz="5400" dirty="0"/>
          </a:p>
        </p:txBody>
      </p:sp>
      <p:sp>
        <p:nvSpPr>
          <p:cNvPr id="23" name="TextBox 22"/>
          <p:cNvSpPr txBox="1"/>
          <p:nvPr/>
        </p:nvSpPr>
        <p:spPr>
          <a:xfrm>
            <a:off x="3361006" y="4754389"/>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24" name="TextBox 23"/>
          <p:cNvSpPr txBox="1"/>
          <p:nvPr/>
        </p:nvSpPr>
        <p:spPr>
          <a:xfrm>
            <a:off x="3361006" y="372932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25" name="TextBox 24"/>
          <p:cNvSpPr txBox="1"/>
          <p:nvPr/>
        </p:nvSpPr>
        <p:spPr>
          <a:xfrm>
            <a:off x="7834121" y="378868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26" name="TextBox 25"/>
          <p:cNvSpPr txBox="1"/>
          <p:nvPr/>
        </p:nvSpPr>
        <p:spPr>
          <a:xfrm>
            <a:off x="7842516" y="173854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27" name="TextBox 26"/>
          <p:cNvSpPr txBox="1"/>
          <p:nvPr/>
        </p:nvSpPr>
        <p:spPr>
          <a:xfrm>
            <a:off x="7842515" y="2717771"/>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28" name="TextBox 27"/>
          <p:cNvSpPr txBox="1"/>
          <p:nvPr/>
        </p:nvSpPr>
        <p:spPr>
          <a:xfrm>
            <a:off x="8807461" y="173854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29" name="TextBox 28"/>
          <p:cNvSpPr txBox="1"/>
          <p:nvPr/>
        </p:nvSpPr>
        <p:spPr>
          <a:xfrm>
            <a:off x="8807461" y="276361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0" name="TextBox 29"/>
          <p:cNvSpPr txBox="1"/>
          <p:nvPr/>
        </p:nvSpPr>
        <p:spPr>
          <a:xfrm>
            <a:off x="8807461" y="4813749"/>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1" name="TextBox 30"/>
          <p:cNvSpPr txBox="1"/>
          <p:nvPr/>
        </p:nvSpPr>
        <p:spPr>
          <a:xfrm>
            <a:off x="8807461" y="3788680"/>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Tree>
    <p:extLst>
      <p:ext uri="{BB962C8B-B14F-4D97-AF65-F5344CB8AC3E}">
        <p14:creationId xmlns:p14="http://schemas.microsoft.com/office/powerpoint/2010/main" val="250708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animBg="1"/>
      <p:bldP spid="26" grpId="0" animBg="1"/>
      <p:bldP spid="27" grpId="0" animBg="1"/>
      <p:bldP spid="28" grpId="0" animBg="1"/>
      <p:bldP spid="29" grpId="0" animBg="1"/>
      <p:bldP spid="30"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9813" y="511796"/>
            <a:ext cx="5957080" cy="646331"/>
          </a:xfrm>
          <a:prstGeom prst="rect">
            <a:avLst/>
          </a:prstGeom>
          <a:noFill/>
        </p:spPr>
        <p:txBody>
          <a:bodyPr wrap="none" rtlCol="0">
            <a:spAutoFit/>
          </a:bodyPr>
          <a:lstStyle/>
          <a:p>
            <a:r>
              <a:rPr lang="en-GB" sz="3600" dirty="0" smtClean="0">
                <a:latin typeface="Comic Sans MS" panose="030F0702030302020204" pitchFamily="66" charset="0"/>
              </a:rPr>
              <a:t>Work out            + 8 - (+ 4)</a:t>
            </a:r>
            <a:endParaRPr lang="en-GB" sz="3600" dirty="0">
              <a:latin typeface="Comic Sans MS" panose="030F0702030302020204" pitchFamily="66" charset="0"/>
            </a:endParaRPr>
          </a:p>
        </p:txBody>
      </p:sp>
      <p:sp>
        <p:nvSpPr>
          <p:cNvPr id="6" name="TextBox 5"/>
          <p:cNvSpPr txBox="1"/>
          <p:nvPr/>
        </p:nvSpPr>
        <p:spPr>
          <a:xfrm>
            <a:off x="2535186" y="3819525"/>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7" name="TextBox 6"/>
          <p:cNvSpPr txBox="1"/>
          <p:nvPr/>
        </p:nvSpPr>
        <p:spPr>
          <a:xfrm>
            <a:off x="1474044" y="3838559"/>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8" name="TextBox 7"/>
          <p:cNvSpPr txBox="1"/>
          <p:nvPr/>
        </p:nvSpPr>
        <p:spPr>
          <a:xfrm>
            <a:off x="2550924" y="275041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9" name="TextBox 8"/>
          <p:cNvSpPr txBox="1"/>
          <p:nvPr/>
        </p:nvSpPr>
        <p:spPr>
          <a:xfrm>
            <a:off x="2492269" y="1681232"/>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0" name="TextBox 9"/>
          <p:cNvSpPr txBox="1"/>
          <p:nvPr/>
        </p:nvSpPr>
        <p:spPr>
          <a:xfrm>
            <a:off x="1453178" y="1681232"/>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11" name="TextBox 10"/>
          <p:cNvSpPr txBox="1"/>
          <p:nvPr/>
        </p:nvSpPr>
        <p:spPr>
          <a:xfrm>
            <a:off x="1461034" y="2754898"/>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grpSp>
        <p:nvGrpSpPr>
          <p:cNvPr id="3" name="Group 2"/>
          <p:cNvGrpSpPr/>
          <p:nvPr/>
        </p:nvGrpSpPr>
        <p:grpSpPr>
          <a:xfrm>
            <a:off x="7697889" y="1671237"/>
            <a:ext cx="1770228" cy="1900625"/>
            <a:chOff x="7697889" y="1671237"/>
            <a:chExt cx="1770228" cy="1900625"/>
          </a:xfrm>
          <a:solidFill>
            <a:srgbClr val="FFFF00"/>
          </a:solidFill>
        </p:grpSpPr>
        <p:sp>
          <p:nvSpPr>
            <p:cNvPr id="17" name="TextBox 16"/>
            <p:cNvSpPr txBox="1"/>
            <p:nvPr/>
          </p:nvSpPr>
          <p:spPr>
            <a:xfrm>
              <a:off x="8840044" y="2846147"/>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18" name="TextBox 17"/>
            <p:cNvSpPr txBox="1"/>
            <p:nvPr/>
          </p:nvSpPr>
          <p:spPr>
            <a:xfrm>
              <a:off x="7697889" y="2863976"/>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19" name="TextBox 18"/>
            <p:cNvSpPr txBox="1"/>
            <p:nvPr/>
          </p:nvSpPr>
          <p:spPr>
            <a:xfrm>
              <a:off x="8840044" y="1671237"/>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0" name="TextBox 19"/>
            <p:cNvSpPr txBox="1"/>
            <p:nvPr/>
          </p:nvSpPr>
          <p:spPr>
            <a:xfrm>
              <a:off x="7699353" y="1671237"/>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grpSp>
      <p:sp>
        <p:nvSpPr>
          <p:cNvPr id="21" name="Rectangle 20"/>
          <p:cNvSpPr/>
          <p:nvPr/>
        </p:nvSpPr>
        <p:spPr>
          <a:xfrm>
            <a:off x="3378648" y="2225328"/>
            <a:ext cx="441146" cy="830997"/>
          </a:xfrm>
          <a:prstGeom prst="rect">
            <a:avLst/>
          </a:prstGeom>
        </p:spPr>
        <p:txBody>
          <a:bodyPr wrap="none">
            <a:spAutoFit/>
          </a:bodyPr>
          <a:lstStyle/>
          <a:p>
            <a:r>
              <a:rPr lang="en-GB" sz="4800" dirty="0" smtClean="0">
                <a:latin typeface="Comic Sans MS" panose="030F0702030302020204" pitchFamily="66" charset="0"/>
              </a:rPr>
              <a:t>-</a:t>
            </a:r>
            <a:endParaRPr lang="en-GB" sz="4800" dirty="0"/>
          </a:p>
        </p:txBody>
      </p:sp>
      <p:sp>
        <p:nvSpPr>
          <p:cNvPr id="22" name="Rectangle 21"/>
          <p:cNvSpPr/>
          <p:nvPr/>
        </p:nvSpPr>
        <p:spPr>
          <a:xfrm>
            <a:off x="6436162" y="2132995"/>
            <a:ext cx="537327" cy="923330"/>
          </a:xfrm>
          <a:prstGeom prst="rect">
            <a:avLst/>
          </a:prstGeom>
        </p:spPr>
        <p:txBody>
          <a:bodyPr wrap="none">
            <a:spAutoFit/>
          </a:bodyPr>
          <a:lstStyle/>
          <a:p>
            <a:r>
              <a:rPr lang="en-GB" sz="5400" dirty="0" smtClean="0">
                <a:latin typeface="Comic Sans MS" panose="030F0702030302020204" pitchFamily="66" charset="0"/>
              </a:rPr>
              <a:t>=</a:t>
            </a:r>
            <a:endParaRPr lang="en-GB" sz="5400" dirty="0"/>
          </a:p>
        </p:txBody>
      </p:sp>
      <p:sp>
        <p:nvSpPr>
          <p:cNvPr id="23" name="TextBox 22"/>
          <p:cNvSpPr txBox="1"/>
          <p:nvPr/>
        </p:nvSpPr>
        <p:spPr>
          <a:xfrm>
            <a:off x="2542533" y="4906333"/>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4" name="TextBox 23"/>
          <p:cNvSpPr txBox="1"/>
          <p:nvPr/>
        </p:nvSpPr>
        <p:spPr>
          <a:xfrm>
            <a:off x="1474044" y="4906333"/>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grpSp>
        <p:nvGrpSpPr>
          <p:cNvPr id="2" name="Group 1"/>
          <p:cNvGrpSpPr/>
          <p:nvPr/>
        </p:nvGrpSpPr>
        <p:grpSpPr>
          <a:xfrm>
            <a:off x="4300415" y="1681232"/>
            <a:ext cx="1625179" cy="1777072"/>
            <a:chOff x="4300415" y="1681232"/>
            <a:chExt cx="1625179" cy="1777072"/>
          </a:xfrm>
          <a:solidFill>
            <a:srgbClr val="FFFF00"/>
          </a:solidFill>
        </p:grpSpPr>
        <p:sp>
          <p:nvSpPr>
            <p:cNvPr id="25" name="TextBox 24"/>
            <p:cNvSpPr txBox="1"/>
            <p:nvPr/>
          </p:nvSpPr>
          <p:spPr>
            <a:xfrm>
              <a:off x="5287966" y="1681232"/>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6" name="TextBox 25"/>
            <p:cNvSpPr txBox="1"/>
            <p:nvPr/>
          </p:nvSpPr>
          <p:spPr>
            <a:xfrm>
              <a:off x="4312538" y="1681232"/>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7" name="TextBox 26"/>
            <p:cNvSpPr txBox="1"/>
            <p:nvPr/>
          </p:nvSpPr>
          <p:spPr>
            <a:xfrm>
              <a:off x="5297521" y="2750418"/>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sp>
          <p:nvSpPr>
            <p:cNvPr id="28" name="TextBox 27"/>
            <p:cNvSpPr txBox="1"/>
            <p:nvPr/>
          </p:nvSpPr>
          <p:spPr>
            <a:xfrm>
              <a:off x="4300415" y="2750418"/>
              <a:ext cx="628073" cy="707886"/>
            </a:xfrm>
            <a:prstGeom prst="rect">
              <a:avLst/>
            </a:prstGeom>
            <a:grpFill/>
            <a:ln w="57150">
              <a:solidFill>
                <a:schemeClr val="tx1"/>
              </a:solidFill>
            </a:ln>
          </p:spPr>
          <p:txBody>
            <a:bodyPr wrap="square" rtlCol="0">
              <a:spAutoFit/>
            </a:bodyPr>
            <a:lstStyle/>
            <a:p>
              <a:pPr algn="ctr"/>
              <a:r>
                <a:rPr lang="en-GB" sz="4000" dirty="0" smtClean="0"/>
                <a:t>+</a:t>
              </a:r>
              <a:endParaRPr lang="en-GB" sz="4000" dirty="0"/>
            </a:p>
          </p:txBody>
        </p:sp>
      </p:grpSp>
      <p:grpSp>
        <p:nvGrpSpPr>
          <p:cNvPr id="13" name="Group 12"/>
          <p:cNvGrpSpPr/>
          <p:nvPr/>
        </p:nvGrpSpPr>
        <p:grpSpPr>
          <a:xfrm>
            <a:off x="4290872" y="3744491"/>
            <a:ext cx="1625167" cy="1806299"/>
            <a:chOff x="4305265" y="1681232"/>
            <a:chExt cx="1625167" cy="1806299"/>
          </a:xfrm>
        </p:grpSpPr>
        <p:sp>
          <p:nvSpPr>
            <p:cNvPr id="12" name="TextBox 11"/>
            <p:cNvSpPr txBox="1"/>
            <p:nvPr/>
          </p:nvSpPr>
          <p:spPr>
            <a:xfrm>
              <a:off x="4312538" y="1681232"/>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5" name="TextBox 4"/>
            <p:cNvSpPr txBox="1"/>
            <p:nvPr/>
          </p:nvSpPr>
          <p:spPr>
            <a:xfrm>
              <a:off x="5302359" y="1681232"/>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30" name="TextBox 29"/>
            <p:cNvSpPr txBox="1"/>
            <p:nvPr/>
          </p:nvSpPr>
          <p:spPr>
            <a:xfrm>
              <a:off x="5302359" y="277964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1" name="TextBox 30"/>
            <p:cNvSpPr txBox="1"/>
            <p:nvPr/>
          </p:nvSpPr>
          <p:spPr>
            <a:xfrm>
              <a:off x="4305265" y="27517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grpSp>
        <p:nvGrpSpPr>
          <p:cNvPr id="42" name="Group 41"/>
          <p:cNvGrpSpPr/>
          <p:nvPr/>
        </p:nvGrpSpPr>
        <p:grpSpPr>
          <a:xfrm>
            <a:off x="3890048" y="1442107"/>
            <a:ext cx="2537684" cy="2063294"/>
            <a:chOff x="7912602" y="3819525"/>
            <a:chExt cx="2537684" cy="2063294"/>
          </a:xfrm>
        </p:grpSpPr>
        <p:cxnSp>
          <p:nvCxnSpPr>
            <p:cNvPr id="29" name="Straight Connector 28"/>
            <p:cNvCxnSpPr/>
            <p:nvPr/>
          </p:nvCxnSpPr>
          <p:spPr>
            <a:xfrm>
              <a:off x="8086461" y="3819525"/>
              <a:ext cx="2363825" cy="2063294"/>
            </a:xfrm>
            <a:prstGeom prst="line">
              <a:avLst/>
            </a:prstGeom>
            <a:ln w="57150"/>
          </p:spPr>
          <p:style>
            <a:lnRef idx="3">
              <a:schemeClr val="dk1"/>
            </a:lnRef>
            <a:fillRef idx="0">
              <a:schemeClr val="dk1"/>
            </a:fillRef>
            <a:effectRef idx="2">
              <a:schemeClr val="dk1"/>
            </a:effectRef>
            <a:fontRef idx="minor">
              <a:schemeClr val="tx1"/>
            </a:fontRef>
          </p:style>
        </p:cxnSp>
        <p:cxnSp>
          <p:nvCxnSpPr>
            <p:cNvPr id="33" name="Straight Connector 32"/>
            <p:cNvCxnSpPr/>
            <p:nvPr/>
          </p:nvCxnSpPr>
          <p:spPr>
            <a:xfrm flipV="1">
              <a:off x="7912602" y="3946757"/>
              <a:ext cx="2482956" cy="1897224"/>
            </a:xfrm>
            <a:prstGeom prst="line">
              <a:avLst/>
            </a:prstGeom>
            <a:ln w="57150"/>
          </p:spPr>
          <p:style>
            <a:lnRef idx="3">
              <a:schemeClr val="dk1"/>
            </a:lnRef>
            <a:fillRef idx="0">
              <a:schemeClr val="dk1"/>
            </a:fillRef>
            <a:effectRef idx="2">
              <a:schemeClr val="dk1"/>
            </a:effectRef>
            <a:fontRef idx="minor">
              <a:schemeClr val="tx1"/>
            </a:fontRef>
          </p:style>
        </p:cxnSp>
      </p:grpSp>
      <p:sp>
        <p:nvSpPr>
          <p:cNvPr id="37" name="Rectangle 36"/>
          <p:cNvSpPr/>
          <p:nvPr/>
        </p:nvSpPr>
        <p:spPr>
          <a:xfrm>
            <a:off x="889924" y="3699094"/>
            <a:ext cx="5546238" cy="2183725"/>
          </a:xfrm>
          <a:prstGeom prst="rect">
            <a:avLst/>
          </a:prstGeom>
          <a:noFill/>
          <a:ln w="762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Double Bracket 38"/>
          <p:cNvSpPr/>
          <p:nvPr/>
        </p:nvSpPr>
        <p:spPr>
          <a:xfrm>
            <a:off x="3831393" y="1438581"/>
            <a:ext cx="2598185" cy="2133281"/>
          </a:xfrm>
          <a:prstGeom prst="bracketPair">
            <a:avLst/>
          </a:pr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7231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4411671" y="1613912"/>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4" name="TextBox 3"/>
          <p:cNvSpPr txBox="1"/>
          <p:nvPr/>
        </p:nvSpPr>
        <p:spPr>
          <a:xfrm>
            <a:off x="529813" y="511796"/>
            <a:ext cx="7335663" cy="646331"/>
          </a:xfrm>
          <a:prstGeom prst="rect">
            <a:avLst/>
          </a:prstGeom>
          <a:noFill/>
        </p:spPr>
        <p:txBody>
          <a:bodyPr wrap="none" rtlCol="0">
            <a:spAutoFit/>
          </a:bodyPr>
          <a:lstStyle/>
          <a:p>
            <a:r>
              <a:rPr lang="en-GB" sz="3600" dirty="0" smtClean="0">
                <a:latin typeface="Comic Sans MS" panose="030F0702030302020204" pitchFamily="66" charset="0"/>
              </a:rPr>
              <a:t>Work out</a:t>
            </a:r>
            <a:r>
              <a:rPr lang="en-GB" sz="3600" dirty="0">
                <a:latin typeface="Comic Sans MS" panose="030F0702030302020204" pitchFamily="66" charset="0"/>
              </a:rPr>
              <a:t>:                     - 4 - (+ 2)</a:t>
            </a:r>
          </a:p>
        </p:txBody>
      </p:sp>
      <p:sp>
        <p:nvSpPr>
          <p:cNvPr id="18" name="TextBox 17"/>
          <p:cNvSpPr txBox="1"/>
          <p:nvPr/>
        </p:nvSpPr>
        <p:spPr>
          <a:xfrm>
            <a:off x="4436673" y="2552254"/>
            <a:ext cx="628073" cy="707886"/>
          </a:xfrm>
          <a:prstGeom prst="rect">
            <a:avLst/>
          </a:prstGeom>
          <a:solidFill>
            <a:srgbClr val="FFFF00"/>
          </a:solidFill>
          <a:ln w="57150">
            <a:solidFill>
              <a:schemeClr val="tx1"/>
            </a:solidFill>
          </a:ln>
        </p:spPr>
        <p:txBody>
          <a:bodyPr wrap="square" rtlCol="0">
            <a:spAutoFit/>
          </a:bodyPr>
          <a:lstStyle/>
          <a:p>
            <a:pPr algn="ctr"/>
            <a:r>
              <a:rPr lang="en-GB" sz="4000" dirty="0" smtClean="0"/>
              <a:t>+</a:t>
            </a:r>
            <a:endParaRPr lang="en-GB" sz="4000" dirty="0"/>
          </a:p>
        </p:txBody>
      </p:sp>
      <p:sp>
        <p:nvSpPr>
          <p:cNvPr id="21" name="Rectangle 20"/>
          <p:cNvSpPr/>
          <p:nvPr/>
        </p:nvSpPr>
        <p:spPr>
          <a:xfrm>
            <a:off x="3378648" y="2225328"/>
            <a:ext cx="441146" cy="830997"/>
          </a:xfrm>
          <a:prstGeom prst="rect">
            <a:avLst/>
          </a:prstGeom>
        </p:spPr>
        <p:txBody>
          <a:bodyPr wrap="none">
            <a:spAutoFit/>
          </a:bodyPr>
          <a:lstStyle/>
          <a:p>
            <a:r>
              <a:rPr lang="en-GB" sz="4800" dirty="0" smtClean="0">
                <a:latin typeface="Comic Sans MS" panose="030F0702030302020204" pitchFamily="66" charset="0"/>
              </a:rPr>
              <a:t>-</a:t>
            </a:r>
            <a:endParaRPr lang="en-GB" sz="4800" dirty="0"/>
          </a:p>
        </p:txBody>
      </p:sp>
      <p:sp>
        <p:nvSpPr>
          <p:cNvPr id="22" name="Rectangle 21"/>
          <p:cNvSpPr/>
          <p:nvPr/>
        </p:nvSpPr>
        <p:spPr>
          <a:xfrm>
            <a:off x="6436162" y="2132995"/>
            <a:ext cx="537327" cy="923330"/>
          </a:xfrm>
          <a:prstGeom prst="rect">
            <a:avLst/>
          </a:prstGeom>
        </p:spPr>
        <p:txBody>
          <a:bodyPr wrap="none">
            <a:spAutoFit/>
          </a:bodyPr>
          <a:lstStyle/>
          <a:p>
            <a:r>
              <a:rPr lang="en-GB" sz="5400" dirty="0" smtClean="0">
                <a:latin typeface="Comic Sans MS" panose="030F0702030302020204" pitchFamily="66" charset="0"/>
              </a:rPr>
              <a:t>=</a:t>
            </a:r>
            <a:endParaRPr lang="en-GB" sz="5400" dirty="0"/>
          </a:p>
        </p:txBody>
      </p:sp>
      <p:grpSp>
        <p:nvGrpSpPr>
          <p:cNvPr id="13" name="Group 12"/>
          <p:cNvGrpSpPr/>
          <p:nvPr/>
        </p:nvGrpSpPr>
        <p:grpSpPr>
          <a:xfrm>
            <a:off x="1136602" y="1613912"/>
            <a:ext cx="1625167" cy="1806299"/>
            <a:chOff x="4305265" y="1681232"/>
            <a:chExt cx="1625167" cy="1806299"/>
          </a:xfrm>
        </p:grpSpPr>
        <p:sp>
          <p:nvSpPr>
            <p:cNvPr id="12" name="TextBox 11"/>
            <p:cNvSpPr txBox="1"/>
            <p:nvPr/>
          </p:nvSpPr>
          <p:spPr>
            <a:xfrm>
              <a:off x="4312538" y="1681232"/>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5" name="TextBox 4"/>
            <p:cNvSpPr txBox="1"/>
            <p:nvPr/>
          </p:nvSpPr>
          <p:spPr>
            <a:xfrm>
              <a:off x="5302359" y="1681232"/>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30" name="TextBox 29"/>
            <p:cNvSpPr txBox="1"/>
            <p:nvPr/>
          </p:nvSpPr>
          <p:spPr>
            <a:xfrm>
              <a:off x="5302359" y="277964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1" name="TextBox 30"/>
            <p:cNvSpPr txBox="1"/>
            <p:nvPr/>
          </p:nvSpPr>
          <p:spPr>
            <a:xfrm>
              <a:off x="4305265" y="27517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grpSp>
        <p:nvGrpSpPr>
          <p:cNvPr id="42" name="Group 41"/>
          <p:cNvGrpSpPr/>
          <p:nvPr/>
        </p:nvGrpSpPr>
        <p:grpSpPr>
          <a:xfrm>
            <a:off x="3517549" y="1329025"/>
            <a:ext cx="2537684" cy="2063294"/>
            <a:chOff x="7912602" y="3819525"/>
            <a:chExt cx="2537684" cy="2063294"/>
          </a:xfrm>
        </p:grpSpPr>
        <p:cxnSp>
          <p:nvCxnSpPr>
            <p:cNvPr id="29" name="Straight Connector 28"/>
            <p:cNvCxnSpPr/>
            <p:nvPr/>
          </p:nvCxnSpPr>
          <p:spPr>
            <a:xfrm>
              <a:off x="8086461" y="3819525"/>
              <a:ext cx="2363825" cy="2063294"/>
            </a:xfrm>
            <a:prstGeom prst="line">
              <a:avLst/>
            </a:prstGeom>
            <a:ln w="57150"/>
          </p:spPr>
          <p:style>
            <a:lnRef idx="3">
              <a:schemeClr val="dk1"/>
            </a:lnRef>
            <a:fillRef idx="0">
              <a:schemeClr val="dk1"/>
            </a:fillRef>
            <a:effectRef idx="2">
              <a:schemeClr val="dk1"/>
            </a:effectRef>
            <a:fontRef idx="minor">
              <a:schemeClr val="tx1"/>
            </a:fontRef>
          </p:style>
        </p:cxnSp>
        <p:cxnSp>
          <p:nvCxnSpPr>
            <p:cNvPr id="33" name="Straight Connector 32"/>
            <p:cNvCxnSpPr/>
            <p:nvPr/>
          </p:nvCxnSpPr>
          <p:spPr>
            <a:xfrm flipV="1">
              <a:off x="7912602" y="3946757"/>
              <a:ext cx="2482956" cy="1897224"/>
            </a:xfrm>
            <a:prstGeom prst="line">
              <a:avLst/>
            </a:prstGeom>
            <a:ln w="57150"/>
          </p:spPr>
          <p:style>
            <a:lnRef idx="3">
              <a:schemeClr val="dk1"/>
            </a:lnRef>
            <a:fillRef idx="0">
              <a:schemeClr val="dk1"/>
            </a:fillRef>
            <a:effectRef idx="2">
              <a:schemeClr val="dk1"/>
            </a:effectRef>
            <a:fontRef idx="minor">
              <a:schemeClr val="tx1"/>
            </a:fontRef>
          </p:style>
        </p:cxnSp>
      </p:grpSp>
      <p:sp>
        <p:nvSpPr>
          <p:cNvPr id="39" name="Double Bracket 38"/>
          <p:cNvSpPr/>
          <p:nvPr/>
        </p:nvSpPr>
        <p:spPr>
          <a:xfrm>
            <a:off x="3870740" y="1422491"/>
            <a:ext cx="1866144" cy="2137161"/>
          </a:xfrm>
          <a:prstGeom prst="bracketPair">
            <a:avLst/>
          </a:prstGeom>
          <a:ln w="38100"/>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grpSp>
        <p:nvGrpSpPr>
          <p:cNvPr id="2" name="Group 1"/>
          <p:cNvGrpSpPr/>
          <p:nvPr/>
        </p:nvGrpSpPr>
        <p:grpSpPr>
          <a:xfrm>
            <a:off x="7581351" y="1542468"/>
            <a:ext cx="2618090" cy="1806299"/>
            <a:chOff x="7581351" y="1542468"/>
            <a:chExt cx="2618090" cy="1806299"/>
          </a:xfrm>
        </p:grpSpPr>
        <p:grpSp>
          <p:nvGrpSpPr>
            <p:cNvPr id="14" name="Group 13"/>
            <p:cNvGrpSpPr/>
            <p:nvPr/>
          </p:nvGrpSpPr>
          <p:grpSpPr>
            <a:xfrm>
              <a:off x="9571368" y="1573259"/>
              <a:ext cx="628073" cy="1747616"/>
              <a:chOff x="4569607" y="1672595"/>
              <a:chExt cx="628073" cy="1747616"/>
            </a:xfrm>
          </p:grpSpPr>
          <p:sp>
            <p:nvSpPr>
              <p:cNvPr id="35" name="TextBox 34"/>
              <p:cNvSpPr txBox="1"/>
              <p:nvPr/>
            </p:nvSpPr>
            <p:spPr>
              <a:xfrm>
                <a:off x="4569607" y="167259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40" name="TextBox 39"/>
              <p:cNvSpPr txBox="1"/>
              <p:nvPr/>
            </p:nvSpPr>
            <p:spPr>
              <a:xfrm>
                <a:off x="4569607" y="271232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grpSp>
          <p:nvGrpSpPr>
            <p:cNvPr id="32" name="Group 31"/>
            <p:cNvGrpSpPr/>
            <p:nvPr/>
          </p:nvGrpSpPr>
          <p:grpSpPr>
            <a:xfrm>
              <a:off x="7581351" y="1542468"/>
              <a:ext cx="1625167" cy="1806299"/>
              <a:chOff x="4305265" y="1681232"/>
              <a:chExt cx="1625167" cy="1806299"/>
            </a:xfrm>
          </p:grpSpPr>
          <p:sp>
            <p:nvSpPr>
              <p:cNvPr id="34" name="TextBox 33"/>
              <p:cNvSpPr txBox="1"/>
              <p:nvPr/>
            </p:nvSpPr>
            <p:spPr>
              <a:xfrm>
                <a:off x="4312538" y="1681232"/>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36" name="TextBox 35"/>
              <p:cNvSpPr txBox="1"/>
              <p:nvPr/>
            </p:nvSpPr>
            <p:spPr>
              <a:xfrm>
                <a:off x="5302359" y="1681232"/>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a:t>-</a:t>
                </a:r>
              </a:p>
            </p:txBody>
          </p:sp>
          <p:sp>
            <p:nvSpPr>
              <p:cNvPr id="38" name="TextBox 37"/>
              <p:cNvSpPr txBox="1"/>
              <p:nvPr/>
            </p:nvSpPr>
            <p:spPr>
              <a:xfrm>
                <a:off x="5302359" y="277964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41" name="TextBox 40"/>
              <p:cNvSpPr txBox="1"/>
              <p:nvPr/>
            </p:nvSpPr>
            <p:spPr>
              <a:xfrm>
                <a:off x="4305265" y="2751753"/>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grpSp>
      <p:grpSp>
        <p:nvGrpSpPr>
          <p:cNvPr id="43" name="Group 42"/>
          <p:cNvGrpSpPr/>
          <p:nvPr/>
        </p:nvGrpSpPr>
        <p:grpSpPr>
          <a:xfrm>
            <a:off x="4363918" y="4086474"/>
            <a:ext cx="675826" cy="1832188"/>
            <a:chOff x="4569607" y="1672595"/>
            <a:chExt cx="628073" cy="1747616"/>
          </a:xfrm>
        </p:grpSpPr>
        <p:sp>
          <p:nvSpPr>
            <p:cNvPr id="44" name="TextBox 43"/>
            <p:cNvSpPr txBox="1"/>
            <p:nvPr/>
          </p:nvSpPr>
          <p:spPr>
            <a:xfrm>
              <a:off x="4569607" y="167259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sp>
          <p:nvSpPr>
            <p:cNvPr id="45" name="TextBox 44"/>
            <p:cNvSpPr txBox="1"/>
            <p:nvPr/>
          </p:nvSpPr>
          <p:spPr>
            <a:xfrm>
              <a:off x="4569607" y="2712325"/>
              <a:ext cx="628073" cy="707886"/>
            </a:xfrm>
            <a:prstGeom prst="rect">
              <a:avLst/>
            </a:prstGeom>
            <a:solidFill>
              <a:srgbClr val="FF0000"/>
            </a:solidFill>
            <a:ln w="57150">
              <a:solidFill>
                <a:schemeClr val="tx1"/>
              </a:solidFill>
            </a:ln>
          </p:spPr>
          <p:txBody>
            <a:bodyPr wrap="square" rtlCol="0">
              <a:spAutoFit/>
            </a:bodyPr>
            <a:lstStyle/>
            <a:p>
              <a:pPr algn="ctr"/>
              <a:r>
                <a:rPr lang="en-GB" sz="4000" b="1" dirty="0" smtClean="0"/>
                <a:t>-</a:t>
              </a:r>
              <a:endParaRPr lang="en-GB" sz="4000" b="1" dirty="0"/>
            </a:p>
          </p:txBody>
        </p:sp>
      </p:grpSp>
    </p:spTree>
    <p:extLst>
      <p:ext uri="{BB962C8B-B14F-4D97-AF65-F5344CB8AC3E}">
        <p14:creationId xmlns:p14="http://schemas.microsoft.com/office/powerpoint/2010/main" val="87838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1362</Words>
  <Application>Microsoft Office PowerPoint</Application>
  <PresentationFormat>Widescreen</PresentationFormat>
  <Paragraphs>360</Paragraphs>
  <Slides>20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Rounded MT Bold</vt:lpstr>
      <vt:lpstr>Calibri</vt:lpstr>
      <vt:lpstr>Calibri Light</vt:lpstr>
      <vt:lpstr>Comic Sans MS</vt:lpstr>
      <vt:lpstr>Open Sans</vt:lpstr>
      <vt:lpstr>Times New Roman</vt:lpstr>
      <vt:lpstr>Office Theme</vt:lpstr>
      <vt:lpstr>PowerPoint Presentation</vt:lpstr>
      <vt:lpstr>Zero Pairs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StaffUser</dc:creator>
  <cp:lastModifiedBy>Aileen Mullen</cp:lastModifiedBy>
  <cp:revision>88</cp:revision>
  <dcterms:created xsi:type="dcterms:W3CDTF">2019-06-08T12:48:11Z</dcterms:created>
  <dcterms:modified xsi:type="dcterms:W3CDTF">2020-01-08T14:00:53Z</dcterms:modified>
</cp:coreProperties>
</file>