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3" r:id="rId2"/>
    <p:sldId id="271" r:id="rId3"/>
    <p:sldId id="268" r:id="rId4"/>
    <p:sldId id="269" r:id="rId5"/>
    <p:sldId id="257" r:id="rId6"/>
    <p:sldId id="258" r:id="rId7"/>
    <p:sldId id="259" r:id="rId8"/>
    <p:sldId id="260" r:id="rId9"/>
    <p:sldId id="272" r:id="rId10"/>
    <p:sldId id="262" r:id="rId11"/>
    <p:sldId id="275" r:id="rId12"/>
    <p:sldId id="276" r:id="rId13"/>
    <p:sldId id="277" r:id="rId14"/>
    <p:sldId id="278" r:id="rId15"/>
    <p:sldId id="265" r:id="rId16"/>
    <p:sldId id="266" r:id="rId17"/>
    <p:sldId id="267" r:id="rId18"/>
    <p:sldId id="279"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7EE8"/>
    <a:srgbClr val="E10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7B7C40-5388-46F5-95BC-C2B581975D27}" type="datetimeFigureOut">
              <a:rPr lang="en-GB" smtClean="0"/>
              <a:t>08/01/2020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F80FA-FC20-4435-8452-6338B238C952}" type="slidenum">
              <a:rPr lang="en-GB" smtClean="0"/>
              <a:t>‹#›</a:t>
            </a:fld>
            <a:endParaRPr lang="en-GB"/>
          </a:p>
        </p:txBody>
      </p:sp>
    </p:spTree>
    <p:extLst>
      <p:ext uri="{BB962C8B-B14F-4D97-AF65-F5344CB8AC3E}">
        <p14:creationId xmlns:p14="http://schemas.microsoft.com/office/powerpoint/2010/main" val="2086897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a rule for addition, we can add together any numbers.</a:t>
            </a:r>
          </a:p>
        </p:txBody>
      </p:sp>
      <p:sp>
        <p:nvSpPr>
          <p:cNvPr id="4" name="Slide Number Placeholder 3"/>
          <p:cNvSpPr>
            <a:spLocks noGrp="1"/>
          </p:cNvSpPr>
          <p:nvPr>
            <p:ph type="sldNum" sz="quarter" idx="5"/>
          </p:nvPr>
        </p:nvSpPr>
        <p:spPr/>
        <p:txBody>
          <a:bodyPr/>
          <a:lstStyle/>
          <a:p>
            <a:fld id="{F4280233-4CC8-1942-AF7A-BEB9D0AF05B2}" type="slidenum">
              <a:rPr lang="en-US" smtClean="0"/>
              <a:t>11</a:t>
            </a:fld>
            <a:endParaRPr lang="en-US"/>
          </a:p>
        </p:txBody>
      </p:sp>
    </p:spTree>
    <p:extLst>
      <p:ext uri="{BB962C8B-B14F-4D97-AF65-F5344CB8AC3E}">
        <p14:creationId xmlns:p14="http://schemas.microsoft.com/office/powerpoint/2010/main" val="18394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Aha!  Numbers can be added together in any order!</a:t>
            </a:r>
          </a:p>
          <a:p>
            <a:endParaRPr lang="en-US" dirty="0"/>
          </a:p>
          <a:p>
            <a:r>
              <a:rPr lang="en-US" dirty="0"/>
              <a:t>NOTE:  By not considering ‘subtraction’ as an additional operation, we remove the issue of subtraction not being commutative.  Addition is commutative.  This removes the issue of having to be concerned about the order of operations and removes the confusion caused by BIDMAS.  Pupils often forget which order to apply operations.  But if the operations are commutative, it is irrelevant... We have now reduced BIDMAS to BIDMA… and we shall reduce this even further later!</a:t>
            </a:r>
          </a:p>
        </p:txBody>
      </p:sp>
      <p:sp>
        <p:nvSpPr>
          <p:cNvPr id="4" name="Slide Number Placeholder 3"/>
          <p:cNvSpPr>
            <a:spLocks noGrp="1"/>
          </p:cNvSpPr>
          <p:nvPr>
            <p:ph type="sldNum" sz="quarter" idx="5"/>
          </p:nvPr>
        </p:nvSpPr>
        <p:spPr/>
        <p:txBody>
          <a:bodyPr/>
          <a:lstStyle/>
          <a:p>
            <a:fld id="{F4280233-4CC8-1942-AF7A-BEB9D0AF05B2}" type="slidenum">
              <a:rPr lang="en-US" smtClean="0"/>
              <a:t>12</a:t>
            </a:fld>
            <a:endParaRPr lang="en-US"/>
          </a:p>
        </p:txBody>
      </p:sp>
    </p:spTree>
    <p:extLst>
      <p:ext uri="{BB962C8B-B14F-4D97-AF65-F5344CB8AC3E}">
        <p14:creationId xmlns:p14="http://schemas.microsoft.com/office/powerpoint/2010/main" val="43216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Aha!  Numbers can be added together in any order!</a:t>
            </a:r>
          </a:p>
          <a:p>
            <a:endParaRPr lang="en-US" dirty="0"/>
          </a:p>
          <a:p>
            <a:r>
              <a:rPr lang="en-US" dirty="0"/>
              <a:t>NOTE:  By not considering ‘subtraction’ as an additional operation, we remove the issue of subtraction not being commutative.  Addition is commutative.  This removes the issue of having to be concerned about the order of operations and removes the confusion caused by BIDMAS.  Pupils often forget which order to apply operations.  But if the operations are commutative, it is irrelevant... We have now reduced BIDMAS to BIDMA… and we shall reduce this even further later!</a:t>
            </a:r>
          </a:p>
        </p:txBody>
      </p:sp>
      <p:sp>
        <p:nvSpPr>
          <p:cNvPr id="4" name="Slide Number Placeholder 3"/>
          <p:cNvSpPr>
            <a:spLocks noGrp="1"/>
          </p:cNvSpPr>
          <p:nvPr>
            <p:ph type="sldNum" sz="quarter" idx="5"/>
          </p:nvPr>
        </p:nvSpPr>
        <p:spPr/>
        <p:txBody>
          <a:bodyPr/>
          <a:lstStyle/>
          <a:p>
            <a:fld id="{F4280233-4CC8-1942-AF7A-BEB9D0AF05B2}" type="slidenum">
              <a:rPr lang="en-US" smtClean="0"/>
              <a:t>13</a:t>
            </a:fld>
            <a:endParaRPr lang="en-US"/>
          </a:p>
        </p:txBody>
      </p:sp>
    </p:spTree>
    <p:extLst>
      <p:ext uri="{BB962C8B-B14F-4D97-AF65-F5344CB8AC3E}">
        <p14:creationId xmlns:p14="http://schemas.microsoft.com/office/powerpoint/2010/main" val="3727763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Aha!  Numbers can be added together in any order!</a:t>
            </a:r>
          </a:p>
          <a:p>
            <a:endParaRPr lang="en-US" dirty="0"/>
          </a:p>
          <a:p>
            <a:r>
              <a:rPr lang="en-US" dirty="0"/>
              <a:t>NOTE:  By not considering ‘subtraction’ as an additional operation, we remove the issue of subtraction not being commutative.  Addition is commutative.  This removes the issue of having to be concerned about the order of operations and removes the confusion caused by BIDMAS.  Pupils often forget which order to apply operations.  But if the operations are commutative, it is irrelevant... We have now reduced BIDMAS to BIDMA… and we shall reduce this even further later!</a:t>
            </a:r>
          </a:p>
        </p:txBody>
      </p:sp>
      <p:sp>
        <p:nvSpPr>
          <p:cNvPr id="4" name="Slide Number Placeholder 3"/>
          <p:cNvSpPr>
            <a:spLocks noGrp="1"/>
          </p:cNvSpPr>
          <p:nvPr>
            <p:ph type="sldNum" sz="quarter" idx="5"/>
          </p:nvPr>
        </p:nvSpPr>
        <p:spPr/>
        <p:txBody>
          <a:bodyPr/>
          <a:lstStyle/>
          <a:p>
            <a:fld id="{F4280233-4CC8-1942-AF7A-BEB9D0AF05B2}" type="slidenum">
              <a:rPr lang="en-US" smtClean="0"/>
              <a:t>14</a:t>
            </a:fld>
            <a:endParaRPr lang="en-US"/>
          </a:p>
        </p:txBody>
      </p:sp>
    </p:spTree>
    <p:extLst>
      <p:ext uri="{BB962C8B-B14F-4D97-AF65-F5344CB8AC3E}">
        <p14:creationId xmlns:p14="http://schemas.microsoft.com/office/powerpoint/2010/main" val="739896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438FED6-B812-4DAC-9D34-1F97AACC2488}" type="slidenum">
              <a:rPr lang="en-GB" altLang="en-US" sz="1200" smtClean="0"/>
              <a:pPr/>
              <a:t>20</a:t>
            </a:fld>
            <a:endParaRPr lang="en-GB" altLang="en-US" sz="1200" smtClean="0"/>
          </a:p>
        </p:txBody>
      </p:sp>
    </p:spTree>
    <p:extLst>
      <p:ext uri="{BB962C8B-B14F-4D97-AF65-F5344CB8AC3E}">
        <p14:creationId xmlns:p14="http://schemas.microsoft.com/office/powerpoint/2010/main" val="103215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57A86B-6F46-4881-8E54-878703A9D2FA}"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364812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57A86B-6F46-4881-8E54-878703A9D2FA}"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236025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57A86B-6F46-4881-8E54-878703A9D2FA}"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44558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57A86B-6F46-4881-8E54-878703A9D2FA}"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354748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57A86B-6F46-4881-8E54-878703A9D2FA}"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117056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57A86B-6F46-4881-8E54-878703A9D2FA}"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67501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57A86B-6F46-4881-8E54-878703A9D2FA}"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178663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57A86B-6F46-4881-8E54-878703A9D2FA}"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350807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7A86B-6F46-4881-8E54-878703A9D2FA}"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159455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7A86B-6F46-4881-8E54-878703A9D2FA}"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81413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7A86B-6F46-4881-8E54-878703A9D2FA}"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1AFB35-2569-4613-87FF-48005FD8BADC}" type="slidenum">
              <a:rPr lang="en-GB" smtClean="0"/>
              <a:t>‹#›</a:t>
            </a:fld>
            <a:endParaRPr lang="en-GB"/>
          </a:p>
        </p:txBody>
      </p:sp>
    </p:spTree>
    <p:extLst>
      <p:ext uri="{BB962C8B-B14F-4D97-AF65-F5344CB8AC3E}">
        <p14:creationId xmlns:p14="http://schemas.microsoft.com/office/powerpoint/2010/main" val="250365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7A86B-6F46-4881-8E54-878703A9D2FA}" type="datetimeFigureOut">
              <a:rPr lang="en-GB" smtClean="0"/>
              <a:t>08/01/2020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AFB35-2569-4613-87FF-48005FD8BADC}" type="slidenum">
              <a:rPr lang="en-GB" smtClean="0"/>
              <a:t>‹#›</a:t>
            </a:fld>
            <a:endParaRPr lang="en-GB"/>
          </a:p>
        </p:txBody>
      </p:sp>
    </p:spTree>
    <p:extLst>
      <p:ext uri="{BB962C8B-B14F-4D97-AF65-F5344CB8AC3E}">
        <p14:creationId xmlns:p14="http://schemas.microsoft.com/office/powerpoint/2010/main" val="3662694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71800" y="228601"/>
            <a:ext cx="6172200" cy="538609"/>
          </a:xfrm>
          <a:prstGeom prst="rect">
            <a:avLst/>
          </a:prstGeom>
          <a:noFill/>
        </p:spPr>
        <p:txBody>
          <a:bodyPr wrap="square" lIns="0" tIns="0" rIns="0" bIns="0" rtlCol="0">
            <a:spAutoFit/>
          </a:bodyPr>
          <a:lstStyle/>
          <a:p>
            <a:r>
              <a:rPr lang="en-US" sz="3500" u="sng" dirty="0">
                <a:latin typeface="Arial" pitchFamily="34" charset="0"/>
                <a:cs typeface="Arial" pitchFamily="34" charset="0"/>
              </a:rPr>
              <a:t>The algebra tiles have 2 sides</a:t>
            </a:r>
          </a:p>
        </p:txBody>
      </p:sp>
      <p:sp>
        <p:nvSpPr>
          <p:cNvPr id="5" name="Cube 4"/>
          <p:cNvSpPr/>
          <p:nvPr/>
        </p:nvSpPr>
        <p:spPr>
          <a:xfrm>
            <a:off x="5715000" y="2362200"/>
            <a:ext cx="4419600" cy="762000"/>
          </a:xfrm>
          <a:prstGeom prst="cube">
            <a:avLst>
              <a:gd name="adj" fmla="val 6561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p:cNvSpPr/>
          <p:nvPr/>
        </p:nvSpPr>
        <p:spPr>
          <a:xfrm>
            <a:off x="5715000" y="2133600"/>
            <a:ext cx="4419600" cy="762000"/>
          </a:xfrm>
          <a:prstGeom prst="cube">
            <a:avLst>
              <a:gd name="adj" fmla="val 6561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00400" y="1447801"/>
            <a:ext cx="381000" cy="384721"/>
          </a:xfrm>
          <a:prstGeom prst="rect">
            <a:avLst/>
          </a:prstGeom>
          <a:noFill/>
        </p:spPr>
        <p:txBody>
          <a:bodyPr wrap="square" lIns="0" tIns="0" rIns="0" bIns="0" rtlCol="0">
            <a:spAutoFit/>
          </a:bodyPr>
          <a:lstStyle/>
          <a:p>
            <a:r>
              <a:rPr lang="en-US" sz="2500" dirty="0">
                <a:latin typeface="Arial" pitchFamily="34" charset="0"/>
                <a:cs typeface="Arial" pitchFamily="34" charset="0"/>
              </a:rPr>
              <a:t>1</a:t>
            </a:r>
          </a:p>
        </p:txBody>
      </p:sp>
      <p:sp>
        <p:nvSpPr>
          <p:cNvPr id="8" name="TextBox 7"/>
          <p:cNvSpPr txBox="1"/>
          <p:nvPr/>
        </p:nvSpPr>
        <p:spPr>
          <a:xfrm>
            <a:off x="7543800" y="1447801"/>
            <a:ext cx="304800" cy="384721"/>
          </a:xfrm>
          <a:prstGeom prst="rect">
            <a:avLst/>
          </a:prstGeom>
          <a:noFill/>
        </p:spPr>
        <p:txBody>
          <a:bodyPr wrap="square" lIns="0" tIns="0" rIns="0" bIns="0" rtlCol="0">
            <a:spAutoFit/>
          </a:bodyPr>
          <a:lstStyle/>
          <a:p>
            <a:r>
              <a:rPr lang="en-US" sz="2500" dirty="0">
                <a:latin typeface="Arial" pitchFamily="34" charset="0"/>
                <a:cs typeface="Arial" pitchFamily="34" charset="0"/>
              </a:rPr>
              <a:t>x </a:t>
            </a:r>
          </a:p>
        </p:txBody>
      </p:sp>
      <p:sp>
        <p:nvSpPr>
          <p:cNvPr id="9" name="TextBox 8"/>
          <p:cNvSpPr txBox="1"/>
          <p:nvPr/>
        </p:nvSpPr>
        <p:spPr>
          <a:xfrm>
            <a:off x="4343400" y="4038601"/>
            <a:ext cx="4267200" cy="384721"/>
          </a:xfrm>
          <a:prstGeom prst="rect">
            <a:avLst/>
          </a:prstGeom>
          <a:noFill/>
        </p:spPr>
        <p:txBody>
          <a:bodyPr wrap="square" lIns="0" tIns="0" rIns="0" bIns="0" rtlCol="0">
            <a:spAutoFit/>
          </a:bodyPr>
          <a:lstStyle/>
          <a:p>
            <a:r>
              <a:rPr lang="en-US" sz="2500" dirty="0">
                <a:solidFill>
                  <a:srgbClr val="FF0000"/>
                </a:solidFill>
                <a:latin typeface="Arial" pitchFamily="34" charset="0"/>
                <a:cs typeface="Arial" pitchFamily="34" charset="0"/>
              </a:rPr>
              <a:t>Red side is the negative side.</a:t>
            </a:r>
          </a:p>
        </p:txBody>
      </p:sp>
      <p:cxnSp>
        <p:nvCxnSpPr>
          <p:cNvPr id="11" name="Straight Arrow Connector 10"/>
          <p:cNvCxnSpPr/>
          <p:nvPr/>
        </p:nvCxnSpPr>
        <p:spPr>
          <a:xfrm flipH="1" flipV="1">
            <a:off x="3962400" y="3200400"/>
            <a:ext cx="4572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800600" y="3276600"/>
            <a:ext cx="7620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2047353" y="2193173"/>
            <a:ext cx="1934788" cy="964277"/>
            <a:chOff x="1379912" y="4904509"/>
            <a:chExt cx="1934788" cy="964277"/>
          </a:xfrm>
        </p:grpSpPr>
        <p:sp>
          <p:nvSpPr>
            <p:cNvPr id="15" name="Flowchart: Magnetic Disk 14"/>
            <p:cNvSpPr/>
            <p:nvPr/>
          </p:nvSpPr>
          <p:spPr>
            <a:xfrm>
              <a:off x="1379912" y="5303520"/>
              <a:ext cx="1934787" cy="565266"/>
            </a:xfrm>
            <a:prstGeom prst="flowChartMagneticDisk">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Magnetic Disk 13"/>
            <p:cNvSpPr/>
            <p:nvPr/>
          </p:nvSpPr>
          <p:spPr>
            <a:xfrm>
              <a:off x="1379913" y="4904509"/>
              <a:ext cx="1934787" cy="565266"/>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00814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5884" y="409934"/>
            <a:ext cx="6237605" cy="646331"/>
          </a:xfrm>
          <a:prstGeom prst="rect">
            <a:avLst/>
          </a:prstGeom>
          <a:noFill/>
        </p:spPr>
        <p:txBody>
          <a:bodyPr wrap="none" rtlCol="0">
            <a:spAutoFit/>
          </a:bodyPr>
          <a:lstStyle/>
          <a:p>
            <a:r>
              <a:rPr lang="en-GB" sz="3600" dirty="0" smtClean="0">
                <a:latin typeface="Comic Sans MS" panose="030F0702030302020204" pitchFamily="66" charset="0"/>
              </a:rPr>
              <a:t>Example 5             - 3 - (- 5)</a:t>
            </a:r>
            <a:endParaRPr lang="en-GB" sz="3600" dirty="0">
              <a:latin typeface="Comic Sans MS" panose="030F0702030302020204" pitchFamily="66" charset="0"/>
            </a:endParaRPr>
          </a:p>
        </p:txBody>
      </p:sp>
      <p:sp>
        <p:nvSpPr>
          <p:cNvPr id="8" name="TextBox 7"/>
          <p:cNvSpPr txBox="1"/>
          <p:nvPr/>
        </p:nvSpPr>
        <p:spPr>
          <a:xfrm>
            <a:off x="1461034" y="3828564"/>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0" name="TextBox 9"/>
          <p:cNvSpPr txBox="1"/>
          <p:nvPr/>
        </p:nvSpPr>
        <p:spPr>
          <a:xfrm>
            <a:off x="1453178"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11" name="TextBox 10"/>
          <p:cNvSpPr txBox="1"/>
          <p:nvPr/>
        </p:nvSpPr>
        <p:spPr>
          <a:xfrm>
            <a:off x="1461034" y="2754898"/>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1" name="Rectangle 20"/>
          <p:cNvSpPr/>
          <p:nvPr/>
        </p:nvSpPr>
        <p:spPr>
          <a:xfrm>
            <a:off x="2554324" y="2640826"/>
            <a:ext cx="441146"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9261650" y="203517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sp>
        <p:nvSpPr>
          <p:cNvPr id="24" name="TextBox 23"/>
          <p:cNvSpPr txBox="1"/>
          <p:nvPr/>
        </p:nvSpPr>
        <p:spPr>
          <a:xfrm>
            <a:off x="10070827" y="1681232"/>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5" name="TextBox 24"/>
          <p:cNvSpPr txBox="1"/>
          <p:nvPr/>
        </p:nvSpPr>
        <p:spPr>
          <a:xfrm>
            <a:off x="10070827" y="2702381"/>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nvGrpSpPr>
          <p:cNvPr id="7" name="Group 6"/>
          <p:cNvGrpSpPr/>
          <p:nvPr/>
        </p:nvGrpSpPr>
        <p:grpSpPr>
          <a:xfrm>
            <a:off x="4286729" y="1669864"/>
            <a:ext cx="628074" cy="4834402"/>
            <a:chOff x="4286729" y="1669864"/>
            <a:chExt cx="628074" cy="4834402"/>
          </a:xfrm>
        </p:grpSpPr>
        <p:sp>
          <p:nvSpPr>
            <p:cNvPr id="9" name="TextBox 8"/>
            <p:cNvSpPr txBox="1"/>
            <p:nvPr/>
          </p:nvSpPr>
          <p:spPr>
            <a:xfrm>
              <a:off x="4286730" y="3761147"/>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7" name="TextBox 36"/>
            <p:cNvSpPr txBox="1"/>
            <p:nvPr/>
          </p:nvSpPr>
          <p:spPr>
            <a:xfrm>
              <a:off x="4286729" y="274353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8" name="TextBox 37"/>
            <p:cNvSpPr txBox="1"/>
            <p:nvPr/>
          </p:nvSpPr>
          <p:spPr>
            <a:xfrm>
              <a:off x="4286730" y="1669864"/>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0" name="TextBox 29"/>
            <p:cNvSpPr txBox="1"/>
            <p:nvPr/>
          </p:nvSpPr>
          <p:spPr>
            <a:xfrm>
              <a:off x="4286730" y="4778764"/>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1" name="TextBox 30"/>
            <p:cNvSpPr txBox="1"/>
            <p:nvPr/>
          </p:nvSpPr>
          <p:spPr>
            <a:xfrm>
              <a:off x="4286730" y="57963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nvGrpSpPr>
          <p:cNvPr id="6" name="Group 5"/>
          <p:cNvGrpSpPr/>
          <p:nvPr/>
        </p:nvGrpSpPr>
        <p:grpSpPr>
          <a:xfrm>
            <a:off x="7199242" y="1571752"/>
            <a:ext cx="644406" cy="4832317"/>
            <a:chOff x="4309773" y="1690829"/>
            <a:chExt cx="644406" cy="4832317"/>
          </a:xfrm>
          <a:solidFill>
            <a:srgbClr val="FFFF00"/>
          </a:solidFill>
        </p:grpSpPr>
        <p:sp>
          <p:nvSpPr>
            <p:cNvPr id="36" name="TextBox 35"/>
            <p:cNvSpPr txBox="1"/>
            <p:nvPr/>
          </p:nvSpPr>
          <p:spPr>
            <a:xfrm>
              <a:off x="4319320" y="5815260"/>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46" name="TextBox 45"/>
            <p:cNvSpPr txBox="1"/>
            <p:nvPr/>
          </p:nvSpPr>
          <p:spPr>
            <a:xfrm>
              <a:off x="4319321" y="4773114"/>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47" name="TextBox 46"/>
            <p:cNvSpPr txBox="1"/>
            <p:nvPr/>
          </p:nvSpPr>
          <p:spPr>
            <a:xfrm>
              <a:off x="4326106" y="3775902"/>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48" name="TextBox 47"/>
            <p:cNvSpPr txBox="1"/>
            <p:nvPr/>
          </p:nvSpPr>
          <p:spPr>
            <a:xfrm>
              <a:off x="4309773" y="2780143"/>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50" name="TextBox 49"/>
            <p:cNvSpPr txBox="1"/>
            <p:nvPr/>
          </p:nvSpPr>
          <p:spPr>
            <a:xfrm>
              <a:off x="4319322" y="1690829"/>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sp>
        <p:nvSpPr>
          <p:cNvPr id="12" name="Rectangle 11"/>
          <p:cNvSpPr/>
          <p:nvPr/>
        </p:nvSpPr>
        <p:spPr>
          <a:xfrm>
            <a:off x="1004521" y="1466636"/>
            <a:ext cx="1473565" cy="3312128"/>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6716677" y="1217355"/>
            <a:ext cx="1473565" cy="3312128"/>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55980" y="2702381"/>
            <a:ext cx="757237" cy="707886"/>
          </a:xfrm>
          <a:prstGeom prst="rect">
            <a:avLst/>
          </a:prstGeom>
          <a:noFill/>
        </p:spPr>
        <p:txBody>
          <a:bodyPr wrap="square" rtlCol="0">
            <a:spAutoFit/>
          </a:bodyPr>
          <a:lstStyle/>
          <a:p>
            <a:r>
              <a:rPr lang="en-GB" sz="4000" dirty="0" smtClean="0"/>
              <a:t>+</a:t>
            </a:r>
            <a:endParaRPr lang="en-GB" sz="4000" dirty="0"/>
          </a:p>
        </p:txBody>
      </p:sp>
      <p:sp>
        <p:nvSpPr>
          <p:cNvPr id="3" name="Double Bracket 2"/>
          <p:cNvSpPr/>
          <p:nvPr/>
        </p:nvSpPr>
        <p:spPr>
          <a:xfrm>
            <a:off x="3591422" y="1336050"/>
            <a:ext cx="2177143" cy="5195895"/>
          </a:xfrm>
          <a:prstGeom prst="bracketPair">
            <a:avLst/>
          </a:prstGeom>
          <a:ln w="38100"/>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pSp>
        <p:nvGrpSpPr>
          <p:cNvPr id="28" name="Group 27"/>
          <p:cNvGrpSpPr/>
          <p:nvPr/>
        </p:nvGrpSpPr>
        <p:grpSpPr>
          <a:xfrm>
            <a:off x="3463774" y="1333965"/>
            <a:ext cx="2537684" cy="5089838"/>
            <a:chOff x="7912602" y="3819525"/>
            <a:chExt cx="2537684" cy="2063294"/>
          </a:xfrm>
        </p:grpSpPr>
        <p:cxnSp>
          <p:nvCxnSpPr>
            <p:cNvPr id="29" name="Straight Connector 28"/>
            <p:cNvCxnSpPr/>
            <p:nvPr/>
          </p:nvCxnSpPr>
          <p:spPr>
            <a:xfrm>
              <a:off x="8086461" y="3819525"/>
              <a:ext cx="2363825" cy="2063294"/>
            </a:xfrm>
            <a:prstGeom prst="line">
              <a:avLst/>
            </a:prstGeom>
            <a:ln w="57150"/>
          </p:spPr>
          <p:style>
            <a:lnRef idx="3">
              <a:schemeClr val="dk1"/>
            </a:lnRef>
            <a:fillRef idx="0">
              <a:schemeClr val="dk1"/>
            </a:fillRef>
            <a:effectRef idx="2">
              <a:schemeClr val="dk1"/>
            </a:effectRef>
            <a:fontRef idx="minor">
              <a:schemeClr val="tx1"/>
            </a:fontRef>
          </p:style>
        </p:cxnSp>
        <p:cxnSp>
          <p:nvCxnSpPr>
            <p:cNvPr id="33" name="Straight Connector 32"/>
            <p:cNvCxnSpPr/>
            <p:nvPr/>
          </p:nvCxnSpPr>
          <p:spPr>
            <a:xfrm flipV="1">
              <a:off x="7912602" y="3946757"/>
              <a:ext cx="2482956" cy="1897224"/>
            </a:xfrm>
            <a:prstGeom prst="line">
              <a:avLst/>
            </a:prstGeom>
            <a:ln w="57150"/>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3566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21">
                                            <p:txEl>
                                              <p:pRg st="0" end="0"/>
                                            </p:txEl>
                                          </p:spTgt>
                                        </p:tgtEl>
                                      </p:cBhvr>
                                    </p:animEffect>
                                    <p:set>
                                      <p:cBhvr>
                                        <p:cTn id="19" dur="1" fill="hold">
                                          <p:stCondLst>
                                            <p:cond delay="499"/>
                                          </p:stCondLst>
                                        </p:cTn>
                                        <p:tgtEl>
                                          <p:spTgt spid="21">
                                            <p:txEl>
                                              <p:pRg st="0" end="0"/>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animBg="1"/>
      <p:bldP spid="25" grpId="0" animBg="1"/>
      <p:bldP spid="12" grpId="0" animBg="1"/>
      <p:bldP spid="51"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5A0C77AC-8F17-AE43-9736-D6CA77ED16A6}"/>
              </a:ext>
            </a:extLst>
          </p:cNvPr>
          <p:cNvSpPr/>
          <p:nvPr/>
        </p:nvSpPr>
        <p:spPr>
          <a:xfrm>
            <a:off x="1524000" y="5329544"/>
            <a:ext cx="9144000" cy="152845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AB8569-83E2-E944-B53B-78CF90E587F9}"/>
              </a:ext>
            </a:extLst>
          </p:cNvPr>
          <p:cNvSpPr/>
          <p:nvPr/>
        </p:nvSpPr>
        <p:spPr>
          <a:xfrm>
            <a:off x="5854031" y="1926641"/>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2DF48F8-7545-D54F-9FA9-FEC3C63857CD}"/>
              </a:ext>
            </a:extLst>
          </p:cNvPr>
          <p:cNvSpPr/>
          <p:nvPr/>
        </p:nvSpPr>
        <p:spPr>
          <a:xfrm>
            <a:off x="6902681" y="1926642"/>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3C047FE-E1C1-154D-B7F2-903326A6BF05}"/>
              </a:ext>
            </a:extLst>
          </p:cNvPr>
          <p:cNvSpPr/>
          <p:nvPr/>
        </p:nvSpPr>
        <p:spPr>
          <a:xfrm>
            <a:off x="7322074" y="1926642"/>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731DCBE-1C4A-0745-ABA7-B9D60D4B1F5A}"/>
              </a:ext>
            </a:extLst>
          </p:cNvPr>
          <p:cNvSpPr/>
          <p:nvPr/>
        </p:nvSpPr>
        <p:spPr>
          <a:xfrm>
            <a:off x="7741467" y="1926641"/>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502992EC-EEAB-904D-AC85-023B026BD280}"/>
              </a:ext>
            </a:extLst>
          </p:cNvPr>
          <p:cNvSpPr txBox="1"/>
          <p:nvPr/>
        </p:nvSpPr>
        <p:spPr>
          <a:xfrm>
            <a:off x="2419457" y="1779636"/>
            <a:ext cx="121860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2 + 3</a:t>
            </a:r>
          </a:p>
        </p:txBody>
      </p:sp>
      <p:sp>
        <p:nvSpPr>
          <p:cNvPr id="8" name="Rectangle 7">
            <a:extLst>
              <a:ext uri="{FF2B5EF4-FFF2-40B4-BE49-F238E27FC236}">
                <a16:creationId xmlns:a16="http://schemas.microsoft.com/office/drawing/2014/main" id="{980EEA90-EEA7-1842-B7CF-0505398E034D}"/>
              </a:ext>
            </a:extLst>
          </p:cNvPr>
          <p:cNvSpPr/>
          <p:nvPr/>
        </p:nvSpPr>
        <p:spPr>
          <a:xfrm>
            <a:off x="5854031"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DEC2DDCF-C2B4-0F47-9040-8278ED4ECD0A}"/>
              </a:ext>
            </a:extLst>
          </p:cNvPr>
          <p:cNvSpPr/>
          <p:nvPr/>
        </p:nvSpPr>
        <p:spPr>
          <a:xfrm>
            <a:off x="6294608"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FD6145-13D3-5F4A-8FAC-1ADE18311F21}"/>
              </a:ext>
            </a:extLst>
          </p:cNvPr>
          <p:cNvSpPr/>
          <p:nvPr/>
        </p:nvSpPr>
        <p:spPr>
          <a:xfrm>
            <a:off x="6714001"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347C3A64-D895-8B40-8D4A-C9A9CAC77DE2}"/>
              </a:ext>
            </a:extLst>
          </p:cNvPr>
          <p:cNvSpPr txBox="1"/>
          <p:nvPr/>
        </p:nvSpPr>
        <p:spPr>
          <a:xfrm>
            <a:off x="2418701" y="2471985"/>
            <a:ext cx="1813317"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6 +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(- 4</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17" name="TextBox 16">
            <a:extLst>
              <a:ext uri="{FF2B5EF4-FFF2-40B4-BE49-F238E27FC236}">
                <a16:creationId xmlns:a16="http://schemas.microsoft.com/office/drawing/2014/main" id="{F24E1828-09B9-FD43-835D-281689975DF7}"/>
              </a:ext>
            </a:extLst>
          </p:cNvPr>
          <p:cNvSpPr txBox="1"/>
          <p:nvPr/>
        </p:nvSpPr>
        <p:spPr>
          <a:xfrm>
            <a:off x="2418701" y="3783822"/>
            <a:ext cx="1107996"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3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endPar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7" name="TextBox 26">
            <a:extLst>
              <a:ext uri="{FF2B5EF4-FFF2-40B4-BE49-F238E27FC236}">
                <a16:creationId xmlns:a16="http://schemas.microsoft.com/office/drawing/2014/main" id="{993EC338-2A9B-584A-992B-82906C37A367}"/>
              </a:ext>
            </a:extLst>
          </p:cNvPr>
          <p:cNvSpPr txBox="1"/>
          <p:nvPr/>
        </p:nvSpPr>
        <p:spPr>
          <a:xfrm>
            <a:off x="2418701" y="5166501"/>
            <a:ext cx="1569660" cy="646331"/>
          </a:xfrm>
          <a:prstGeom prst="rect">
            <a:avLst/>
          </a:prstGeom>
          <a:noFill/>
        </p:spPr>
        <p:txBody>
          <a:bodyPr wrap="none" rtlCol="0">
            <a:spAutoFit/>
          </a:bodyPr>
          <a:lstStyle/>
          <a:p>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2- (- 5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25" name="TextBox 24">
            <a:extLst>
              <a:ext uri="{FF2B5EF4-FFF2-40B4-BE49-F238E27FC236}">
                <a16:creationId xmlns:a16="http://schemas.microsoft.com/office/drawing/2014/main" id="{4995DD19-5173-6B45-9139-E4C64FE1A726}"/>
              </a:ext>
            </a:extLst>
          </p:cNvPr>
          <p:cNvSpPr txBox="1"/>
          <p:nvPr/>
        </p:nvSpPr>
        <p:spPr>
          <a:xfrm>
            <a:off x="9347308" y="1779636"/>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5</a:t>
            </a:r>
          </a:p>
        </p:txBody>
      </p:sp>
      <p:sp>
        <p:nvSpPr>
          <p:cNvPr id="26" name="Rectangle 25">
            <a:extLst>
              <a:ext uri="{FF2B5EF4-FFF2-40B4-BE49-F238E27FC236}">
                <a16:creationId xmlns:a16="http://schemas.microsoft.com/office/drawing/2014/main" id="{B9D2CA6B-F6F6-F54B-BF8C-E6D176BC4E8D}"/>
              </a:ext>
            </a:extLst>
          </p:cNvPr>
          <p:cNvSpPr/>
          <p:nvPr/>
        </p:nvSpPr>
        <p:spPr>
          <a:xfrm>
            <a:off x="6303925" y="192457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3B553346-C84A-2541-8142-A8C4E294BDEA}"/>
              </a:ext>
            </a:extLst>
          </p:cNvPr>
          <p:cNvSpPr txBox="1"/>
          <p:nvPr/>
        </p:nvSpPr>
        <p:spPr>
          <a:xfrm>
            <a:off x="9347308" y="2477575"/>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2</a:t>
            </a:r>
          </a:p>
        </p:txBody>
      </p:sp>
      <p:sp>
        <p:nvSpPr>
          <p:cNvPr id="29" name="Rectangle 28">
            <a:extLst>
              <a:ext uri="{FF2B5EF4-FFF2-40B4-BE49-F238E27FC236}">
                <a16:creationId xmlns:a16="http://schemas.microsoft.com/office/drawing/2014/main" id="{FB8D08F3-5BC0-AB47-B565-AE082D27B809}"/>
              </a:ext>
            </a:extLst>
          </p:cNvPr>
          <p:cNvSpPr/>
          <p:nvPr/>
        </p:nvSpPr>
        <p:spPr>
          <a:xfrm>
            <a:off x="7147939"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52117DD9-806F-CF40-A911-09C298478DD3}"/>
              </a:ext>
            </a:extLst>
          </p:cNvPr>
          <p:cNvSpPr/>
          <p:nvPr/>
        </p:nvSpPr>
        <p:spPr>
          <a:xfrm>
            <a:off x="7588516"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D50E5A4-DA95-2A4F-8847-5BBAA86E7A00}"/>
              </a:ext>
            </a:extLst>
          </p:cNvPr>
          <p:cNvSpPr/>
          <p:nvPr/>
        </p:nvSpPr>
        <p:spPr>
          <a:xfrm>
            <a:off x="8007909" y="261692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9004F1F1-E5BD-B044-8536-265A9AD787BF}"/>
              </a:ext>
            </a:extLst>
          </p:cNvPr>
          <p:cNvSpPr/>
          <p:nvPr/>
        </p:nvSpPr>
        <p:spPr>
          <a:xfrm>
            <a:off x="5854031" y="305413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5F44A9BF-EA8E-4F4D-83B4-DECF1DBD3350}"/>
              </a:ext>
            </a:extLst>
          </p:cNvPr>
          <p:cNvSpPr/>
          <p:nvPr/>
        </p:nvSpPr>
        <p:spPr>
          <a:xfrm>
            <a:off x="6294607" y="305413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6CC0BCF-4A64-B048-837E-93144EE713B3}"/>
              </a:ext>
            </a:extLst>
          </p:cNvPr>
          <p:cNvSpPr/>
          <p:nvPr/>
        </p:nvSpPr>
        <p:spPr>
          <a:xfrm>
            <a:off x="6714001" y="305413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99D2807A-E56F-694A-8A63-44C9335CA926}"/>
              </a:ext>
            </a:extLst>
          </p:cNvPr>
          <p:cNvSpPr/>
          <p:nvPr/>
        </p:nvSpPr>
        <p:spPr>
          <a:xfrm>
            <a:off x="7154577" y="305413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3DBB0A39-E209-2949-95E6-4914DCFC5196}"/>
              </a:ext>
            </a:extLst>
          </p:cNvPr>
          <p:cNvSpPr txBox="1"/>
          <p:nvPr/>
        </p:nvSpPr>
        <p:spPr>
          <a:xfrm>
            <a:off x="3566237" y="3783821"/>
            <a:ext cx="2210862"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3 +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37" name="Rectangle 36">
            <a:extLst>
              <a:ext uri="{FF2B5EF4-FFF2-40B4-BE49-F238E27FC236}">
                <a16:creationId xmlns:a16="http://schemas.microsoft.com/office/drawing/2014/main" id="{BBB7BF72-EE90-8A45-AB03-35D8EDECF224}"/>
              </a:ext>
            </a:extLst>
          </p:cNvPr>
          <p:cNvSpPr/>
          <p:nvPr/>
        </p:nvSpPr>
        <p:spPr>
          <a:xfrm>
            <a:off x="5854031" y="393000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944D4402-1D88-7E43-9F41-213982736C4F}"/>
              </a:ext>
            </a:extLst>
          </p:cNvPr>
          <p:cNvSpPr/>
          <p:nvPr/>
        </p:nvSpPr>
        <p:spPr>
          <a:xfrm>
            <a:off x="6294608" y="393000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CCFAB537-A013-9D46-BE2D-BAD05CD8A3AD}"/>
              </a:ext>
            </a:extLst>
          </p:cNvPr>
          <p:cNvSpPr/>
          <p:nvPr/>
        </p:nvSpPr>
        <p:spPr>
          <a:xfrm>
            <a:off x="6714001" y="393000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127C6BCF-90CD-0640-A141-CF03E2B66B52}"/>
              </a:ext>
            </a:extLst>
          </p:cNvPr>
          <p:cNvSpPr/>
          <p:nvPr/>
        </p:nvSpPr>
        <p:spPr>
          <a:xfrm>
            <a:off x="5854031" y="436721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6409327D-D463-F945-B225-2025F7CC8FE9}"/>
              </a:ext>
            </a:extLst>
          </p:cNvPr>
          <p:cNvSpPr/>
          <p:nvPr/>
        </p:nvSpPr>
        <p:spPr>
          <a:xfrm>
            <a:off x="6294607" y="436721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62A9F1E1-307D-3D43-B3D5-C3CE6927FDD4}"/>
              </a:ext>
            </a:extLst>
          </p:cNvPr>
          <p:cNvSpPr/>
          <p:nvPr/>
        </p:nvSpPr>
        <p:spPr>
          <a:xfrm>
            <a:off x="6714001" y="436721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FDEF60F-EFA1-C74C-B648-68974CEEC7C9}"/>
              </a:ext>
            </a:extLst>
          </p:cNvPr>
          <p:cNvSpPr/>
          <p:nvPr/>
        </p:nvSpPr>
        <p:spPr>
          <a:xfrm>
            <a:off x="7154577" y="436721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D1417E79-1B8E-7841-96CF-6CA83D876D46}"/>
              </a:ext>
            </a:extLst>
          </p:cNvPr>
          <p:cNvSpPr/>
          <p:nvPr/>
        </p:nvSpPr>
        <p:spPr>
          <a:xfrm>
            <a:off x="7588279" y="4367213"/>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176D54C4-971C-C745-931E-0BEBCCE7025E}"/>
              </a:ext>
            </a:extLst>
          </p:cNvPr>
          <p:cNvSpPr txBox="1"/>
          <p:nvPr/>
        </p:nvSpPr>
        <p:spPr>
          <a:xfrm>
            <a:off x="9347308" y="3783820"/>
            <a:ext cx="1120820"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- 2</a:t>
            </a:r>
            <a:endPar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527E1F3D-10E7-1442-820C-6944465C1E4C}"/>
              </a:ext>
            </a:extLst>
          </p:cNvPr>
          <p:cNvSpPr txBox="1"/>
          <p:nvPr/>
        </p:nvSpPr>
        <p:spPr>
          <a:xfrm>
            <a:off x="3965919" y="5166500"/>
            <a:ext cx="1620957"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2 + 5</a:t>
            </a:r>
          </a:p>
        </p:txBody>
      </p:sp>
      <p:sp>
        <p:nvSpPr>
          <p:cNvPr id="49" name="Rectangle 48">
            <a:extLst>
              <a:ext uri="{FF2B5EF4-FFF2-40B4-BE49-F238E27FC236}">
                <a16:creationId xmlns:a16="http://schemas.microsoft.com/office/drawing/2014/main" id="{0D387913-E53C-004D-A621-FC999569A5FD}"/>
              </a:ext>
            </a:extLst>
          </p:cNvPr>
          <p:cNvSpPr/>
          <p:nvPr/>
        </p:nvSpPr>
        <p:spPr>
          <a:xfrm>
            <a:off x="5854031" y="53135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B9549A89-B0A3-634F-9C54-A46565F65B0C}"/>
              </a:ext>
            </a:extLst>
          </p:cNvPr>
          <p:cNvSpPr/>
          <p:nvPr/>
        </p:nvSpPr>
        <p:spPr>
          <a:xfrm>
            <a:off x="6918723" y="531350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55EBE0CE-607A-E441-A6DC-B6D492F24AA6}"/>
              </a:ext>
            </a:extLst>
          </p:cNvPr>
          <p:cNvSpPr/>
          <p:nvPr/>
        </p:nvSpPr>
        <p:spPr>
          <a:xfrm>
            <a:off x="7338116" y="531350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F06D8157-8E9E-EF49-8F6A-91837B5CD965}"/>
              </a:ext>
            </a:extLst>
          </p:cNvPr>
          <p:cNvSpPr/>
          <p:nvPr/>
        </p:nvSpPr>
        <p:spPr>
          <a:xfrm>
            <a:off x="7757509" y="53135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95085952-24C9-8D4C-B41C-09252B82E69C}"/>
              </a:ext>
            </a:extLst>
          </p:cNvPr>
          <p:cNvSpPr/>
          <p:nvPr/>
        </p:nvSpPr>
        <p:spPr>
          <a:xfrm>
            <a:off x="6303925" y="5311441"/>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017AD4F1-E7D6-B041-A764-EA046D1B2E54}"/>
              </a:ext>
            </a:extLst>
          </p:cNvPr>
          <p:cNvSpPr/>
          <p:nvPr/>
        </p:nvSpPr>
        <p:spPr>
          <a:xfrm>
            <a:off x="8175919" y="531143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B2FB6674-2F36-BD46-AB8E-B88EE48939D4}"/>
              </a:ext>
            </a:extLst>
          </p:cNvPr>
          <p:cNvSpPr/>
          <p:nvPr/>
        </p:nvSpPr>
        <p:spPr>
          <a:xfrm>
            <a:off x="8594329" y="531144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90B94BE7-03F7-A24C-B31F-678EF058E292}"/>
              </a:ext>
            </a:extLst>
          </p:cNvPr>
          <p:cNvSpPr txBox="1"/>
          <p:nvPr/>
        </p:nvSpPr>
        <p:spPr>
          <a:xfrm>
            <a:off x="9347308" y="5166500"/>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7</a:t>
            </a:r>
          </a:p>
        </p:txBody>
      </p:sp>
    </p:spTree>
    <p:extLst>
      <p:ext uri="{BB962C8B-B14F-4D97-AF65-F5344CB8AC3E}">
        <p14:creationId xmlns:p14="http://schemas.microsoft.com/office/powerpoint/2010/main" val="418026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5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5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52"/>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5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3" grpId="0"/>
      <p:bldP spid="8" grpId="0" animBg="1"/>
      <p:bldP spid="9" grpId="0" animBg="1"/>
      <p:bldP spid="10" grpId="0" animBg="1"/>
      <p:bldP spid="12" grpId="0"/>
      <p:bldP spid="17" grpId="0"/>
      <p:bldP spid="27" grpId="0"/>
      <p:bldP spid="25" grpId="0"/>
      <p:bldP spid="26" grpId="0" animBg="1"/>
      <p:bldP spid="28" grpId="0"/>
      <p:bldP spid="29" grpId="0" animBg="1"/>
      <p:bldP spid="30" grpId="0" animBg="1"/>
      <p:bldP spid="31" grpId="0" animBg="1"/>
      <p:bldP spid="32" grpId="0" animBg="1"/>
      <p:bldP spid="33" grpId="0" animBg="1"/>
      <p:bldP spid="34" grpId="0" animBg="1"/>
      <p:bldP spid="35" grpId="0" animBg="1"/>
      <p:bldP spid="36" grpId="0"/>
      <p:bldP spid="37" grpId="0" animBg="1"/>
      <p:bldP spid="38" grpId="0" animBg="1"/>
      <p:bldP spid="39" grpId="0" animBg="1"/>
      <p:bldP spid="42" grpId="0" animBg="1"/>
      <p:bldP spid="43" grpId="0" animBg="1"/>
      <p:bldP spid="44" grpId="0" animBg="1"/>
      <p:bldP spid="45" grpId="0" animBg="1"/>
      <p:bldP spid="46" grpId="0" animBg="1"/>
      <p:bldP spid="47" grpId="0"/>
      <p:bldP spid="48" grpId="0"/>
      <p:bldP spid="49" grpId="0" animBg="1"/>
      <p:bldP spid="50" grpId="0" animBg="1"/>
      <p:bldP spid="51" grpId="0" animBg="1"/>
      <p:bldP spid="52" grpId="0" animBg="1"/>
      <p:bldP spid="53" grpId="0" animBg="1"/>
      <p:bldP spid="54" grpId="0" animBg="1"/>
      <p:bldP spid="55" grpId="0" animBg="1"/>
      <p:bldP spid="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D01CF8C-8462-2C4D-840C-81F0FD843683}"/>
              </a:ext>
            </a:extLst>
          </p:cNvPr>
          <p:cNvSpPr/>
          <p:nvPr/>
        </p:nvSpPr>
        <p:spPr>
          <a:xfrm>
            <a:off x="1524000" y="5329544"/>
            <a:ext cx="9144000" cy="152845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AB8569-83E2-E944-B53B-78CF90E587F9}"/>
              </a:ext>
            </a:extLst>
          </p:cNvPr>
          <p:cNvSpPr/>
          <p:nvPr/>
        </p:nvSpPr>
        <p:spPr>
          <a:xfrm>
            <a:off x="4691554" y="1991646"/>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2DF48F8-7545-D54F-9FA9-FEC3C63857CD}"/>
              </a:ext>
            </a:extLst>
          </p:cNvPr>
          <p:cNvSpPr/>
          <p:nvPr/>
        </p:nvSpPr>
        <p:spPr>
          <a:xfrm>
            <a:off x="5740204" y="199164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3C047FE-E1C1-154D-B7F2-903326A6BF05}"/>
              </a:ext>
            </a:extLst>
          </p:cNvPr>
          <p:cNvSpPr/>
          <p:nvPr/>
        </p:nvSpPr>
        <p:spPr>
          <a:xfrm>
            <a:off x="6159597" y="199164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731DCBE-1C4A-0745-ABA7-B9D60D4B1F5A}"/>
              </a:ext>
            </a:extLst>
          </p:cNvPr>
          <p:cNvSpPr/>
          <p:nvPr/>
        </p:nvSpPr>
        <p:spPr>
          <a:xfrm>
            <a:off x="6578990" y="1991646"/>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502992EC-EEAB-904D-AC85-023B026BD280}"/>
              </a:ext>
            </a:extLst>
          </p:cNvPr>
          <p:cNvSpPr txBox="1"/>
          <p:nvPr/>
        </p:nvSpPr>
        <p:spPr>
          <a:xfrm>
            <a:off x="2347616" y="1844641"/>
            <a:ext cx="121860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2 + 3</a:t>
            </a:r>
          </a:p>
        </p:txBody>
      </p:sp>
      <p:sp>
        <p:nvSpPr>
          <p:cNvPr id="25" name="TextBox 24">
            <a:extLst>
              <a:ext uri="{FF2B5EF4-FFF2-40B4-BE49-F238E27FC236}">
                <a16:creationId xmlns:a16="http://schemas.microsoft.com/office/drawing/2014/main" id="{4995DD19-5173-6B45-9139-E4C64FE1A726}"/>
              </a:ext>
            </a:extLst>
          </p:cNvPr>
          <p:cNvSpPr txBox="1"/>
          <p:nvPr/>
        </p:nvSpPr>
        <p:spPr>
          <a:xfrm>
            <a:off x="8270646" y="1844641"/>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5</a:t>
            </a:r>
          </a:p>
        </p:txBody>
      </p:sp>
      <p:sp>
        <p:nvSpPr>
          <p:cNvPr id="26" name="Rectangle 25">
            <a:extLst>
              <a:ext uri="{FF2B5EF4-FFF2-40B4-BE49-F238E27FC236}">
                <a16:creationId xmlns:a16="http://schemas.microsoft.com/office/drawing/2014/main" id="{B9D2CA6B-F6F6-F54B-BF8C-E6D176BC4E8D}"/>
              </a:ext>
            </a:extLst>
          </p:cNvPr>
          <p:cNvSpPr/>
          <p:nvPr/>
        </p:nvSpPr>
        <p:spPr>
          <a:xfrm>
            <a:off x="5141448" y="198957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3DBB0A39-E209-2949-95E6-4914DCFC5196}"/>
              </a:ext>
            </a:extLst>
          </p:cNvPr>
          <p:cNvSpPr txBox="1"/>
          <p:nvPr/>
        </p:nvSpPr>
        <p:spPr>
          <a:xfrm>
            <a:off x="2347615" y="3850070"/>
            <a:ext cx="1813317"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3 +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37" name="Rectangle 36">
            <a:extLst>
              <a:ext uri="{FF2B5EF4-FFF2-40B4-BE49-F238E27FC236}">
                <a16:creationId xmlns:a16="http://schemas.microsoft.com/office/drawing/2014/main" id="{BBB7BF72-EE90-8A45-AB03-35D8EDECF224}"/>
              </a:ext>
            </a:extLst>
          </p:cNvPr>
          <p:cNvSpPr/>
          <p:nvPr/>
        </p:nvSpPr>
        <p:spPr>
          <a:xfrm>
            <a:off x="4691554" y="39950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944D4402-1D88-7E43-9F41-213982736C4F}"/>
              </a:ext>
            </a:extLst>
          </p:cNvPr>
          <p:cNvSpPr/>
          <p:nvPr/>
        </p:nvSpPr>
        <p:spPr>
          <a:xfrm>
            <a:off x="5132131" y="39950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CCFAB537-A013-9D46-BE2D-BAD05CD8A3AD}"/>
              </a:ext>
            </a:extLst>
          </p:cNvPr>
          <p:cNvSpPr/>
          <p:nvPr/>
        </p:nvSpPr>
        <p:spPr>
          <a:xfrm>
            <a:off x="5551524" y="39950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127C6BCF-90CD-0640-A141-CF03E2B66B52}"/>
              </a:ext>
            </a:extLst>
          </p:cNvPr>
          <p:cNvSpPr/>
          <p:nvPr/>
        </p:nvSpPr>
        <p:spPr>
          <a:xfrm>
            <a:off x="4691554" y="44322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6409327D-D463-F945-B225-2025F7CC8FE9}"/>
              </a:ext>
            </a:extLst>
          </p:cNvPr>
          <p:cNvSpPr/>
          <p:nvPr/>
        </p:nvSpPr>
        <p:spPr>
          <a:xfrm>
            <a:off x="5132130" y="44322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62A9F1E1-307D-3D43-B3D5-C3CE6927FDD4}"/>
              </a:ext>
            </a:extLst>
          </p:cNvPr>
          <p:cNvSpPr/>
          <p:nvPr/>
        </p:nvSpPr>
        <p:spPr>
          <a:xfrm>
            <a:off x="5551524" y="44322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FDEF60F-EFA1-C74C-B648-68974CEEC7C9}"/>
              </a:ext>
            </a:extLst>
          </p:cNvPr>
          <p:cNvSpPr/>
          <p:nvPr/>
        </p:nvSpPr>
        <p:spPr>
          <a:xfrm>
            <a:off x="5992100" y="44322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D1417E79-1B8E-7841-96CF-6CA83D876D46}"/>
              </a:ext>
            </a:extLst>
          </p:cNvPr>
          <p:cNvSpPr/>
          <p:nvPr/>
        </p:nvSpPr>
        <p:spPr>
          <a:xfrm>
            <a:off x="6425802" y="44322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176D54C4-971C-C745-931E-0BEBCCE7025E}"/>
              </a:ext>
            </a:extLst>
          </p:cNvPr>
          <p:cNvSpPr txBox="1"/>
          <p:nvPr/>
        </p:nvSpPr>
        <p:spPr>
          <a:xfrm>
            <a:off x="8268442" y="3846806"/>
            <a:ext cx="1120820"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- 2</a:t>
            </a:r>
            <a:endPar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7" name="Rectangle 56">
            <a:extLst>
              <a:ext uri="{FF2B5EF4-FFF2-40B4-BE49-F238E27FC236}">
                <a16:creationId xmlns:a16="http://schemas.microsoft.com/office/drawing/2014/main" id="{D51AD0D8-F6D4-3447-9521-1FABA8164BCF}"/>
              </a:ext>
            </a:extLst>
          </p:cNvPr>
          <p:cNvSpPr/>
          <p:nvPr/>
        </p:nvSpPr>
        <p:spPr>
          <a:xfrm>
            <a:off x="4691554" y="271631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A5C93AE3-99E3-4343-9275-AEC570497E8B}"/>
              </a:ext>
            </a:extLst>
          </p:cNvPr>
          <p:cNvSpPr/>
          <p:nvPr/>
        </p:nvSpPr>
        <p:spPr>
          <a:xfrm>
            <a:off x="5561975" y="271424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5CDABCFB-6086-A544-886E-6CFB37B1BBAC}"/>
              </a:ext>
            </a:extLst>
          </p:cNvPr>
          <p:cNvSpPr/>
          <p:nvPr/>
        </p:nvSpPr>
        <p:spPr>
          <a:xfrm>
            <a:off x="6159597" y="271631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0D6690DC-E303-AA4E-B370-AEEB1659F92C}"/>
              </a:ext>
            </a:extLst>
          </p:cNvPr>
          <p:cNvSpPr/>
          <p:nvPr/>
        </p:nvSpPr>
        <p:spPr>
          <a:xfrm>
            <a:off x="6578990" y="271631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BD7BACE7-5363-AF4C-957C-4E116417BD85}"/>
              </a:ext>
            </a:extLst>
          </p:cNvPr>
          <p:cNvSpPr txBox="1"/>
          <p:nvPr/>
        </p:nvSpPr>
        <p:spPr>
          <a:xfrm>
            <a:off x="2347617" y="2569309"/>
            <a:ext cx="121860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3 + 2</a:t>
            </a:r>
          </a:p>
        </p:txBody>
      </p:sp>
      <p:sp>
        <p:nvSpPr>
          <p:cNvPr id="62" name="TextBox 61">
            <a:extLst>
              <a:ext uri="{FF2B5EF4-FFF2-40B4-BE49-F238E27FC236}">
                <a16:creationId xmlns:a16="http://schemas.microsoft.com/office/drawing/2014/main" id="{B71ED465-5074-9B47-8C72-45F5B27F5C77}"/>
              </a:ext>
            </a:extLst>
          </p:cNvPr>
          <p:cNvSpPr txBox="1"/>
          <p:nvPr/>
        </p:nvSpPr>
        <p:spPr>
          <a:xfrm>
            <a:off x="8268442" y="2574145"/>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5</a:t>
            </a:r>
          </a:p>
        </p:txBody>
      </p:sp>
      <p:sp>
        <p:nvSpPr>
          <p:cNvPr id="63" name="Rectangle 62">
            <a:extLst>
              <a:ext uri="{FF2B5EF4-FFF2-40B4-BE49-F238E27FC236}">
                <a16:creationId xmlns:a16="http://schemas.microsoft.com/office/drawing/2014/main" id="{AE9C8F7E-A0A8-794B-8E6C-A4165959FE75}"/>
              </a:ext>
            </a:extLst>
          </p:cNvPr>
          <p:cNvSpPr/>
          <p:nvPr/>
        </p:nvSpPr>
        <p:spPr>
          <a:xfrm>
            <a:off x="5141448" y="271424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041DE87-834B-0644-8458-709F09092B45}"/>
              </a:ext>
            </a:extLst>
          </p:cNvPr>
          <p:cNvSpPr txBox="1"/>
          <p:nvPr/>
        </p:nvSpPr>
        <p:spPr>
          <a:xfrm>
            <a:off x="2347615" y="5009880"/>
            <a:ext cx="1813317" cy="646331"/>
          </a:xfrm>
          <a:prstGeom prst="rect">
            <a:avLst/>
          </a:prstGeom>
          <a:noFill/>
        </p:spPr>
        <p:txBody>
          <a:bodyPr wrap="none" rtlCol="0">
            <a:spAutoFit/>
          </a:bodyPr>
          <a:lstStyle/>
          <a:p>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+ 3</a:t>
            </a:r>
          </a:p>
        </p:txBody>
      </p:sp>
      <p:sp>
        <p:nvSpPr>
          <p:cNvPr id="68" name="Rectangle 67">
            <a:extLst>
              <a:ext uri="{FF2B5EF4-FFF2-40B4-BE49-F238E27FC236}">
                <a16:creationId xmlns:a16="http://schemas.microsoft.com/office/drawing/2014/main" id="{F782F1A6-76C4-004D-B581-F748B490DF77}"/>
              </a:ext>
            </a:extLst>
          </p:cNvPr>
          <p:cNvSpPr/>
          <p:nvPr/>
        </p:nvSpPr>
        <p:spPr>
          <a:xfrm>
            <a:off x="4691554" y="51548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ED9CD168-D8C9-7B41-9DBA-B43B6B0DE94D}"/>
              </a:ext>
            </a:extLst>
          </p:cNvPr>
          <p:cNvSpPr/>
          <p:nvPr/>
        </p:nvSpPr>
        <p:spPr>
          <a:xfrm>
            <a:off x="5132130" y="51548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3DFAC820-F0F9-D843-BD36-DD903B59291A}"/>
              </a:ext>
            </a:extLst>
          </p:cNvPr>
          <p:cNvSpPr/>
          <p:nvPr/>
        </p:nvSpPr>
        <p:spPr>
          <a:xfrm>
            <a:off x="5551524" y="51548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A97DC423-B433-244A-80E9-A0B880A2EF0C}"/>
              </a:ext>
            </a:extLst>
          </p:cNvPr>
          <p:cNvSpPr/>
          <p:nvPr/>
        </p:nvSpPr>
        <p:spPr>
          <a:xfrm>
            <a:off x="5992100" y="51548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C00282B-B1A1-C847-BD8B-809B8CE6D3B1}"/>
              </a:ext>
            </a:extLst>
          </p:cNvPr>
          <p:cNvSpPr/>
          <p:nvPr/>
        </p:nvSpPr>
        <p:spPr>
          <a:xfrm>
            <a:off x="6425802" y="515481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C31B6E14-AD65-2E41-BE3E-F8C644233EB3}"/>
              </a:ext>
            </a:extLst>
          </p:cNvPr>
          <p:cNvSpPr txBox="1"/>
          <p:nvPr/>
        </p:nvSpPr>
        <p:spPr>
          <a:xfrm>
            <a:off x="8268442" y="5009879"/>
            <a:ext cx="1077539"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a:t>
            </a:r>
            <a:r>
              <a:rPr lang="en-US" sz="3600" baseline="300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2</a:t>
            </a:r>
            <a:endPar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Rectangle 73">
            <a:extLst>
              <a:ext uri="{FF2B5EF4-FFF2-40B4-BE49-F238E27FC236}">
                <a16:creationId xmlns:a16="http://schemas.microsoft.com/office/drawing/2014/main" id="{8BAB90B2-9282-F347-A1B3-62874092FF46}"/>
              </a:ext>
            </a:extLst>
          </p:cNvPr>
          <p:cNvSpPr/>
          <p:nvPr/>
        </p:nvSpPr>
        <p:spPr>
          <a:xfrm>
            <a:off x="4691553" y="564398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54FFBB0-2CBD-CE45-A3A9-CFC31EE612F0}"/>
              </a:ext>
            </a:extLst>
          </p:cNvPr>
          <p:cNvSpPr/>
          <p:nvPr/>
        </p:nvSpPr>
        <p:spPr>
          <a:xfrm>
            <a:off x="5132130" y="564398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D3A38CCC-8EC6-1042-9942-C95390DFF7B3}"/>
              </a:ext>
            </a:extLst>
          </p:cNvPr>
          <p:cNvSpPr/>
          <p:nvPr/>
        </p:nvSpPr>
        <p:spPr>
          <a:xfrm>
            <a:off x="5551523" y="564398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867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7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3" grpId="0"/>
      <p:bldP spid="25" grpId="0"/>
      <p:bldP spid="26" grpId="0" animBg="1"/>
      <p:bldP spid="36" grpId="0"/>
      <p:bldP spid="37" grpId="0" animBg="1"/>
      <p:bldP spid="38" grpId="0" animBg="1"/>
      <p:bldP spid="39" grpId="0" animBg="1"/>
      <p:bldP spid="42" grpId="0" animBg="1"/>
      <p:bldP spid="43" grpId="0" animBg="1"/>
      <p:bldP spid="44" grpId="0" animBg="1"/>
      <p:bldP spid="45" grpId="0" animBg="1"/>
      <p:bldP spid="46" grpId="0" animBg="1"/>
      <p:bldP spid="47" grpId="0"/>
      <p:bldP spid="57" grpId="0" animBg="1"/>
      <p:bldP spid="58" grpId="0" animBg="1"/>
      <p:bldP spid="59" grpId="0" animBg="1"/>
      <p:bldP spid="60" grpId="0" animBg="1"/>
      <p:bldP spid="61" grpId="0"/>
      <p:bldP spid="62" grpId="0"/>
      <p:bldP spid="63" grpId="0" animBg="1"/>
      <p:bldP spid="64" grpId="0"/>
      <p:bldP spid="68" grpId="0" animBg="1"/>
      <p:bldP spid="69" grpId="0" animBg="1"/>
      <p:bldP spid="70" grpId="0" animBg="1"/>
      <p:bldP spid="71" grpId="0" animBg="1"/>
      <p:bldP spid="72" grpId="0" animBg="1"/>
      <p:bldP spid="73" grpId="0"/>
      <p:bldP spid="74" grpId="0" animBg="1"/>
      <p:bldP spid="75" grpId="0" animBg="1"/>
      <p:bldP spid="7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B5A27848-75CB-5F49-8E7B-EB2AA0B5C7E6}"/>
              </a:ext>
            </a:extLst>
          </p:cNvPr>
          <p:cNvSpPr/>
          <p:nvPr/>
        </p:nvSpPr>
        <p:spPr>
          <a:xfrm>
            <a:off x="1524000" y="5329544"/>
            <a:ext cx="9144000" cy="152845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AB8569-83E2-E944-B53B-78CF90E587F9}"/>
              </a:ext>
            </a:extLst>
          </p:cNvPr>
          <p:cNvSpPr/>
          <p:nvPr/>
        </p:nvSpPr>
        <p:spPr>
          <a:xfrm>
            <a:off x="4166620" y="199661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2DF48F8-7545-D54F-9FA9-FEC3C63857CD}"/>
              </a:ext>
            </a:extLst>
          </p:cNvPr>
          <p:cNvSpPr/>
          <p:nvPr/>
        </p:nvSpPr>
        <p:spPr>
          <a:xfrm>
            <a:off x="5215270" y="199661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3C047FE-E1C1-154D-B7F2-903326A6BF05}"/>
              </a:ext>
            </a:extLst>
          </p:cNvPr>
          <p:cNvSpPr/>
          <p:nvPr/>
        </p:nvSpPr>
        <p:spPr>
          <a:xfrm>
            <a:off x="5634663" y="199661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731DCBE-1C4A-0745-ABA7-B9D60D4B1F5A}"/>
              </a:ext>
            </a:extLst>
          </p:cNvPr>
          <p:cNvSpPr/>
          <p:nvPr/>
        </p:nvSpPr>
        <p:spPr>
          <a:xfrm>
            <a:off x="6054056" y="199661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502992EC-EEAB-904D-AC85-023B026BD280}"/>
              </a:ext>
            </a:extLst>
          </p:cNvPr>
          <p:cNvSpPr txBox="1"/>
          <p:nvPr/>
        </p:nvSpPr>
        <p:spPr>
          <a:xfrm>
            <a:off x="2041723" y="1837620"/>
            <a:ext cx="2005677"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2 + 3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endPar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TextBox 24">
            <a:extLst>
              <a:ext uri="{FF2B5EF4-FFF2-40B4-BE49-F238E27FC236}">
                <a16:creationId xmlns:a16="http://schemas.microsoft.com/office/drawing/2014/main" id="{4995DD19-5173-6B45-9139-E4C64FE1A726}"/>
              </a:ext>
            </a:extLst>
          </p:cNvPr>
          <p:cNvSpPr txBox="1"/>
          <p:nvPr/>
        </p:nvSpPr>
        <p:spPr>
          <a:xfrm>
            <a:off x="9153782" y="1851675"/>
            <a:ext cx="1098378"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10</a:t>
            </a:r>
          </a:p>
        </p:txBody>
      </p:sp>
      <p:sp>
        <p:nvSpPr>
          <p:cNvPr id="26" name="Rectangle 25">
            <a:extLst>
              <a:ext uri="{FF2B5EF4-FFF2-40B4-BE49-F238E27FC236}">
                <a16:creationId xmlns:a16="http://schemas.microsoft.com/office/drawing/2014/main" id="{B9D2CA6B-F6F6-F54B-BF8C-E6D176BC4E8D}"/>
              </a:ext>
            </a:extLst>
          </p:cNvPr>
          <p:cNvSpPr/>
          <p:nvPr/>
        </p:nvSpPr>
        <p:spPr>
          <a:xfrm>
            <a:off x="4616514" y="199454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D51AD0D8-F6D4-3447-9521-1FABA8164BCF}"/>
              </a:ext>
            </a:extLst>
          </p:cNvPr>
          <p:cNvSpPr/>
          <p:nvPr/>
        </p:nvSpPr>
        <p:spPr>
          <a:xfrm>
            <a:off x="4178207" y="3341956"/>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A5C93AE3-99E3-4343-9275-AEC570497E8B}"/>
              </a:ext>
            </a:extLst>
          </p:cNvPr>
          <p:cNvSpPr/>
          <p:nvPr/>
        </p:nvSpPr>
        <p:spPr>
          <a:xfrm>
            <a:off x="5048628" y="333988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5CDABCFB-6086-A544-886E-6CFB37B1BBAC}"/>
              </a:ext>
            </a:extLst>
          </p:cNvPr>
          <p:cNvSpPr/>
          <p:nvPr/>
        </p:nvSpPr>
        <p:spPr>
          <a:xfrm>
            <a:off x="5646250" y="334195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0D6690DC-E303-AA4E-B370-AEEB1659F92C}"/>
              </a:ext>
            </a:extLst>
          </p:cNvPr>
          <p:cNvSpPr/>
          <p:nvPr/>
        </p:nvSpPr>
        <p:spPr>
          <a:xfrm>
            <a:off x="6065643" y="3341956"/>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BD7BACE7-5363-AF4C-957C-4E116417BD85}"/>
              </a:ext>
            </a:extLst>
          </p:cNvPr>
          <p:cNvSpPr txBox="1"/>
          <p:nvPr/>
        </p:nvSpPr>
        <p:spPr>
          <a:xfrm>
            <a:off x="2049202" y="3202655"/>
            <a:ext cx="1988045"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3 + 2 + 5</a:t>
            </a:r>
          </a:p>
        </p:txBody>
      </p:sp>
      <p:sp>
        <p:nvSpPr>
          <p:cNvPr id="62" name="TextBox 61">
            <a:extLst>
              <a:ext uri="{FF2B5EF4-FFF2-40B4-BE49-F238E27FC236}">
                <a16:creationId xmlns:a16="http://schemas.microsoft.com/office/drawing/2014/main" id="{B71ED465-5074-9B47-8C72-45F5B27F5C77}"/>
              </a:ext>
            </a:extLst>
          </p:cNvPr>
          <p:cNvSpPr txBox="1"/>
          <p:nvPr/>
        </p:nvSpPr>
        <p:spPr>
          <a:xfrm>
            <a:off x="9166819" y="3194950"/>
            <a:ext cx="1098378"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10</a:t>
            </a:r>
          </a:p>
        </p:txBody>
      </p:sp>
      <p:sp>
        <p:nvSpPr>
          <p:cNvPr id="63" name="Rectangle 62">
            <a:extLst>
              <a:ext uri="{FF2B5EF4-FFF2-40B4-BE49-F238E27FC236}">
                <a16:creationId xmlns:a16="http://schemas.microsoft.com/office/drawing/2014/main" id="{AE9C8F7E-A0A8-794B-8E6C-A4165959FE75}"/>
              </a:ext>
            </a:extLst>
          </p:cNvPr>
          <p:cNvSpPr/>
          <p:nvPr/>
        </p:nvSpPr>
        <p:spPr>
          <a:xfrm>
            <a:off x="4628101" y="333988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C315221-4854-3A44-8703-982FF404A1E2}"/>
              </a:ext>
            </a:extLst>
          </p:cNvPr>
          <p:cNvSpPr/>
          <p:nvPr/>
        </p:nvSpPr>
        <p:spPr>
          <a:xfrm>
            <a:off x="6652812" y="198890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C451C141-689D-6249-B3D4-97B6CFFA09ED}"/>
              </a:ext>
            </a:extLst>
          </p:cNvPr>
          <p:cNvSpPr/>
          <p:nvPr/>
        </p:nvSpPr>
        <p:spPr>
          <a:xfrm>
            <a:off x="7072205" y="198890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95CC5D40-5403-324B-8DCA-701B72C76B5A}"/>
              </a:ext>
            </a:extLst>
          </p:cNvPr>
          <p:cNvSpPr/>
          <p:nvPr/>
        </p:nvSpPr>
        <p:spPr>
          <a:xfrm>
            <a:off x="7491598" y="19889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FBCB60AF-6A16-DB40-B0FC-64633F17A127}"/>
              </a:ext>
            </a:extLst>
          </p:cNvPr>
          <p:cNvSpPr/>
          <p:nvPr/>
        </p:nvSpPr>
        <p:spPr>
          <a:xfrm>
            <a:off x="7942817" y="199661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4A16422B-ECAB-5D40-8471-58887AE08FD6}"/>
              </a:ext>
            </a:extLst>
          </p:cNvPr>
          <p:cNvSpPr/>
          <p:nvPr/>
        </p:nvSpPr>
        <p:spPr>
          <a:xfrm>
            <a:off x="8362210" y="199661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E472BD9D-6BE2-4E4E-9B09-C09D0C4CA3BE}"/>
              </a:ext>
            </a:extLst>
          </p:cNvPr>
          <p:cNvSpPr/>
          <p:nvPr/>
        </p:nvSpPr>
        <p:spPr>
          <a:xfrm>
            <a:off x="6663265" y="333988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C012098C-0D34-7841-860F-D5EF831EF567}"/>
              </a:ext>
            </a:extLst>
          </p:cNvPr>
          <p:cNvSpPr/>
          <p:nvPr/>
        </p:nvSpPr>
        <p:spPr>
          <a:xfrm>
            <a:off x="7082658" y="333988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074CBC10-64F5-DB4E-BCF8-8577A858D313}"/>
              </a:ext>
            </a:extLst>
          </p:cNvPr>
          <p:cNvSpPr/>
          <p:nvPr/>
        </p:nvSpPr>
        <p:spPr>
          <a:xfrm>
            <a:off x="7502051" y="333988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FBFAE2E5-BC99-4846-8EEE-1686B5AF80EF}"/>
              </a:ext>
            </a:extLst>
          </p:cNvPr>
          <p:cNvSpPr/>
          <p:nvPr/>
        </p:nvSpPr>
        <p:spPr>
          <a:xfrm>
            <a:off x="7953270" y="334759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36558CAC-3108-AC4B-9586-985DF682E10A}"/>
              </a:ext>
            </a:extLst>
          </p:cNvPr>
          <p:cNvSpPr/>
          <p:nvPr/>
        </p:nvSpPr>
        <p:spPr>
          <a:xfrm>
            <a:off x="8372663" y="334759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33FEDE85-235E-7D40-AED3-E0D1BF78B012}"/>
              </a:ext>
            </a:extLst>
          </p:cNvPr>
          <p:cNvSpPr/>
          <p:nvPr/>
        </p:nvSpPr>
        <p:spPr>
          <a:xfrm>
            <a:off x="4167754" y="468523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4BEB52EA-0FBC-8042-8BFA-CC6219EAC359}"/>
              </a:ext>
            </a:extLst>
          </p:cNvPr>
          <p:cNvSpPr/>
          <p:nvPr/>
        </p:nvSpPr>
        <p:spPr>
          <a:xfrm>
            <a:off x="5038175" y="468316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D9D24D66-9268-F543-B79A-F91125F27855}"/>
              </a:ext>
            </a:extLst>
          </p:cNvPr>
          <p:cNvSpPr/>
          <p:nvPr/>
        </p:nvSpPr>
        <p:spPr>
          <a:xfrm>
            <a:off x="5474688" y="4685876"/>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33D68F8F-2D27-0A4E-8CE1-420B6F717600}"/>
              </a:ext>
            </a:extLst>
          </p:cNvPr>
          <p:cNvSpPr/>
          <p:nvPr/>
        </p:nvSpPr>
        <p:spPr>
          <a:xfrm>
            <a:off x="5894081" y="468587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71EB6E0A-2604-9A48-B748-F1FA3A5C30E9}"/>
              </a:ext>
            </a:extLst>
          </p:cNvPr>
          <p:cNvSpPr txBox="1"/>
          <p:nvPr/>
        </p:nvSpPr>
        <p:spPr>
          <a:xfrm>
            <a:off x="2050732" y="4545929"/>
            <a:ext cx="1988045"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5 + 3 + 2</a:t>
            </a:r>
          </a:p>
        </p:txBody>
      </p:sp>
      <p:sp>
        <p:nvSpPr>
          <p:cNvPr id="78" name="TextBox 77">
            <a:extLst>
              <a:ext uri="{FF2B5EF4-FFF2-40B4-BE49-F238E27FC236}">
                <a16:creationId xmlns:a16="http://schemas.microsoft.com/office/drawing/2014/main" id="{C70FDD2D-D7E7-5E43-B5A3-13A4E412893A}"/>
              </a:ext>
            </a:extLst>
          </p:cNvPr>
          <p:cNvSpPr txBox="1"/>
          <p:nvPr/>
        </p:nvSpPr>
        <p:spPr>
          <a:xfrm>
            <a:off x="9219249" y="4538225"/>
            <a:ext cx="1098378"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10</a:t>
            </a:r>
          </a:p>
        </p:txBody>
      </p:sp>
      <p:sp>
        <p:nvSpPr>
          <p:cNvPr id="79" name="Rectangle 78">
            <a:extLst>
              <a:ext uri="{FF2B5EF4-FFF2-40B4-BE49-F238E27FC236}">
                <a16:creationId xmlns:a16="http://schemas.microsoft.com/office/drawing/2014/main" id="{F5A98CFC-974B-EC43-9731-BD4B787ABB10}"/>
              </a:ext>
            </a:extLst>
          </p:cNvPr>
          <p:cNvSpPr/>
          <p:nvPr/>
        </p:nvSpPr>
        <p:spPr>
          <a:xfrm>
            <a:off x="4617648" y="468316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id="{FEB3FB13-28F4-5C47-906E-FDB729776514}"/>
              </a:ext>
            </a:extLst>
          </p:cNvPr>
          <p:cNvSpPr/>
          <p:nvPr/>
        </p:nvSpPr>
        <p:spPr>
          <a:xfrm>
            <a:off x="6493945" y="468316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88160714-B0CD-F34F-B19E-F8FEF9CFED30}"/>
              </a:ext>
            </a:extLst>
          </p:cNvPr>
          <p:cNvSpPr/>
          <p:nvPr/>
        </p:nvSpPr>
        <p:spPr>
          <a:xfrm>
            <a:off x="6913338" y="468316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id="{82C79D43-F8F2-704D-BC63-824A8A608BEB}"/>
              </a:ext>
            </a:extLst>
          </p:cNvPr>
          <p:cNvSpPr/>
          <p:nvPr/>
        </p:nvSpPr>
        <p:spPr>
          <a:xfrm>
            <a:off x="7332731" y="468316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3" name="Rectangle 82">
            <a:extLst>
              <a:ext uri="{FF2B5EF4-FFF2-40B4-BE49-F238E27FC236}">
                <a16:creationId xmlns:a16="http://schemas.microsoft.com/office/drawing/2014/main" id="{23B688A8-D4EB-1E47-9201-1EBC64F80DF8}"/>
              </a:ext>
            </a:extLst>
          </p:cNvPr>
          <p:cNvSpPr/>
          <p:nvPr/>
        </p:nvSpPr>
        <p:spPr>
          <a:xfrm>
            <a:off x="7942817" y="469086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id="{6A1CC1A6-92B2-DE45-8D6F-FCD784725965}"/>
              </a:ext>
            </a:extLst>
          </p:cNvPr>
          <p:cNvSpPr/>
          <p:nvPr/>
        </p:nvSpPr>
        <p:spPr>
          <a:xfrm>
            <a:off x="8362210" y="469086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6818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8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8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3" grpId="0"/>
      <p:bldP spid="25" grpId="0"/>
      <p:bldP spid="26" grpId="0" animBg="1"/>
      <p:bldP spid="57" grpId="0" animBg="1"/>
      <p:bldP spid="58" grpId="0" animBg="1"/>
      <p:bldP spid="59" grpId="0" animBg="1"/>
      <p:bldP spid="60" grpId="0" animBg="1"/>
      <p:bldP spid="61" grpId="0"/>
      <p:bldP spid="62" grpId="0"/>
      <p:bldP spid="63" grpId="0" animBg="1"/>
      <p:bldP spid="40" grpId="0" animBg="1"/>
      <p:bldP spid="41" grpId="0" animBg="1"/>
      <p:bldP spid="48" grpId="0" animBg="1"/>
      <p:bldP spid="49" grpId="0" animBg="1"/>
      <p:bldP spid="50" grpId="0" animBg="1"/>
      <p:bldP spid="51" grpId="0" animBg="1"/>
      <p:bldP spid="52" grpId="0" animBg="1"/>
      <p:bldP spid="53" grpId="0" animBg="1"/>
      <p:bldP spid="54" grpId="0" animBg="1"/>
      <p:bldP spid="55" grpId="0" animBg="1"/>
      <p:bldP spid="56" grpId="0" animBg="1"/>
      <p:bldP spid="65" grpId="0" animBg="1"/>
      <p:bldP spid="66" grpId="0" animBg="1"/>
      <p:bldP spid="67" grpId="0" animBg="1"/>
      <p:bldP spid="77" grpId="0"/>
      <p:bldP spid="78" grpId="0"/>
      <p:bldP spid="79" grpId="0" animBg="1"/>
      <p:bldP spid="80" grpId="0" animBg="1"/>
      <p:bldP spid="81" grpId="0" animBg="1"/>
      <p:bldP spid="82" grpId="0" animBg="1"/>
      <p:bldP spid="83" grpId="0" animBg="1"/>
      <p:bldP spid="8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6FDDCC5E-4AE9-B04A-AE85-279D19EB9176}"/>
              </a:ext>
            </a:extLst>
          </p:cNvPr>
          <p:cNvSpPr/>
          <p:nvPr/>
        </p:nvSpPr>
        <p:spPr>
          <a:xfrm>
            <a:off x="1524000" y="5329544"/>
            <a:ext cx="9144000" cy="152845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C041DE87-834B-0644-8458-709F09092B45}"/>
              </a:ext>
            </a:extLst>
          </p:cNvPr>
          <p:cNvSpPr txBox="1"/>
          <p:nvPr/>
        </p:nvSpPr>
        <p:spPr>
          <a:xfrm>
            <a:off x="1990262" y="2809355"/>
            <a:ext cx="2595582"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3 + 4 +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68" name="Rectangle 67">
            <a:extLst>
              <a:ext uri="{FF2B5EF4-FFF2-40B4-BE49-F238E27FC236}">
                <a16:creationId xmlns:a16="http://schemas.microsoft.com/office/drawing/2014/main" id="{F782F1A6-76C4-004D-B581-F748B490DF77}"/>
              </a:ext>
            </a:extLst>
          </p:cNvPr>
          <p:cNvSpPr/>
          <p:nvPr/>
        </p:nvSpPr>
        <p:spPr>
          <a:xfrm>
            <a:off x="4894246" y="3429001"/>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ED9CD168-D8C9-7B41-9DBA-B43B6B0DE94D}"/>
              </a:ext>
            </a:extLst>
          </p:cNvPr>
          <p:cNvSpPr/>
          <p:nvPr/>
        </p:nvSpPr>
        <p:spPr>
          <a:xfrm>
            <a:off x="5334822" y="3429001"/>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3DFAC820-F0F9-D843-BD36-DD903B59291A}"/>
              </a:ext>
            </a:extLst>
          </p:cNvPr>
          <p:cNvSpPr/>
          <p:nvPr/>
        </p:nvSpPr>
        <p:spPr>
          <a:xfrm>
            <a:off x="5754216" y="3429001"/>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A97DC423-B433-244A-80E9-A0B880A2EF0C}"/>
              </a:ext>
            </a:extLst>
          </p:cNvPr>
          <p:cNvSpPr/>
          <p:nvPr/>
        </p:nvSpPr>
        <p:spPr>
          <a:xfrm>
            <a:off x="6194792" y="3429001"/>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C00282B-B1A1-C847-BD8B-809B8CE6D3B1}"/>
              </a:ext>
            </a:extLst>
          </p:cNvPr>
          <p:cNvSpPr/>
          <p:nvPr/>
        </p:nvSpPr>
        <p:spPr>
          <a:xfrm>
            <a:off x="6628494" y="3429001"/>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C31B6E14-AD65-2E41-BE3E-F8C644233EB3}"/>
              </a:ext>
            </a:extLst>
          </p:cNvPr>
          <p:cNvSpPr txBox="1"/>
          <p:nvPr/>
        </p:nvSpPr>
        <p:spPr>
          <a:xfrm>
            <a:off x="8979336" y="2789294"/>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2</a:t>
            </a:r>
          </a:p>
        </p:txBody>
      </p:sp>
      <p:sp>
        <p:nvSpPr>
          <p:cNvPr id="74" name="Rectangle 73">
            <a:extLst>
              <a:ext uri="{FF2B5EF4-FFF2-40B4-BE49-F238E27FC236}">
                <a16:creationId xmlns:a16="http://schemas.microsoft.com/office/drawing/2014/main" id="{8BAB90B2-9282-F347-A1B3-62874092FF46}"/>
              </a:ext>
            </a:extLst>
          </p:cNvPr>
          <p:cNvSpPr/>
          <p:nvPr/>
        </p:nvSpPr>
        <p:spPr>
          <a:xfrm>
            <a:off x="4894246" y="296116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54FFBB0-2CBD-CE45-A3A9-CFC31EE612F0}"/>
              </a:ext>
            </a:extLst>
          </p:cNvPr>
          <p:cNvSpPr/>
          <p:nvPr/>
        </p:nvSpPr>
        <p:spPr>
          <a:xfrm>
            <a:off x="5334823" y="296116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D3A38CCC-8EC6-1042-9942-C95390DFF7B3}"/>
              </a:ext>
            </a:extLst>
          </p:cNvPr>
          <p:cNvSpPr/>
          <p:nvPr/>
        </p:nvSpPr>
        <p:spPr>
          <a:xfrm>
            <a:off x="5754216" y="2961167"/>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5" name="Rectangle 84">
            <a:extLst>
              <a:ext uri="{FF2B5EF4-FFF2-40B4-BE49-F238E27FC236}">
                <a16:creationId xmlns:a16="http://schemas.microsoft.com/office/drawing/2014/main" id="{7FBD7675-5733-524C-8CF1-92E6CFDF6B0F}"/>
              </a:ext>
            </a:extLst>
          </p:cNvPr>
          <p:cNvSpPr/>
          <p:nvPr/>
        </p:nvSpPr>
        <p:spPr>
          <a:xfrm>
            <a:off x="6194792" y="2954293"/>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969446E4-E892-AE47-AD3A-2A398BE9ED82}"/>
              </a:ext>
            </a:extLst>
          </p:cNvPr>
          <p:cNvSpPr/>
          <p:nvPr/>
        </p:nvSpPr>
        <p:spPr>
          <a:xfrm>
            <a:off x="6642805" y="295429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97BEF61F-FD8A-1448-B04D-10F2D31252A2}"/>
              </a:ext>
            </a:extLst>
          </p:cNvPr>
          <p:cNvSpPr/>
          <p:nvPr/>
        </p:nvSpPr>
        <p:spPr>
          <a:xfrm>
            <a:off x="7062198" y="295429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8" name="Rectangle 87">
            <a:extLst>
              <a:ext uri="{FF2B5EF4-FFF2-40B4-BE49-F238E27FC236}">
                <a16:creationId xmlns:a16="http://schemas.microsoft.com/office/drawing/2014/main" id="{383ED837-15FB-D743-8113-C2760A69D8EE}"/>
              </a:ext>
            </a:extLst>
          </p:cNvPr>
          <p:cNvSpPr/>
          <p:nvPr/>
        </p:nvSpPr>
        <p:spPr>
          <a:xfrm>
            <a:off x="7502774" y="295630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11D122EB-09CC-2647-AA3D-C9A1C8AC324C}"/>
              </a:ext>
            </a:extLst>
          </p:cNvPr>
          <p:cNvSpPr txBox="1"/>
          <p:nvPr/>
        </p:nvSpPr>
        <p:spPr>
          <a:xfrm>
            <a:off x="2019382" y="1451854"/>
            <a:ext cx="2595582"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4 + </a:t>
            </a:r>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+ 3</a:t>
            </a:r>
          </a:p>
        </p:txBody>
      </p:sp>
      <p:sp>
        <p:nvSpPr>
          <p:cNvPr id="90" name="Rectangle 89">
            <a:extLst>
              <a:ext uri="{FF2B5EF4-FFF2-40B4-BE49-F238E27FC236}">
                <a16:creationId xmlns:a16="http://schemas.microsoft.com/office/drawing/2014/main" id="{625816C8-34CF-D142-9504-52A439F8D9E6}"/>
              </a:ext>
            </a:extLst>
          </p:cNvPr>
          <p:cNvSpPr/>
          <p:nvPr/>
        </p:nvSpPr>
        <p:spPr>
          <a:xfrm>
            <a:off x="4894246" y="2065372"/>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A0DADED1-DA58-9945-8337-3AF352FA2C90}"/>
              </a:ext>
            </a:extLst>
          </p:cNvPr>
          <p:cNvSpPr/>
          <p:nvPr/>
        </p:nvSpPr>
        <p:spPr>
          <a:xfrm>
            <a:off x="5334822" y="2065372"/>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065ABF45-84BB-C04D-9909-87F359A1AAA0}"/>
              </a:ext>
            </a:extLst>
          </p:cNvPr>
          <p:cNvSpPr/>
          <p:nvPr/>
        </p:nvSpPr>
        <p:spPr>
          <a:xfrm>
            <a:off x="5754216" y="2065372"/>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07673E91-40B4-FA43-A90E-6CC8646F152B}"/>
              </a:ext>
            </a:extLst>
          </p:cNvPr>
          <p:cNvSpPr/>
          <p:nvPr/>
        </p:nvSpPr>
        <p:spPr>
          <a:xfrm>
            <a:off x="6194792" y="2065372"/>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E1DA4CB1-86C3-9440-ADC1-2A57C719338E}"/>
              </a:ext>
            </a:extLst>
          </p:cNvPr>
          <p:cNvSpPr/>
          <p:nvPr/>
        </p:nvSpPr>
        <p:spPr>
          <a:xfrm>
            <a:off x="6628494" y="2065372"/>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5" name="TextBox 94">
            <a:extLst>
              <a:ext uri="{FF2B5EF4-FFF2-40B4-BE49-F238E27FC236}">
                <a16:creationId xmlns:a16="http://schemas.microsoft.com/office/drawing/2014/main" id="{9848013A-3ED9-9349-BF30-F0B9CC01C98F}"/>
              </a:ext>
            </a:extLst>
          </p:cNvPr>
          <p:cNvSpPr txBox="1"/>
          <p:nvPr/>
        </p:nvSpPr>
        <p:spPr>
          <a:xfrm>
            <a:off x="8979336" y="1453211"/>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2</a:t>
            </a:r>
          </a:p>
        </p:txBody>
      </p:sp>
      <p:sp>
        <p:nvSpPr>
          <p:cNvPr id="96" name="Rectangle 95">
            <a:extLst>
              <a:ext uri="{FF2B5EF4-FFF2-40B4-BE49-F238E27FC236}">
                <a16:creationId xmlns:a16="http://schemas.microsoft.com/office/drawing/2014/main" id="{2429ACAD-B7BE-404D-8662-42C3AF069329}"/>
              </a:ext>
            </a:extLst>
          </p:cNvPr>
          <p:cNvSpPr/>
          <p:nvPr/>
        </p:nvSpPr>
        <p:spPr>
          <a:xfrm>
            <a:off x="4894246" y="159753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68C99559-025E-054A-9F1B-0D157EBA81B0}"/>
              </a:ext>
            </a:extLst>
          </p:cNvPr>
          <p:cNvSpPr/>
          <p:nvPr/>
        </p:nvSpPr>
        <p:spPr>
          <a:xfrm>
            <a:off x="5334823" y="159753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6BCF7A85-5C02-A14B-B08D-0D5EF933D13D}"/>
              </a:ext>
            </a:extLst>
          </p:cNvPr>
          <p:cNvSpPr/>
          <p:nvPr/>
        </p:nvSpPr>
        <p:spPr>
          <a:xfrm>
            <a:off x="5754216" y="1597538"/>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55DA1336-8A76-5246-880B-B569D6E30E1E}"/>
              </a:ext>
            </a:extLst>
          </p:cNvPr>
          <p:cNvSpPr/>
          <p:nvPr/>
        </p:nvSpPr>
        <p:spPr>
          <a:xfrm>
            <a:off x="6194792" y="159066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3CEA1BDA-9521-0447-8E7D-7E3C368D0420}"/>
              </a:ext>
            </a:extLst>
          </p:cNvPr>
          <p:cNvSpPr/>
          <p:nvPr/>
        </p:nvSpPr>
        <p:spPr>
          <a:xfrm>
            <a:off x="6642805" y="159066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BA56D7E2-0A41-5047-BBE3-C10F9CB8CDD0}"/>
              </a:ext>
            </a:extLst>
          </p:cNvPr>
          <p:cNvSpPr/>
          <p:nvPr/>
        </p:nvSpPr>
        <p:spPr>
          <a:xfrm>
            <a:off x="7062198" y="159066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638A9342-8E5D-A34E-A55F-D037F69AA1BE}"/>
              </a:ext>
            </a:extLst>
          </p:cNvPr>
          <p:cNvSpPr/>
          <p:nvPr/>
        </p:nvSpPr>
        <p:spPr>
          <a:xfrm>
            <a:off x="7502774" y="1592679"/>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BA21D2AF-4670-B04F-9B08-A7EB9D07B3AD}"/>
              </a:ext>
            </a:extLst>
          </p:cNvPr>
          <p:cNvSpPr txBox="1"/>
          <p:nvPr/>
        </p:nvSpPr>
        <p:spPr>
          <a:xfrm>
            <a:off x="1990262" y="4288132"/>
            <a:ext cx="2595582" cy="646331"/>
          </a:xfrm>
          <a:prstGeom prst="rect">
            <a:avLst/>
          </a:prstGeom>
          <a:noFill/>
        </p:spPr>
        <p:txBody>
          <a:bodyPr wrap="none" rtlCol="0">
            <a:spAutoFit/>
          </a:bodyPr>
          <a:lstStyle/>
          <a:p>
            <a:r>
              <a:rPr lang="en-US" sz="3600" dirty="0" smtClean="0">
                <a:solidFill>
                  <a:srgbClr val="6E706E"/>
                </a:solidFill>
                <a:latin typeface="Open Sans" panose="020B0606030504020204" pitchFamily="34" charset="0"/>
                <a:ea typeface="Open Sans" panose="020B0606030504020204" pitchFamily="34" charset="0"/>
                <a:cs typeface="Open Sans" panose="020B0606030504020204" pitchFamily="34" charset="0"/>
              </a:rPr>
              <a:t>(- 5</a:t>
            </a:r>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+ 3 + 4</a:t>
            </a:r>
          </a:p>
        </p:txBody>
      </p:sp>
      <p:sp>
        <p:nvSpPr>
          <p:cNvPr id="104" name="Rectangle 103">
            <a:extLst>
              <a:ext uri="{FF2B5EF4-FFF2-40B4-BE49-F238E27FC236}">
                <a16:creationId xmlns:a16="http://schemas.microsoft.com/office/drawing/2014/main" id="{1C8488BE-0755-4A4D-95BC-6D23BAE9ECF6}"/>
              </a:ext>
            </a:extLst>
          </p:cNvPr>
          <p:cNvSpPr/>
          <p:nvPr/>
        </p:nvSpPr>
        <p:spPr>
          <a:xfrm>
            <a:off x="4865126" y="490777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92C7E6B4-1173-8E4E-BDDA-0FD3FECD5DF2}"/>
              </a:ext>
            </a:extLst>
          </p:cNvPr>
          <p:cNvSpPr/>
          <p:nvPr/>
        </p:nvSpPr>
        <p:spPr>
          <a:xfrm>
            <a:off x="5305702" y="490777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80395493-49C8-D14B-8786-053726C7621E}"/>
              </a:ext>
            </a:extLst>
          </p:cNvPr>
          <p:cNvSpPr/>
          <p:nvPr/>
        </p:nvSpPr>
        <p:spPr>
          <a:xfrm>
            <a:off x="5725096" y="490777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70A794E6-93B3-A344-BDA4-5F280B9C5C5D}"/>
              </a:ext>
            </a:extLst>
          </p:cNvPr>
          <p:cNvSpPr/>
          <p:nvPr/>
        </p:nvSpPr>
        <p:spPr>
          <a:xfrm>
            <a:off x="6165672" y="490777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0288F983-F87F-4746-AF27-A708B3AC6FD5}"/>
              </a:ext>
            </a:extLst>
          </p:cNvPr>
          <p:cNvSpPr/>
          <p:nvPr/>
        </p:nvSpPr>
        <p:spPr>
          <a:xfrm>
            <a:off x="6599374" y="4907778"/>
            <a:ext cx="356457" cy="356457"/>
          </a:xfrm>
          <a:prstGeom prst="rect">
            <a:avLst/>
          </a:prstGeom>
          <a:solidFill>
            <a:srgbClr val="FF00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9" name="TextBox 108">
            <a:extLst>
              <a:ext uri="{FF2B5EF4-FFF2-40B4-BE49-F238E27FC236}">
                <a16:creationId xmlns:a16="http://schemas.microsoft.com/office/drawing/2014/main" id="{8091FD1D-9616-6F42-A398-7F106312C2C7}"/>
              </a:ext>
            </a:extLst>
          </p:cNvPr>
          <p:cNvSpPr txBox="1"/>
          <p:nvPr/>
        </p:nvSpPr>
        <p:spPr>
          <a:xfrm>
            <a:off x="8979336" y="4288131"/>
            <a:ext cx="833883" cy="646331"/>
          </a:xfrm>
          <a:prstGeom prst="rect">
            <a:avLst/>
          </a:prstGeom>
          <a:noFill/>
        </p:spPr>
        <p:txBody>
          <a:bodyPr wrap="none" rtlCol="0">
            <a:spAutoFit/>
          </a:bodyPr>
          <a:lstStyle/>
          <a:p>
            <a:r>
              <a:rPr lang="en-US" sz="3600" dirty="0">
                <a:solidFill>
                  <a:srgbClr val="6E706E"/>
                </a:solidFill>
                <a:latin typeface="Open Sans" panose="020B0606030504020204" pitchFamily="34" charset="0"/>
                <a:ea typeface="Open Sans" panose="020B0606030504020204" pitchFamily="34" charset="0"/>
                <a:cs typeface="Open Sans" panose="020B0606030504020204" pitchFamily="34" charset="0"/>
              </a:rPr>
              <a:t>= 2</a:t>
            </a:r>
          </a:p>
        </p:txBody>
      </p:sp>
      <p:sp>
        <p:nvSpPr>
          <p:cNvPr id="110" name="Rectangle 109">
            <a:extLst>
              <a:ext uri="{FF2B5EF4-FFF2-40B4-BE49-F238E27FC236}">
                <a16:creationId xmlns:a16="http://schemas.microsoft.com/office/drawing/2014/main" id="{64735CFF-BFBB-754E-A674-D16DF08E6A7B}"/>
              </a:ext>
            </a:extLst>
          </p:cNvPr>
          <p:cNvSpPr/>
          <p:nvPr/>
        </p:nvSpPr>
        <p:spPr>
          <a:xfrm>
            <a:off x="4865126" y="443994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FD0E4F53-A7C6-BE4E-A8A3-003B6F757E74}"/>
              </a:ext>
            </a:extLst>
          </p:cNvPr>
          <p:cNvSpPr/>
          <p:nvPr/>
        </p:nvSpPr>
        <p:spPr>
          <a:xfrm>
            <a:off x="5305703" y="443994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DB52EDB4-BE10-1341-8C27-342FDACA898A}"/>
              </a:ext>
            </a:extLst>
          </p:cNvPr>
          <p:cNvSpPr/>
          <p:nvPr/>
        </p:nvSpPr>
        <p:spPr>
          <a:xfrm>
            <a:off x="5725096" y="4439944"/>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D4A066E6-0305-AD4A-8C46-126383D78B65}"/>
              </a:ext>
            </a:extLst>
          </p:cNvPr>
          <p:cNvSpPr/>
          <p:nvPr/>
        </p:nvSpPr>
        <p:spPr>
          <a:xfrm>
            <a:off x="6165672" y="4433070"/>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D0E69035-058F-7F4A-B013-7E0EB2DFAE50}"/>
              </a:ext>
            </a:extLst>
          </p:cNvPr>
          <p:cNvSpPr/>
          <p:nvPr/>
        </p:nvSpPr>
        <p:spPr>
          <a:xfrm>
            <a:off x="6613685" y="4433071"/>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E31639D-88E3-0044-958B-C9A3CD63456D}"/>
              </a:ext>
            </a:extLst>
          </p:cNvPr>
          <p:cNvSpPr/>
          <p:nvPr/>
        </p:nvSpPr>
        <p:spPr>
          <a:xfrm>
            <a:off x="7033078" y="4433071"/>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D286D368-7024-3E42-B20B-CC78C7BD9C59}"/>
              </a:ext>
            </a:extLst>
          </p:cNvPr>
          <p:cNvSpPr/>
          <p:nvPr/>
        </p:nvSpPr>
        <p:spPr>
          <a:xfrm>
            <a:off x="7473654" y="4435085"/>
            <a:ext cx="356457" cy="356457"/>
          </a:xfrm>
          <a:prstGeom prst="rect">
            <a:avLst/>
          </a:prstGeom>
          <a:solidFill>
            <a:srgbClr val="FFFF00"/>
          </a:solidFill>
          <a:ln>
            <a:solidFill>
              <a:srgbClr val="1B5A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3005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0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0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0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0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0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1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11"/>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12"/>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3"/>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15"/>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1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1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8" grpId="0" animBg="1"/>
      <p:bldP spid="69" grpId="0" animBg="1"/>
      <p:bldP spid="70" grpId="0" animBg="1"/>
      <p:bldP spid="71" grpId="0" animBg="1"/>
      <p:bldP spid="72" grpId="0" animBg="1"/>
      <p:bldP spid="73" grpId="0"/>
      <p:bldP spid="74" grpId="0" animBg="1"/>
      <p:bldP spid="75" grpId="0" animBg="1"/>
      <p:bldP spid="76" grpId="0" animBg="1"/>
      <p:bldP spid="85" grpId="0" animBg="1"/>
      <p:bldP spid="86" grpId="0" animBg="1"/>
      <p:bldP spid="87" grpId="0" animBg="1"/>
      <p:bldP spid="88" grpId="0" animBg="1"/>
      <p:bldP spid="89" grpId="0"/>
      <p:bldP spid="90" grpId="0" animBg="1"/>
      <p:bldP spid="91" grpId="0" animBg="1"/>
      <p:bldP spid="92" grpId="0" animBg="1"/>
      <p:bldP spid="93" grpId="0" animBg="1"/>
      <p:bldP spid="94" grpId="0" animBg="1"/>
      <p:bldP spid="95" grpId="0"/>
      <p:bldP spid="96" grpId="0" animBg="1"/>
      <p:bldP spid="97" grpId="0" animBg="1"/>
      <p:bldP spid="98" grpId="0" animBg="1"/>
      <p:bldP spid="99" grpId="0" animBg="1"/>
      <p:bldP spid="100" grpId="0" animBg="1"/>
      <p:bldP spid="101" grpId="0" animBg="1"/>
      <p:bldP spid="102" grpId="0" animBg="1"/>
      <p:bldP spid="103" grpId="0"/>
      <p:bldP spid="104" grpId="0" animBg="1"/>
      <p:bldP spid="105" grpId="0" animBg="1"/>
      <p:bldP spid="106" grpId="0" animBg="1"/>
      <p:bldP spid="107" grpId="0" animBg="1"/>
      <p:bldP spid="108" grpId="0" animBg="1"/>
      <p:bldP spid="109" grpId="0"/>
      <p:bldP spid="110" grpId="0" animBg="1"/>
      <p:bldP spid="111" grpId="0" animBg="1"/>
      <p:bldP spid="112" grpId="0" animBg="1"/>
      <p:bldP spid="113" grpId="0" animBg="1"/>
      <p:bldP spid="114" grpId="0" animBg="1"/>
      <p:bldP spid="115" grpId="0" animBg="1"/>
      <p:bldP spid="1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75096" y="415409"/>
            <a:ext cx="10211954" cy="1754326"/>
          </a:xfrm>
          <a:prstGeom prst="rect">
            <a:avLst/>
          </a:prstGeom>
        </p:spPr>
        <p:txBody>
          <a:bodyPr wrap="square">
            <a:spAutoFit/>
          </a:bodyPr>
          <a:lstStyle/>
          <a:p>
            <a:r>
              <a:rPr lang="en-GB" sz="3600" dirty="0">
                <a:latin typeface="Comic Sans MS" panose="030F0702030302020204" pitchFamily="66" charset="0"/>
              </a:rPr>
              <a:t>Example </a:t>
            </a:r>
            <a:r>
              <a:rPr lang="en-GB" sz="3600" dirty="0" smtClean="0">
                <a:latin typeface="Comic Sans MS" panose="030F0702030302020204" pitchFamily="66" charset="0"/>
              </a:rPr>
              <a:t>6          </a:t>
            </a:r>
          </a:p>
          <a:p>
            <a:endParaRPr lang="en-GB" sz="3600" dirty="0">
              <a:latin typeface="Comic Sans MS" panose="030F0702030302020204" pitchFamily="66" charset="0"/>
            </a:endParaRPr>
          </a:p>
          <a:p>
            <a:r>
              <a:rPr lang="en-GB" sz="3600" dirty="0" smtClean="0">
                <a:latin typeface="Comic Sans MS" panose="030F0702030302020204" pitchFamily="66" charset="0"/>
              </a:rPr>
              <a:t> 3 – (-1) – (-4)       = 3  +  1  +  4 </a:t>
            </a:r>
            <a:endParaRPr lang="en-GB" sz="3600" dirty="0"/>
          </a:p>
        </p:txBody>
      </p:sp>
      <p:sp>
        <p:nvSpPr>
          <p:cNvPr id="9" name="TextBox 8"/>
          <p:cNvSpPr txBox="1"/>
          <p:nvPr/>
        </p:nvSpPr>
        <p:spPr>
          <a:xfrm>
            <a:off x="475094" y="3061752"/>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475096" y="2187575"/>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475094" y="393592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2" name="TextBox 11"/>
          <p:cNvSpPr txBox="1"/>
          <p:nvPr/>
        </p:nvSpPr>
        <p:spPr>
          <a:xfrm>
            <a:off x="1613435" y="218757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3" name="TextBox 12"/>
          <p:cNvSpPr txBox="1"/>
          <p:nvPr/>
        </p:nvSpPr>
        <p:spPr>
          <a:xfrm>
            <a:off x="2764718" y="4710689"/>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4" name="TextBox 13"/>
          <p:cNvSpPr txBox="1"/>
          <p:nvPr/>
        </p:nvSpPr>
        <p:spPr>
          <a:xfrm>
            <a:off x="2764718" y="3869651"/>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5" name="TextBox 14"/>
          <p:cNvSpPr txBox="1"/>
          <p:nvPr/>
        </p:nvSpPr>
        <p:spPr>
          <a:xfrm>
            <a:off x="2751773" y="302861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6" name="TextBox 15"/>
          <p:cNvSpPr txBox="1"/>
          <p:nvPr/>
        </p:nvSpPr>
        <p:spPr>
          <a:xfrm>
            <a:off x="2751774" y="218757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7" name="TextBox 16"/>
          <p:cNvSpPr txBox="1"/>
          <p:nvPr/>
        </p:nvSpPr>
        <p:spPr>
          <a:xfrm>
            <a:off x="4618469" y="309160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8" name="TextBox 17"/>
          <p:cNvSpPr txBox="1"/>
          <p:nvPr/>
        </p:nvSpPr>
        <p:spPr>
          <a:xfrm>
            <a:off x="4618469" y="2180415"/>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9" name="TextBox 18"/>
          <p:cNvSpPr txBox="1"/>
          <p:nvPr/>
        </p:nvSpPr>
        <p:spPr>
          <a:xfrm>
            <a:off x="4618469" y="4002803"/>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3" name="TextBox 22"/>
          <p:cNvSpPr txBox="1"/>
          <p:nvPr/>
        </p:nvSpPr>
        <p:spPr>
          <a:xfrm>
            <a:off x="6584011" y="308626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4" name="TextBox 23"/>
          <p:cNvSpPr txBox="1"/>
          <p:nvPr/>
        </p:nvSpPr>
        <p:spPr>
          <a:xfrm>
            <a:off x="6584013" y="2180415"/>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5" name="TextBox 24"/>
          <p:cNvSpPr txBox="1"/>
          <p:nvPr/>
        </p:nvSpPr>
        <p:spPr>
          <a:xfrm>
            <a:off x="6584011" y="3992123"/>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32" name="TextBox 31"/>
          <p:cNvSpPr txBox="1"/>
          <p:nvPr/>
        </p:nvSpPr>
        <p:spPr>
          <a:xfrm>
            <a:off x="5580746" y="2180415"/>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0" name="TextBox 19"/>
          <p:cNvSpPr txBox="1"/>
          <p:nvPr/>
        </p:nvSpPr>
        <p:spPr>
          <a:xfrm>
            <a:off x="6584011" y="489797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Tree>
    <p:extLst>
      <p:ext uri="{BB962C8B-B14F-4D97-AF65-F5344CB8AC3E}">
        <p14:creationId xmlns:p14="http://schemas.microsoft.com/office/powerpoint/2010/main" val="416396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7" grpId="0" animBg="1"/>
      <p:bldP spid="18" grpId="0" animBg="1"/>
      <p:bldP spid="19" grpId="0" animBg="1"/>
      <p:bldP spid="23" grpId="0" animBg="1"/>
      <p:bldP spid="24" grpId="0" animBg="1"/>
      <p:bldP spid="25" grpId="0" animBg="1"/>
      <p:bldP spid="32"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81074" y="159593"/>
            <a:ext cx="8734425" cy="1754326"/>
          </a:xfrm>
          <a:prstGeom prst="rect">
            <a:avLst/>
          </a:prstGeom>
        </p:spPr>
        <p:txBody>
          <a:bodyPr wrap="square">
            <a:spAutoFit/>
          </a:bodyPr>
          <a:lstStyle/>
          <a:p>
            <a:r>
              <a:rPr lang="en-GB" sz="3600" dirty="0">
                <a:latin typeface="Comic Sans MS" panose="030F0702030302020204" pitchFamily="66" charset="0"/>
              </a:rPr>
              <a:t>Example </a:t>
            </a:r>
            <a:r>
              <a:rPr lang="en-GB" sz="3600" dirty="0" smtClean="0">
                <a:latin typeface="Comic Sans MS" panose="030F0702030302020204" pitchFamily="66" charset="0"/>
              </a:rPr>
              <a:t>7          </a:t>
            </a:r>
            <a:endParaRPr lang="en-GB" sz="3600" dirty="0">
              <a:latin typeface="Comic Sans MS" panose="030F0702030302020204" pitchFamily="66" charset="0"/>
            </a:endParaRPr>
          </a:p>
          <a:p>
            <a:endParaRPr lang="en-GB" sz="3600" dirty="0">
              <a:latin typeface="Comic Sans MS" panose="030F0702030302020204" pitchFamily="66" charset="0"/>
            </a:endParaRPr>
          </a:p>
          <a:p>
            <a:r>
              <a:rPr lang="en-GB" sz="3600" dirty="0">
                <a:latin typeface="Comic Sans MS" panose="030F0702030302020204" pitchFamily="66" charset="0"/>
              </a:rPr>
              <a:t> </a:t>
            </a:r>
            <a:r>
              <a:rPr lang="en-GB" sz="3600" dirty="0" smtClean="0">
                <a:latin typeface="Comic Sans MS" panose="030F0702030302020204" pitchFamily="66" charset="0"/>
              </a:rPr>
              <a:t>5 </a:t>
            </a:r>
            <a:r>
              <a:rPr lang="en-GB" sz="3600" dirty="0">
                <a:latin typeface="Comic Sans MS" panose="030F0702030302020204" pitchFamily="66" charset="0"/>
              </a:rPr>
              <a:t>– </a:t>
            </a:r>
            <a:r>
              <a:rPr lang="en-GB" sz="3600" dirty="0" smtClean="0">
                <a:latin typeface="Comic Sans MS" panose="030F0702030302020204" pitchFamily="66" charset="0"/>
              </a:rPr>
              <a:t>(-3) </a:t>
            </a:r>
            <a:r>
              <a:rPr lang="en-GB" sz="3600" dirty="0">
                <a:latin typeface="Comic Sans MS" panose="030F0702030302020204" pitchFamily="66" charset="0"/>
              </a:rPr>
              <a:t>– 5</a:t>
            </a:r>
            <a:r>
              <a:rPr lang="en-GB" sz="3600" dirty="0" smtClean="0">
                <a:latin typeface="Comic Sans MS" panose="030F0702030302020204" pitchFamily="66" charset="0"/>
              </a:rPr>
              <a:t>       </a:t>
            </a:r>
            <a:r>
              <a:rPr lang="en-GB" sz="3600" dirty="0">
                <a:latin typeface="Comic Sans MS" panose="030F0702030302020204" pitchFamily="66" charset="0"/>
              </a:rPr>
              <a:t>= </a:t>
            </a:r>
            <a:r>
              <a:rPr lang="en-GB" sz="3600" dirty="0" smtClean="0">
                <a:latin typeface="Comic Sans MS" panose="030F0702030302020204" pitchFamily="66" charset="0"/>
              </a:rPr>
              <a:t>5  </a:t>
            </a:r>
            <a:r>
              <a:rPr lang="en-GB" sz="3600" dirty="0">
                <a:latin typeface="Comic Sans MS" panose="030F0702030302020204" pitchFamily="66" charset="0"/>
              </a:rPr>
              <a:t>+  </a:t>
            </a:r>
            <a:r>
              <a:rPr lang="en-GB" sz="3600" dirty="0" smtClean="0">
                <a:latin typeface="Comic Sans MS" panose="030F0702030302020204" pitchFamily="66" charset="0"/>
              </a:rPr>
              <a:t>3  -  5 </a:t>
            </a:r>
            <a:endParaRPr lang="en-GB" sz="3600" dirty="0"/>
          </a:p>
        </p:txBody>
      </p:sp>
      <p:grpSp>
        <p:nvGrpSpPr>
          <p:cNvPr id="23" name="Group 22"/>
          <p:cNvGrpSpPr/>
          <p:nvPr/>
        </p:nvGrpSpPr>
        <p:grpSpPr>
          <a:xfrm>
            <a:off x="1084604" y="1913919"/>
            <a:ext cx="628077" cy="4204594"/>
            <a:chOff x="1198992" y="2378511"/>
            <a:chExt cx="628077" cy="4204594"/>
          </a:xfrm>
          <a:solidFill>
            <a:srgbClr val="FFFF00"/>
          </a:solidFill>
        </p:grpSpPr>
        <p:sp>
          <p:nvSpPr>
            <p:cNvPr id="7" name="TextBox 6"/>
            <p:cNvSpPr txBox="1"/>
            <p:nvPr/>
          </p:nvSpPr>
          <p:spPr>
            <a:xfrm>
              <a:off x="1198994" y="3252688"/>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8" name="TextBox 7"/>
            <p:cNvSpPr txBox="1"/>
            <p:nvPr/>
          </p:nvSpPr>
          <p:spPr>
            <a:xfrm>
              <a:off x="1198996" y="2378511"/>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9" name="TextBox 8"/>
            <p:cNvSpPr txBox="1"/>
            <p:nvPr/>
          </p:nvSpPr>
          <p:spPr>
            <a:xfrm>
              <a:off x="1198994" y="4126865"/>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1198992" y="5875219"/>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1198994" y="5001042"/>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grpSp>
        <p:nvGrpSpPr>
          <p:cNvPr id="38" name="Group 37"/>
          <p:cNvGrpSpPr/>
          <p:nvPr/>
        </p:nvGrpSpPr>
        <p:grpSpPr>
          <a:xfrm>
            <a:off x="2082222" y="1913919"/>
            <a:ext cx="628074" cy="2394819"/>
            <a:chOff x="2082222" y="1975340"/>
            <a:chExt cx="628074" cy="2394819"/>
          </a:xfrm>
        </p:grpSpPr>
        <p:sp>
          <p:nvSpPr>
            <p:cNvPr id="13" name="TextBox 12"/>
            <p:cNvSpPr txBox="1"/>
            <p:nvPr/>
          </p:nvSpPr>
          <p:spPr>
            <a:xfrm>
              <a:off x="2082222" y="366227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4" name="TextBox 13"/>
            <p:cNvSpPr txBox="1"/>
            <p:nvPr/>
          </p:nvSpPr>
          <p:spPr>
            <a:xfrm>
              <a:off x="2082223" y="197534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15" name="TextBox 14"/>
            <p:cNvSpPr txBox="1"/>
            <p:nvPr/>
          </p:nvSpPr>
          <p:spPr>
            <a:xfrm>
              <a:off x="2082222" y="280549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nvGrpSpPr>
          <p:cNvPr id="37" name="Group 36"/>
          <p:cNvGrpSpPr/>
          <p:nvPr/>
        </p:nvGrpSpPr>
        <p:grpSpPr>
          <a:xfrm>
            <a:off x="3063411" y="1913919"/>
            <a:ext cx="659187" cy="4134296"/>
            <a:chOff x="3063411" y="1981080"/>
            <a:chExt cx="659187" cy="4134296"/>
          </a:xfrm>
        </p:grpSpPr>
        <p:sp>
          <p:nvSpPr>
            <p:cNvPr id="16" name="TextBox 15"/>
            <p:cNvSpPr txBox="1"/>
            <p:nvPr/>
          </p:nvSpPr>
          <p:spPr>
            <a:xfrm>
              <a:off x="3063411" y="3649234"/>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7" name="TextBox 16"/>
            <p:cNvSpPr txBox="1"/>
            <p:nvPr/>
          </p:nvSpPr>
          <p:spPr>
            <a:xfrm>
              <a:off x="3094525" y="19810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18" name="TextBox 17"/>
            <p:cNvSpPr txBox="1"/>
            <p:nvPr/>
          </p:nvSpPr>
          <p:spPr>
            <a:xfrm>
              <a:off x="3074628" y="2788096"/>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9" name="TextBox 18"/>
            <p:cNvSpPr txBox="1"/>
            <p:nvPr/>
          </p:nvSpPr>
          <p:spPr>
            <a:xfrm>
              <a:off x="3074628" y="540749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0" name="TextBox 19"/>
            <p:cNvSpPr txBox="1"/>
            <p:nvPr/>
          </p:nvSpPr>
          <p:spPr>
            <a:xfrm>
              <a:off x="3074628" y="453645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grpSp>
      <p:grpSp>
        <p:nvGrpSpPr>
          <p:cNvPr id="24" name="Group 23"/>
          <p:cNvGrpSpPr/>
          <p:nvPr/>
        </p:nvGrpSpPr>
        <p:grpSpPr>
          <a:xfrm>
            <a:off x="4720209" y="1913919"/>
            <a:ext cx="628077" cy="4204594"/>
            <a:chOff x="1198992" y="2378511"/>
            <a:chExt cx="628077" cy="4204594"/>
          </a:xfrm>
          <a:solidFill>
            <a:srgbClr val="FFFF00"/>
          </a:solidFill>
        </p:grpSpPr>
        <p:sp>
          <p:nvSpPr>
            <p:cNvPr id="25" name="TextBox 24"/>
            <p:cNvSpPr txBox="1"/>
            <p:nvPr/>
          </p:nvSpPr>
          <p:spPr>
            <a:xfrm>
              <a:off x="1198994" y="3252688"/>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6" name="TextBox 25"/>
            <p:cNvSpPr txBox="1"/>
            <p:nvPr/>
          </p:nvSpPr>
          <p:spPr>
            <a:xfrm>
              <a:off x="1198996" y="2378511"/>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7" name="TextBox 26"/>
            <p:cNvSpPr txBox="1"/>
            <p:nvPr/>
          </p:nvSpPr>
          <p:spPr>
            <a:xfrm>
              <a:off x="1198994" y="4126865"/>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8" name="TextBox 27"/>
            <p:cNvSpPr txBox="1"/>
            <p:nvPr/>
          </p:nvSpPr>
          <p:spPr>
            <a:xfrm>
              <a:off x="1198992" y="5875219"/>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9" name="TextBox 28"/>
            <p:cNvSpPr txBox="1"/>
            <p:nvPr/>
          </p:nvSpPr>
          <p:spPr>
            <a:xfrm>
              <a:off x="1198994" y="5001042"/>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grpSp>
        <p:nvGrpSpPr>
          <p:cNvPr id="51" name="Group 50"/>
          <p:cNvGrpSpPr/>
          <p:nvPr/>
        </p:nvGrpSpPr>
        <p:grpSpPr>
          <a:xfrm>
            <a:off x="5725170" y="1913919"/>
            <a:ext cx="628075" cy="2456240"/>
            <a:chOff x="5789788" y="1913919"/>
            <a:chExt cx="628075" cy="2456240"/>
          </a:xfrm>
          <a:solidFill>
            <a:srgbClr val="FFFF00"/>
          </a:solidFill>
        </p:grpSpPr>
        <p:sp>
          <p:nvSpPr>
            <p:cNvPr id="32" name="TextBox 31"/>
            <p:cNvSpPr txBox="1"/>
            <p:nvPr/>
          </p:nvSpPr>
          <p:spPr>
            <a:xfrm>
              <a:off x="5789788" y="2788096"/>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33" name="TextBox 32"/>
            <p:cNvSpPr txBox="1"/>
            <p:nvPr/>
          </p:nvSpPr>
          <p:spPr>
            <a:xfrm>
              <a:off x="5789790" y="1913919"/>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34" name="TextBox 33"/>
            <p:cNvSpPr txBox="1"/>
            <p:nvPr/>
          </p:nvSpPr>
          <p:spPr>
            <a:xfrm>
              <a:off x="5789788" y="3662273"/>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grpSp>
        <p:nvGrpSpPr>
          <p:cNvPr id="45" name="Group 44"/>
          <p:cNvGrpSpPr/>
          <p:nvPr/>
        </p:nvGrpSpPr>
        <p:grpSpPr>
          <a:xfrm>
            <a:off x="6730130" y="1913919"/>
            <a:ext cx="659187" cy="4134296"/>
            <a:chOff x="3063411" y="1981080"/>
            <a:chExt cx="659187" cy="4134296"/>
          </a:xfrm>
        </p:grpSpPr>
        <p:sp>
          <p:nvSpPr>
            <p:cNvPr id="46" name="TextBox 45"/>
            <p:cNvSpPr txBox="1"/>
            <p:nvPr/>
          </p:nvSpPr>
          <p:spPr>
            <a:xfrm>
              <a:off x="3063411" y="3649234"/>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47" name="TextBox 46"/>
            <p:cNvSpPr txBox="1"/>
            <p:nvPr/>
          </p:nvSpPr>
          <p:spPr>
            <a:xfrm>
              <a:off x="3094525" y="19810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48" name="TextBox 47"/>
            <p:cNvSpPr txBox="1"/>
            <p:nvPr/>
          </p:nvSpPr>
          <p:spPr>
            <a:xfrm>
              <a:off x="3074628" y="2788096"/>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49" name="TextBox 48"/>
            <p:cNvSpPr txBox="1"/>
            <p:nvPr/>
          </p:nvSpPr>
          <p:spPr>
            <a:xfrm>
              <a:off x="3074628" y="540749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50" name="TextBox 49"/>
            <p:cNvSpPr txBox="1"/>
            <p:nvPr/>
          </p:nvSpPr>
          <p:spPr>
            <a:xfrm>
              <a:off x="3074628" y="453645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grpSp>
    </p:spTree>
    <p:extLst>
      <p:ext uri="{BB962C8B-B14F-4D97-AF65-F5344CB8AC3E}">
        <p14:creationId xmlns:p14="http://schemas.microsoft.com/office/powerpoint/2010/main" val="427014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6914" y="634484"/>
            <a:ext cx="2356735" cy="646331"/>
          </a:xfrm>
          <a:prstGeom prst="rect">
            <a:avLst/>
          </a:prstGeom>
        </p:spPr>
        <p:txBody>
          <a:bodyPr wrap="none">
            <a:spAutoFit/>
          </a:bodyPr>
          <a:lstStyle/>
          <a:p>
            <a:r>
              <a:rPr lang="en-GB" sz="3600" dirty="0" smtClean="0">
                <a:latin typeface="Comic Sans MS" panose="030F0702030302020204" pitchFamily="66" charset="0"/>
              </a:rPr>
              <a:t>Your turn.</a:t>
            </a:r>
            <a:endParaRPr lang="en-GB" sz="3600" dirty="0">
              <a:latin typeface="Comic Sans MS" panose="030F0702030302020204" pitchFamily="66" charset="0"/>
            </a:endParaRPr>
          </a:p>
        </p:txBody>
      </p:sp>
      <p:grpSp>
        <p:nvGrpSpPr>
          <p:cNvPr id="33" name="Group 32"/>
          <p:cNvGrpSpPr/>
          <p:nvPr/>
        </p:nvGrpSpPr>
        <p:grpSpPr>
          <a:xfrm>
            <a:off x="1060263" y="1834634"/>
            <a:ext cx="2544287" cy="4303931"/>
            <a:chOff x="1060263" y="1834634"/>
            <a:chExt cx="2544287" cy="4303931"/>
          </a:xfrm>
        </p:grpSpPr>
        <p:sp>
          <p:nvSpPr>
            <p:cNvPr id="6" name="Rectangle 5"/>
            <p:cNvSpPr/>
            <p:nvPr/>
          </p:nvSpPr>
          <p:spPr>
            <a:xfrm>
              <a:off x="1060263" y="3053834"/>
              <a:ext cx="2454517" cy="646331"/>
            </a:xfrm>
            <a:prstGeom prst="rect">
              <a:avLst/>
            </a:prstGeom>
            <a:solidFill>
              <a:srgbClr val="FFFF00"/>
            </a:solidFill>
          </p:spPr>
          <p:txBody>
            <a:bodyPr wrap="square">
              <a:spAutoFit/>
            </a:bodyPr>
            <a:lstStyle/>
            <a:p>
              <a:r>
                <a:rPr lang="en-GB" sz="3600" dirty="0" smtClean="0">
                  <a:latin typeface="Comic Sans MS" panose="030F0702030302020204" pitchFamily="66" charset="0"/>
                </a:rPr>
                <a:t>b) (-4) + 3</a:t>
              </a:r>
              <a:endParaRPr lang="en-GB" sz="3600" dirty="0">
                <a:latin typeface="Comic Sans MS" panose="030F0702030302020204" pitchFamily="66" charset="0"/>
              </a:endParaRPr>
            </a:p>
          </p:txBody>
        </p:sp>
        <p:sp>
          <p:nvSpPr>
            <p:cNvPr id="7" name="Rectangle 6"/>
            <p:cNvSpPr/>
            <p:nvPr/>
          </p:nvSpPr>
          <p:spPr>
            <a:xfrm>
              <a:off x="1060264" y="4273034"/>
              <a:ext cx="2509020" cy="646331"/>
            </a:xfrm>
            <a:prstGeom prst="rect">
              <a:avLst/>
            </a:prstGeom>
            <a:solidFill>
              <a:srgbClr val="FFFF00"/>
            </a:solidFill>
          </p:spPr>
          <p:txBody>
            <a:bodyPr wrap="square">
              <a:spAutoFit/>
            </a:bodyPr>
            <a:lstStyle/>
            <a:p>
              <a:r>
                <a:rPr lang="en-GB" sz="3600" dirty="0" smtClean="0">
                  <a:latin typeface="Comic Sans MS" panose="030F0702030302020204" pitchFamily="66" charset="0"/>
                </a:rPr>
                <a:t>c) -6 - (-4)</a:t>
              </a:r>
              <a:endParaRPr lang="en-GB" sz="3600" dirty="0">
                <a:latin typeface="Comic Sans MS" panose="030F0702030302020204" pitchFamily="66" charset="0"/>
              </a:endParaRPr>
            </a:p>
          </p:txBody>
        </p:sp>
        <p:sp>
          <p:nvSpPr>
            <p:cNvPr id="8" name="Rectangle 7"/>
            <p:cNvSpPr/>
            <p:nvPr/>
          </p:nvSpPr>
          <p:spPr>
            <a:xfrm>
              <a:off x="1060264" y="5492234"/>
              <a:ext cx="2544286"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d) -5 + (-3)</a:t>
              </a:r>
              <a:endParaRPr lang="en-GB" sz="3600" dirty="0">
                <a:latin typeface="Comic Sans MS" panose="030F0702030302020204" pitchFamily="66" charset="0"/>
              </a:endParaRPr>
            </a:p>
          </p:txBody>
        </p:sp>
        <p:sp>
          <p:nvSpPr>
            <p:cNvPr id="14" name="Rectangle 13"/>
            <p:cNvSpPr/>
            <p:nvPr/>
          </p:nvSpPr>
          <p:spPr>
            <a:xfrm>
              <a:off x="1060264" y="1834634"/>
              <a:ext cx="2454518"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a)  3 + (-7)</a:t>
              </a:r>
              <a:endParaRPr lang="en-GB" sz="3600" dirty="0">
                <a:latin typeface="Comic Sans MS" panose="030F0702030302020204" pitchFamily="66" charset="0"/>
              </a:endParaRPr>
            </a:p>
          </p:txBody>
        </p:sp>
      </p:grpSp>
      <p:grpSp>
        <p:nvGrpSpPr>
          <p:cNvPr id="26" name="Group 25"/>
          <p:cNvGrpSpPr/>
          <p:nvPr/>
        </p:nvGrpSpPr>
        <p:grpSpPr>
          <a:xfrm>
            <a:off x="4884551" y="1834634"/>
            <a:ext cx="2484976" cy="4303931"/>
            <a:chOff x="5060764" y="1834634"/>
            <a:chExt cx="2484976" cy="4303931"/>
          </a:xfrm>
        </p:grpSpPr>
        <p:sp>
          <p:nvSpPr>
            <p:cNvPr id="17" name="Rectangle 16"/>
            <p:cNvSpPr/>
            <p:nvPr/>
          </p:nvSpPr>
          <p:spPr>
            <a:xfrm>
              <a:off x="5060764" y="3053834"/>
              <a:ext cx="2464136"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f)  -3 + 10 </a:t>
              </a:r>
              <a:endParaRPr lang="en-GB" sz="3600" dirty="0">
                <a:latin typeface="Comic Sans MS" panose="030F0702030302020204" pitchFamily="66" charset="0"/>
              </a:endParaRPr>
            </a:p>
          </p:txBody>
        </p:sp>
        <p:sp>
          <p:nvSpPr>
            <p:cNvPr id="18" name="Rectangle 17"/>
            <p:cNvSpPr/>
            <p:nvPr/>
          </p:nvSpPr>
          <p:spPr>
            <a:xfrm>
              <a:off x="5060764" y="4273034"/>
              <a:ext cx="2470548"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g)  -1 - (-1)</a:t>
              </a:r>
              <a:endParaRPr lang="en-GB" sz="3600" dirty="0">
                <a:latin typeface="Comic Sans MS" panose="030F0702030302020204" pitchFamily="66" charset="0"/>
              </a:endParaRPr>
            </a:p>
          </p:txBody>
        </p:sp>
        <p:sp>
          <p:nvSpPr>
            <p:cNvPr id="19" name="Rectangle 18"/>
            <p:cNvSpPr/>
            <p:nvPr/>
          </p:nvSpPr>
          <p:spPr>
            <a:xfrm>
              <a:off x="5060764" y="5492234"/>
              <a:ext cx="2484976"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h)  6 + (-9)</a:t>
              </a:r>
              <a:endParaRPr lang="en-GB" sz="3600" dirty="0">
                <a:latin typeface="Comic Sans MS" panose="030F0702030302020204" pitchFamily="66" charset="0"/>
              </a:endParaRPr>
            </a:p>
          </p:txBody>
        </p:sp>
        <p:sp>
          <p:nvSpPr>
            <p:cNvPr id="20" name="Rectangle 19"/>
            <p:cNvSpPr/>
            <p:nvPr/>
          </p:nvSpPr>
          <p:spPr>
            <a:xfrm>
              <a:off x="5060764" y="1834634"/>
              <a:ext cx="2454518"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e)  8 - (-2)</a:t>
              </a:r>
              <a:endParaRPr lang="en-GB" sz="3600" dirty="0">
                <a:latin typeface="Comic Sans MS" panose="030F0702030302020204" pitchFamily="66" charset="0"/>
              </a:endParaRPr>
            </a:p>
          </p:txBody>
        </p:sp>
      </p:grpSp>
      <p:grpSp>
        <p:nvGrpSpPr>
          <p:cNvPr id="27" name="Group 26"/>
          <p:cNvGrpSpPr/>
          <p:nvPr/>
        </p:nvGrpSpPr>
        <p:grpSpPr>
          <a:xfrm>
            <a:off x="8708839" y="1834634"/>
            <a:ext cx="2345514" cy="4303931"/>
            <a:chOff x="8708839" y="1834634"/>
            <a:chExt cx="2345514" cy="4303931"/>
          </a:xfrm>
        </p:grpSpPr>
        <p:sp>
          <p:nvSpPr>
            <p:cNvPr id="21" name="Rectangle 20"/>
            <p:cNvSpPr/>
            <p:nvPr/>
          </p:nvSpPr>
          <p:spPr>
            <a:xfrm>
              <a:off x="8708839" y="3053834"/>
              <a:ext cx="2292615"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j) -2 -(-9)</a:t>
              </a:r>
              <a:endParaRPr lang="en-GB" sz="3600" dirty="0">
                <a:latin typeface="Comic Sans MS" panose="030F0702030302020204" pitchFamily="66" charset="0"/>
              </a:endParaRPr>
            </a:p>
          </p:txBody>
        </p:sp>
        <p:sp>
          <p:nvSpPr>
            <p:cNvPr id="22" name="Rectangle 21"/>
            <p:cNvSpPr/>
            <p:nvPr/>
          </p:nvSpPr>
          <p:spPr>
            <a:xfrm>
              <a:off x="8708839" y="4273034"/>
              <a:ext cx="2318263"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k) 5 - (12)</a:t>
              </a:r>
              <a:endParaRPr lang="en-GB" sz="3600" dirty="0">
                <a:latin typeface="Comic Sans MS" panose="030F0702030302020204" pitchFamily="66" charset="0"/>
              </a:endParaRPr>
            </a:p>
          </p:txBody>
        </p:sp>
        <p:sp>
          <p:nvSpPr>
            <p:cNvPr id="23" name="Rectangle 22"/>
            <p:cNvSpPr/>
            <p:nvPr/>
          </p:nvSpPr>
          <p:spPr>
            <a:xfrm>
              <a:off x="8708839" y="5492234"/>
              <a:ext cx="2345514"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l)  7 + (-5)</a:t>
              </a:r>
              <a:endParaRPr lang="en-GB" sz="3600" dirty="0">
                <a:latin typeface="Comic Sans MS" panose="030F0702030302020204" pitchFamily="66" charset="0"/>
              </a:endParaRPr>
            </a:p>
          </p:txBody>
        </p:sp>
        <p:sp>
          <p:nvSpPr>
            <p:cNvPr id="24" name="Rectangle 23"/>
            <p:cNvSpPr/>
            <p:nvPr/>
          </p:nvSpPr>
          <p:spPr>
            <a:xfrm>
              <a:off x="8708839" y="1834634"/>
              <a:ext cx="2262158" cy="646331"/>
            </a:xfrm>
            <a:prstGeom prst="rect">
              <a:avLst/>
            </a:prstGeom>
            <a:solidFill>
              <a:srgbClr val="FFFF00"/>
            </a:solidFill>
          </p:spPr>
          <p:txBody>
            <a:bodyPr wrap="none">
              <a:spAutoFit/>
            </a:bodyPr>
            <a:lstStyle/>
            <a:p>
              <a:r>
                <a:rPr lang="en-GB" sz="3600" dirty="0" err="1" smtClean="0">
                  <a:latin typeface="Comic Sans MS" panose="030F0702030302020204" pitchFamily="66" charset="0"/>
                </a:rPr>
                <a:t>i</a:t>
              </a:r>
              <a:r>
                <a:rPr lang="en-GB" sz="3600" dirty="0" smtClean="0">
                  <a:latin typeface="Comic Sans MS" panose="030F0702030302020204" pitchFamily="66" charset="0"/>
                </a:rPr>
                <a:t>)  5 - (11)</a:t>
              </a:r>
              <a:endParaRPr lang="en-GB" sz="3600" dirty="0">
                <a:latin typeface="Comic Sans MS" panose="030F0702030302020204" pitchFamily="66" charset="0"/>
              </a:endParaRPr>
            </a:p>
          </p:txBody>
        </p:sp>
      </p:grpSp>
      <p:sp>
        <p:nvSpPr>
          <p:cNvPr id="32" name="Rectangle 31"/>
          <p:cNvSpPr/>
          <p:nvPr/>
        </p:nvSpPr>
        <p:spPr>
          <a:xfrm>
            <a:off x="3514780" y="1834634"/>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-4</a:t>
            </a:r>
            <a:endParaRPr lang="en-GB" sz="3600" dirty="0">
              <a:latin typeface="Comic Sans MS" panose="030F0702030302020204" pitchFamily="66" charset="0"/>
            </a:endParaRPr>
          </a:p>
        </p:txBody>
      </p:sp>
      <p:sp>
        <p:nvSpPr>
          <p:cNvPr id="34" name="Rectangle 33"/>
          <p:cNvSpPr/>
          <p:nvPr/>
        </p:nvSpPr>
        <p:spPr>
          <a:xfrm>
            <a:off x="3514780" y="3058299"/>
            <a:ext cx="659155" cy="646331"/>
          </a:xfrm>
          <a:prstGeom prst="rect">
            <a:avLst/>
          </a:prstGeom>
          <a:solidFill>
            <a:srgbClr val="F67EE8"/>
          </a:solidFill>
        </p:spPr>
        <p:txBody>
          <a:bodyPr wrap="square">
            <a:spAutoFit/>
          </a:bodyPr>
          <a:lstStyle/>
          <a:p>
            <a:r>
              <a:rPr lang="en-GB" sz="3600" dirty="0" smtClean="0">
                <a:latin typeface="Comic Sans MS" panose="030F0702030302020204" pitchFamily="66" charset="0"/>
              </a:rPr>
              <a:t>-1</a:t>
            </a:r>
            <a:endParaRPr lang="en-GB" sz="3600" dirty="0">
              <a:latin typeface="Comic Sans MS" panose="030F0702030302020204" pitchFamily="66" charset="0"/>
            </a:endParaRPr>
          </a:p>
        </p:txBody>
      </p:sp>
      <p:sp>
        <p:nvSpPr>
          <p:cNvPr id="35" name="Rectangle 34"/>
          <p:cNvSpPr/>
          <p:nvPr/>
        </p:nvSpPr>
        <p:spPr>
          <a:xfrm>
            <a:off x="3567762" y="4281964"/>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-2</a:t>
            </a:r>
            <a:endParaRPr lang="en-GB" sz="3600" dirty="0">
              <a:latin typeface="Comic Sans MS" panose="030F0702030302020204" pitchFamily="66" charset="0"/>
            </a:endParaRPr>
          </a:p>
        </p:txBody>
      </p:sp>
      <p:sp>
        <p:nvSpPr>
          <p:cNvPr id="36" name="Rectangle 35"/>
          <p:cNvSpPr/>
          <p:nvPr/>
        </p:nvSpPr>
        <p:spPr>
          <a:xfrm>
            <a:off x="3569563" y="5501164"/>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-8</a:t>
            </a:r>
            <a:endParaRPr lang="en-GB" sz="3600" dirty="0">
              <a:latin typeface="Comic Sans MS" panose="030F0702030302020204" pitchFamily="66" charset="0"/>
            </a:endParaRPr>
          </a:p>
        </p:txBody>
      </p:sp>
      <p:sp>
        <p:nvSpPr>
          <p:cNvPr id="37" name="Rectangle 36"/>
          <p:cNvSpPr/>
          <p:nvPr/>
        </p:nvSpPr>
        <p:spPr>
          <a:xfrm>
            <a:off x="7355099" y="1834634"/>
            <a:ext cx="67518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10</a:t>
            </a:r>
            <a:endParaRPr lang="en-GB" sz="3600" dirty="0">
              <a:latin typeface="Comic Sans MS" panose="030F0702030302020204" pitchFamily="66" charset="0"/>
            </a:endParaRPr>
          </a:p>
        </p:txBody>
      </p:sp>
      <p:sp>
        <p:nvSpPr>
          <p:cNvPr id="38" name="Rectangle 37"/>
          <p:cNvSpPr/>
          <p:nvPr/>
        </p:nvSpPr>
        <p:spPr>
          <a:xfrm>
            <a:off x="7355099" y="3053833"/>
            <a:ext cx="604653"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7 </a:t>
            </a:r>
            <a:endParaRPr lang="en-GB" sz="3600" dirty="0">
              <a:latin typeface="Comic Sans MS" panose="030F0702030302020204" pitchFamily="66" charset="0"/>
            </a:endParaRPr>
          </a:p>
        </p:txBody>
      </p:sp>
      <p:sp>
        <p:nvSpPr>
          <p:cNvPr id="39" name="Rectangle 38"/>
          <p:cNvSpPr/>
          <p:nvPr/>
        </p:nvSpPr>
        <p:spPr>
          <a:xfrm>
            <a:off x="7372813" y="4281964"/>
            <a:ext cx="604653"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0 </a:t>
            </a:r>
            <a:endParaRPr lang="en-GB" sz="3600" dirty="0">
              <a:latin typeface="Comic Sans MS" panose="030F0702030302020204" pitchFamily="66" charset="0"/>
            </a:endParaRPr>
          </a:p>
        </p:txBody>
      </p:sp>
      <p:sp>
        <p:nvSpPr>
          <p:cNvPr id="40" name="Rectangle 39"/>
          <p:cNvSpPr/>
          <p:nvPr/>
        </p:nvSpPr>
        <p:spPr>
          <a:xfrm>
            <a:off x="7380027" y="5492233"/>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-3</a:t>
            </a:r>
            <a:endParaRPr lang="en-GB" sz="3600" dirty="0">
              <a:latin typeface="Comic Sans MS" panose="030F0702030302020204" pitchFamily="66" charset="0"/>
            </a:endParaRPr>
          </a:p>
        </p:txBody>
      </p:sp>
      <p:sp>
        <p:nvSpPr>
          <p:cNvPr id="41" name="Rectangle 40"/>
          <p:cNvSpPr/>
          <p:nvPr/>
        </p:nvSpPr>
        <p:spPr>
          <a:xfrm>
            <a:off x="10969284" y="1834633"/>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-6</a:t>
            </a:r>
            <a:endParaRPr lang="en-GB" sz="3600" dirty="0">
              <a:latin typeface="Comic Sans MS" panose="030F0702030302020204" pitchFamily="66" charset="0"/>
            </a:endParaRPr>
          </a:p>
        </p:txBody>
      </p:sp>
      <p:sp>
        <p:nvSpPr>
          <p:cNvPr id="42" name="Rectangle 41"/>
          <p:cNvSpPr/>
          <p:nvPr/>
        </p:nvSpPr>
        <p:spPr>
          <a:xfrm>
            <a:off x="10985391" y="3053832"/>
            <a:ext cx="604653"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7 </a:t>
            </a:r>
            <a:endParaRPr lang="en-GB" sz="3600" dirty="0">
              <a:latin typeface="Comic Sans MS" panose="030F0702030302020204" pitchFamily="66" charset="0"/>
            </a:endParaRPr>
          </a:p>
        </p:txBody>
      </p:sp>
      <p:sp>
        <p:nvSpPr>
          <p:cNvPr id="43" name="Rectangle 42"/>
          <p:cNvSpPr/>
          <p:nvPr/>
        </p:nvSpPr>
        <p:spPr>
          <a:xfrm>
            <a:off x="11009853" y="4273031"/>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-7</a:t>
            </a:r>
            <a:endParaRPr lang="en-GB" sz="3600" dirty="0">
              <a:latin typeface="Comic Sans MS" panose="030F0702030302020204" pitchFamily="66" charset="0"/>
            </a:endParaRPr>
          </a:p>
        </p:txBody>
      </p:sp>
      <p:sp>
        <p:nvSpPr>
          <p:cNvPr id="44" name="Rectangle 43"/>
          <p:cNvSpPr/>
          <p:nvPr/>
        </p:nvSpPr>
        <p:spPr>
          <a:xfrm>
            <a:off x="11054353" y="5501164"/>
            <a:ext cx="604653" cy="646331"/>
          </a:xfrm>
          <a:prstGeom prst="rect">
            <a:avLst/>
          </a:prstGeom>
          <a:solidFill>
            <a:srgbClr val="F67EE8"/>
          </a:solidFill>
        </p:spPr>
        <p:txBody>
          <a:bodyPr wrap="none">
            <a:spAutoFit/>
          </a:bodyPr>
          <a:lstStyle/>
          <a:p>
            <a:r>
              <a:rPr lang="en-GB" sz="3600" dirty="0">
                <a:latin typeface="Comic Sans MS" panose="030F0702030302020204" pitchFamily="66" charset="0"/>
              </a:rPr>
              <a:t> </a:t>
            </a:r>
            <a:r>
              <a:rPr lang="en-GB" sz="3600" dirty="0" smtClean="0">
                <a:latin typeface="Comic Sans MS" panose="030F0702030302020204" pitchFamily="66" charset="0"/>
              </a:rPr>
              <a:t>2</a:t>
            </a:r>
            <a:endParaRPr lang="en-GB" sz="3600" dirty="0">
              <a:latin typeface="Comic Sans MS" panose="030F0702030302020204" pitchFamily="66" charset="0"/>
            </a:endParaRPr>
          </a:p>
        </p:txBody>
      </p:sp>
    </p:spTree>
    <p:extLst>
      <p:ext uri="{BB962C8B-B14F-4D97-AF65-F5344CB8AC3E}">
        <p14:creationId xmlns:p14="http://schemas.microsoft.com/office/powerpoint/2010/main" val="37214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6914" y="634484"/>
            <a:ext cx="2356735" cy="646331"/>
          </a:xfrm>
          <a:prstGeom prst="rect">
            <a:avLst/>
          </a:prstGeom>
        </p:spPr>
        <p:txBody>
          <a:bodyPr wrap="none">
            <a:spAutoFit/>
          </a:bodyPr>
          <a:lstStyle/>
          <a:p>
            <a:r>
              <a:rPr lang="en-GB" sz="3600" dirty="0" smtClean="0">
                <a:latin typeface="Comic Sans MS" panose="030F0702030302020204" pitchFamily="66" charset="0"/>
              </a:rPr>
              <a:t>Your turn.</a:t>
            </a:r>
            <a:endParaRPr lang="en-GB" sz="3600" dirty="0">
              <a:latin typeface="Comic Sans MS" panose="030F0702030302020204" pitchFamily="66" charset="0"/>
            </a:endParaRPr>
          </a:p>
        </p:txBody>
      </p:sp>
      <p:grpSp>
        <p:nvGrpSpPr>
          <p:cNvPr id="33" name="Group 32"/>
          <p:cNvGrpSpPr/>
          <p:nvPr/>
        </p:nvGrpSpPr>
        <p:grpSpPr>
          <a:xfrm>
            <a:off x="0" y="1852417"/>
            <a:ext cx="3729492" cy="4286147"/>
            <a:chOff x="936806" y="1852418"/>
            <a:chExt cx="2632478" cy="4286147"/>
          </a:xfrm>
        </p:grpSpPr>
        <p:sp>
          <p:nvSpPr>
            <p:cNvPr id="6" name="Rectangle 5"/>
            <p:cNvSpPr/>
            <p:nvPr/>
          </p:nvSpPr>
          <p:spPr>
            <a:xfrm>
              <a:off x="936806" y="3034783"/>
              <a:ext cx="2632478" cy="646331"/>
            </a:xfrm>
            <a:prstGeom prst="rect">
              <a:avLst/>
            </a:prstGeom>
            <a:solidFill>
              <a:srgbClr val="FFFF00"/>
            </a:solidFill>
          </p:spPr>
          <p:txBody>
            <a:bodyPr wrap="square">
              <a:spAutoFit/>
            </a:bodyPr>
            <a:lstStyle/>
            <a:p>
              <a:r>
                <a:rPr lang="en-GB" sz="3600" dirty="0" smtClean="0">
                  <a:latin typeface="Comic Sans MS" panose="030F0702030302020204" pitchFamily="66" charset="0"/>
                </a:rPr>
                <a:t>b) (-2) + (-3) + 4</a:t>
              </a:r>
              <a:endParaRPr lang="en-GB" sz="3600" dirty="0">
                <a:latin typeface="Comic Sans MS" panose="030F0702030302020204" pitchFamily="66" charset="0"/>
              </a:endParaRPr>
            </a:p>
          </p:txBody>
        </p:sp>
        <p:sp>
          <p:nvSpPr>
            <p:cNvPr id="7" name="Rectangle 6"/>
            <p:cNvSpPr/>
            <p:nvPr/>
          </p:nvSpPr>
          <p:spPr>
            <a:xfrm>
              <a:off x="936806" y="4273034"/>
              <a:ext cx="2632478" cy="646331"/>
            </a:xfrm>
            <a:prstGeom prst="rect">
              <a:avLst/>
            </a:prstGeom>
            <a:solidFill>
              <a:srgbClr val="FFFF00"/>
            </a:solidFill>
          </p:spPr>
          <p:txBody>
            <a:bodyPr wrap="square">
              <a:spAutoFit/>
            </a:bodyPr>
            <a:lstStyle/>
            <a:p>
              <a:r>
                <a:rPr lang="en-GB" sz="3600" dirty="0" smtClean="0">
                  <a:latin typeface="Comic Sans MS" panose="030F0702030302020204" pitchFamily="66" charset="0"/>
                </a:rPr>
                <a:t>c) -2 - (-4) + 4</a:t>
              </a:r>
              <a:endParaRPr lang="en-GB" sz="3600" dirty="0">
                <a:latin typeface="Comic Sans MS" panose="030F0702030302020204" pitchFamily="66" charset="0"/>
              </a:endParaRPr>
            </a:p>
          </p:txBody>
        </p:sp>
        <p:sp>
          <p:nvSpPr>
            <p:cNvPr id="8" name="Rectangle 7"/>
            <p:cNvSpPr/>
            <p:nvPr/>
          </p:nvSpPr>
          <p:spPr>
            <a:xfrm>
              <a:off x="936806" y="5492234"/>
              <a:ext cx="2518320" cy="646331"/>
            </a:xfrm>
            <a:prstGeom prst="rect">
              <a:avLst/>
            </a:prstGeom>
            <a:solidFill>
              <a:srgbClr val="FFFF00"/>
            </a:solidFill>
          </p:spPr>
          <p:txBody>
            <a:bodyPr wrap="square">
              <a:spAutoFit/>
            </a:bodyPr>
            <a:lstStyle/>
            <a:p>
              <a:r>
                <a:rPr lang="en-GB" sz="3600" dirty="0" smtClean="0">
                  <a:latin typeface="Comic Sans MS" panose="030F0702030302020204" pitchFamily="66" charset="0"/>
                </a:rPr>
                <a:t>d) -1 + (-6) + 9</a:t>
              </a:r>
              <a:endParaRPr lang="en-GB" sz="3600" dirty="0">
                <a:latin typeface="Comic Sans MS" panose="030F0702030302020204" pitchFamily="66" charset="0"/>
              </a:endParaRPr>
            </a:p>
          </p:txBody>
        </p:sp>
        <p:sp>
          <p:nvSpPr>
            <p:cNvPr id="14" name="Rectangle 13"/>
            <p:cNvSpPr/>
            <p:nvPr/>
          </p:nvSpPr>
          <p:spPr>
            <a:xfrm>
              <a:off x="936806" y="1852418"/>
              <a:ext cx="2477050"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a)  3 + (-4) + 2  </a:t>
              </a:r>
              <a:endParaRPr lang="en-GB" sz="3600" dirty="0">
                <a:latin typeface="Comic Sans MS" panose="030F0702030302020204" pitchFamily="66" charset="0"/>
              </a:endParaRPr>
            </a:p>
          </p:txBody>
        </p:sp>
      </p:grpSp>
      <p:grpSp>
        <p:nvGrpSpPr>
          <p:cNvPr id="26" name="Group 25"/>
          <p:cNvGrpSpPr/>
          <p:nvPr/>
        </p:nvGrpSpPr>
        <p:grpSpPr>
          <a:xfrm>
            <a:off x="7225732" y="1834633"/>
            <a:ext cx="3793026" cy="4303931"/>
            <a:chOff x="5060764" y="1834634"/>
            <a:chExt cx="3793026" cy="4303931"/>
          </a:xfrm>
        </p:grpSpPr>
        <p:sp>
          <p:nvSpPr>
            <p:cNvPr id="17" name="Rectangle 16"/>
            <p:cNvSpPr/>
            <p:nvPr/>
          </p:nvSpPr>
          <p:spPr>
            <a:xfrm>
              <a:off x="5060764" y="3053834"/>
              <a:ext cx="3700052"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f)  -2 + 8 + (-3)  </a:t>
              </a:r>
              <a:endParaRPr lang="en-GB" sz="3600" dirty="0">
                <a:latin typeface="Comic Sans MS" panose="030F0702030302020204" pitchFamily="66" charset="0"/>
              </a:endParaRPr>
            </a:p>
          </p:txBody>
        </p:sp>
        <p:sp>
          <p:nvSpPr>
            <p:cNvPr id="18" name="Rectangle 17"/>
            <p:cNvSpPr/>
            <p:nvPr/>
          </p:nvSpPr>
          <p:spPr>
            <a:xfrm>
              <a:off x="5060764" y="4273034"/>
              <a:ext cx="3746538"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g)  -1 - (-5) + 4   </a:t>
              </a:r>
              <a:endParaRPr lang="en-GB" sz="3600" dirty="0">
                <a:latin typeface="Comic Sans MS" panose="030F0702030302020204" pitchFamily="66" charset="0"/>
              </a:endParaRPr>
            </a:p>
          </p:txBody>
        </p:sp>
        <p:sp>
          <p:nvSpPr>
            <p:cNvPr id="19" name="Rectangle 18"/>
            <p:cNvSpPr/>
            <p:nvPr/>
          </p:nvSpPr>
          <p:spPr>
            <a:xfrm>
              <a:off x="5060764" y="5492234"/>
              <a:ext cx="3793026"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h)  6 + (-2) + (-2)</a:t>
              </a:r>
              <a:endParaRPr lang="en-GB" sz="3600" dirty="0">
                <a:latin typeface="Comic Sans MS" panose="030F0702030302020204" pitchFamily="66" charset="0"/>
              </a:endParaRPr>
            </a:p>
          </p:txBody>
        </p:sp>
        <p:sp>
          <p:nvSpPr>
            <p:cNvPr id="20" name="Rectangle 19"/>
            <p:cNvSpPr/>
            <p:nvPr/>
          </p:nvSpPr>
          <p:spPr>
            <a:xfrm>
              <a:off x="5060764" y="1834634"/>
              <a:ext cx="3618298" cy="646331"/>
            </a:xfrm>
            <a:prstGeom prst="rect">
              <a:avLst/>
            </a:prstGeom>
            <a:solidFill>
              <a:srgbClr val="FFFF00"/>
            </a:solidFill>
          </p:spPr>
          <p:txBody>
            <a:bodyPr wrap="none">
              <a:spAutoFit/>
            </a:bodyPr>
            <a:lstStyle/>
            <a:p>
              <a:r>
                <a:rPr lang="en-GB" sz="3600" dirty="0" smtClean="0">
                  <a:latin typeface="Comic Sans MS" panose="030F0702030302020204" pitchFamily="66" charset="0"/>
                </a:rPr>
                <a:t>e)  5 - (-2) – 8   </a:t>
              </a:r>
              <a:endParaRPr lang="en-GB" sz="3600" dirty="0">
                <a:latin typeface="Comic Sans MS" panose="030F0702030302020204" pitchFamily="66" charset="0"/>
              </a:endParaRPr>
            </a:p>
          </p:txBody>
        </p:sp>
      </p:grpSp>
      <p:sp>
        <p:nvSpPr>
          <p:cNvPr id="32" name="Rectangle 31"/>
          <p:cNvSpPr/>
          <p:nvPr/>
        </p:nvSpPr>
        <p:spPr>
          <a:xfrm>
            <a:off x="3514780" y="1834634"/>
            <a:ext cx="673068" cy="646331"/>
          </a:xfrm>
          <a:prstGeom prst="rect">
            <a:avLst/>
          </a:prstGeom>
          <a:solidFill>
            <a:srgbClr val="F67EE8"/>
          </a:solidFill>
        </p:spPr>
        <p:txBody>
          <a:bodyPr wrap="square">
            <a:spAutoFit/>
          </a:bodyPr>
          <a:lstStyle/>
          <a:p>
            <a:r>
              <a:rPr lang="en-GB" sz="3600" dirty="0" smtClean="0">
                <a:latin typeface="Comic Sans MS" panose="030F0702030302020204" pitchFamily="66" charset="0"/>
              </a:rPr>
              <a:t> 1</a:t>
            </a:r>
            <a:endParaRPr lang="en-GB" sz="3600" dirty="0">
              <a:latin typeface="Comic Sans MS" panose="030F0702030302020204" pitchFamily="66" charset="0"/>
            </a:endParaRPr>
          </a:p>
        </p:txBody>
      </p:sp>
      <p:sp>
        <p:nvSpPr>
          <p:cNvPr id="34" name="Rectangle 33"/>
          <p:cNvSpPr/>
          <p:nvPr/>
        </p:nvSpPr>
        <p:spPr>
          <a:xfrm>
            <a:off x="3618590" y="3044903"/>
            <a:ext cx="659155" cy="646331"/>
          </a:xfrm>
          <a:prstGeom prst="rect">
            <a:avLst/>
          </a:prstGeom>
          <a:solidFill>
            <a:srgbClr val="F67EE8"/>
          </a:solidFill>
        </p:spPr>
        <p:txBody>
          <a:bodyPr wrap="square">
            <a:spAutoFit/>
          </a:bodyPr>
          <a:lstStyle/>
          <a:p>
            <a:r>
              <a:rPr lang="en-GB" sz="3600" dirty="0" smtClean="0">
                <a:latin typeface="Comic Sans MS" panose="030F0702030302020204" pitchFamily="66" charset="0"/>
              </a:rPr>
              <a:t>-1</a:t>
            </a:r>
            <a:endParaRPr lang="en-GB" sz="3600" dirty="0">
              <a:latin typeface="Comic Sans MS" panose="030F0702030302020204" pitchFamily="66" charset="0"/>
            </a:endParaRPr>
          </a:p>
        </p:txBody>
      </p:sp>
      <p:sp>
        <p:nvSpPr>
          <p:cNvPr id="35" name="Rectangle 34"/>
          <p:cNvSpPr/>
          <p:nvPr/>
        </p:nvSpPr>
        <p:spPr>
          <a:xfrm>
            <a:off x="3567762" y="4281964"/>
            <a:ext cx="620086" cy="646331"/>
          </a:xfrm>
          <a:prstGeom prst="rect">
            <a:avLst/>
          </a:prstGeom>
          <a:solidFill>
            <a:srgbClr val="F67EE8"/>
          </a:solidFill>
        </p:spPr>
        <p:txBody>
          <a:bodyPr wrap="square">
            <a:spAutoFit/>
          </a:bodyPr>
          <a:lstStyle/>
          <a:p>
            <a:r>
              <a:rPr lang="en-GB" sz="3600" dirty="0" smtClean="0">
                <a:latin typeface="Comic Sans MS" panose="030F0702030302020204" pitchFamily="66" charset="0"/>
              </a:rPr>
              <a:t>6</a:t>
            </a:r>
            <a:endParaRPr lang="en-GB" sz="3600" dirty="0">
              <a:latin typeface="Comic Sans MS" panose="030F0702030302020204" pitchFamily="66" charset="0"/>
            </a:endParaRPr>
          </a:p>
        </p:txBody>
      </p:sp>
      <p:sp>
        <p:nvSpPr>
          <p:cNvPr id="36" name="Rectangle 35"/>
          <p:cNvSpPr/>
          <p:nvPr/>
        </p:nvSpPr>
        <p:spPr>
          <a:xfrm>
            <a:off x="3569563" y="5501164"/>
            <a:ext cx="742511"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 2 </a:t>
            </a:r>
            <a:endParaRPr lang="en-GB" sz="3600" dirty="0">
              <a:latin typeface="Comic Sans MS" panose="030F0702030302020204" pitchFamily="66" charset="0"/>
            </a:endParaRPr>
          </a:p>
        </p:txBody>
      </p:sp>
      <p:sp>
        <p:nvSpPr>
          <p:cNvPr id="37" name="Rectangle 36"/>
          <p:cNvSpPr/>
          <p:nvPr/>
        </p:nvSpPr>
        <p:spPr>
          <a:xfrm>
            <a:off x="10844030" y="1834925"/>
            <a:ext cx="694224" cy="646331"/>
          </a:xfrm>
          <a:prstGeom prst="rect">
            <a:avLst/>
          </a:prstGeom>
          <a:solidFill>
            <a:srgbClr val="F67EE8"/>
          </a:solidFill>
        </p:spPr>
        <p:txBody>
          <a:bodyPr wrap="square">
            <a:spAutoFit/>
          </a:bodyPr>
          <a:lstStyle/>
          <a:p>
            <a:r>
              <a:rPr lang="en-GB" sz="3600" dirty="0" smtClean="0">
                <a:latin typeface="Comic Sans MS" panose="030F0702030302020204" pitchFamily="66" charset="0"/>
              </a:rPr>
              <a:t>-1</a:t>
            </a:r>
            <a:endParaRPr lang="en-GB" sz="3600" dirty="0">
              <a:latin typeface="Comic Sans MS" panose="030F0702030302020204" pitchFamily="66" charset="0"/>
            </a:endParaRPr>
          </a:p>
        </p:txBody>
      </p:sp>
      <p:sp>
        <p:nvSpPr>
          <p:cNvPr id="38" name="Rectangle 37"/>
          <p:cNvSpPr/>
          <p:nvPr/>
        </p:nvSpPr>
        <p:spPr>
          <a:xfrm>
            <a:off x="10933601" y="3053833"/>
            <a:ext cx="742511"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 </a:t>
            </a:r>
            <a:r>
              <a:rPr lang="en-GB" sz="3600" dirty="0" smtClean="0">
                <a:latin typeface="Comic Sans MS" panose="030F0702030302020204" pitchFamily="66" charset="0"/>
              </a:rPr>
              <a:t>3 </a:t>
            </a:r>
            <a:endParaRPr lang="en-GB" sz="3600" dirty="0">
              <a:latin typeface="Comic Sans MS" panose="030F0702030302020204" pitchFamily="66" charset="0"/>
            </a:endParaRPr>
          </a:p>
        </p:txBody>
      </p:sp>
      <p:sp>
        <p:nvSpPr>
          <p:cNvPr id="39" name="Rectangle 38"/>
          <p:cNvSpPr/>
          <p:nvPr/>
        </p:nvSpPr>
        <p:spPr>
          <a:xfrm>
            <a:off x="10933601" y="4243919"/>
            <a:ext cx="742511"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 0 </a:t>
            </a:r>
            <a:endParaRPr lang="en-GB" sz="3600" dirty="0">
              <a:latin typeface="Comic Sans MS" panose="030F0702030302020204" pitchFamily="66" charset="0"/>
            </a:endParaRPr>
          </a:p>
        </p:txBody>
      </p:sp>
      <p:sp>
        <p:nvSpPr>
          <p:cNvPr id="40" name="Rectangle 39"/>
          <p:cNvSpPr/>
          <p:nvPr/>
        </p:nvSpPr>
        <p:spPr>
          <a:xfrm>
            <a:off x="10972270" y="5501164"/>
            <a:ext cx="659155" cy="646331"/>
          </a:xfrm>
          <a:prstGeom prst="rect">
            <a:avLst/>
          </a:prstGeom>
          <a:solidFill>
            <a:srgbClr val="F67EE8"/>
          </a:solidFill>
        </p:spPr>
        <p:txBody>
          <a:bodyPr wrap="none">
            <a:spAutoFit/>
          </a:bodyPr>
          <a:lstStyle/>
          <a:p>
            <a:r>
              <a:rPr lang="en-GB" sz="3600" dirty="0" smtClean="0">
                <a:latin typeface="Comic Sans MS" panose="030F0702030302020204" pitchFamily="66" charset="0"/>
              </a:rPr>
              <a:t>-3</a:t>
            </a:r>
            <a:endParaRPr lang="en-GB" sz="3600" dirty="0">
              <a:latin typeface="Comic Sans MS" panose="030F0702030302020204" pitchFamily="66" charset="0"/>
            </a:endParaRPr>
          </a:p>
        </p:txBody>
      </p:sp>
    </p:spTree>
    <p:extLst>
      <p:ext uri="{BB962C8B-B14F-4D97-AF65-F5344CB8AC3E}">
        <p14:creationId xmlns:p14="http://schemas.microsoft.com/office/powerpoint/2010/main" val="151259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36" grpId="0" animBg="1"/>
      <p:bldP spid="37" grpId="0" animBg="1"/>
      <p:bldP spid="38" grpId="0" animBg="1"/>
      <p:bldP spid="39" grpId="0" animBg="1"/>
      <p:bldP spid="4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3120" name="Group 48"/>
          <p:cNvGrpSpPr>
            <a:grpSpLocks/>
          </p:cNvGrpSpPr>
          <p:nvPr/>
        </p:nvGrpSpPr>
        <p:grpSpPr bwMode="auto">
          <a:xfrm>
            <a:off x="1624014" y="541339"/>
            <a:ext cx="9043987" cy="4365625"/>
            <a:chOff x="42" y="-116"/>
            <a:chExt cx="5697" cy="2750"/>
          </a:xfrm>
        </p:grpSpPr>
        <p:sp>
          <p:nvSpPr>
            <p:cNvPr id="4119" name="AutoShape 2"/>
            <p:cNvSpPr>
              <a:spLocks noChangeArrowheads="1"/>
            </p:cNvSpPr>
            <p:nvPr/>
          </p:nvSpPr>
          <p:spPr bwMode="auto">
            <a:xfrm>
              <a:off x="42" y="-116"/>
              <a:ext cx="1531" cy="431"/>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800" b="1">
                  <a:solidFill>
                    <a:srgbClr val="FFFF00"/>
                  </a:solidFill>
                  <a:latin typeface="Arial Rounded MT Bold" panose="020F0704030504030204" pitchFamily="34" charset="0"/>
                </a:rPr>
                <a:t>Exercise One</a:t>
              </a:r>
            </a:p>
          </p:txBody>
        </p:sp>
        <p:sp>
          <p:nvSpPr>
            <p:cNvPr id="4120" name="AutoShape 3"/>
            <p:cNvSpPr>
              <a:spLocks noChangeArrowheads="1"/>
            </p:cNvSpPr>
            <p:nvPr/>
          </p:nvSpPr>
          <p:spPr bwMode="auto">
            <a:xfrm>
              <a:off x="43"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14 + (–9)</a:t>
              </a:r>
            </a:p>
          </p:txBody>
        </p:sp>
        <p:sp>
          <p:nvSpPr>
            <p:cNvPr id="4121" name="AutoShape 12"/>
            <p:cNvSpPr>
              <a:spLocks noChangeArrowheads="1"/>
            </p:cNvSpPr>
            <p:nvPr/>
          </p:nvSpPr>
          <p:spPr bwMode="auto">
            <a:xfrm>
              <a:off x="1482"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2.</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3 + (–2)</a:t>
              </a:r>
            </a:p>
          </p:txBody>
        </p:sp>
        <p:sp>
          <p:nvSpPr>
            <p:cNvPr id="4122" name="AutoShape 13"/>
            <p:cNvSpPr>
              <a:spLocks noChangeArrowheads="1"/>
            </p:cNvSpPr>
            <p:nvPr/>
          </p:nvSpPr>
          <p:spPr bwMode="auto">
            <a:xfrm>
              <a:off x="2921"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3.</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12 + (–7)</a:t>
              </a:r>
            </a:p>
          </p:txBody>
        </p:sp>
        <p:sp>
          <p:nvSpPr>
            <p:cNvPr id="4123" name="AutoShape 14"/>
            <p:cNvSpPr>
              <a:spLocks noChangeArrowheads="1"/>
            </p:cNvSpPr>
            <p:nvPr/>
          </p:nvSpPr>
          <p:spPr bwMode="auto">
            <a:xfrm>
              <a:off x="4360"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4.</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10 + (–6)</a:t>
              </a:r>
            </a:p>
          </p:txBody>
        </p:sp>
        <p:sp>
          <p:nvSpPr>
            <p:cNvPr id="4124" name="AutoShape 15"/>
            <p:cNvSpPr>
              <a:spLocks noChangeArrowheads="1"/>
            </p:cNvSpPr>
            <p:nvPr/>
          </p:nvSpPr>
          <p:spPr bwMode="auto">
            <a:xfrm>
              <a:off x="43"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5.</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8 + (–3)</a:t>
              </a:r>
            </a:p>
          </p:txBody>
        </p:sp>
        <p:sp>
          <p:nvSpPr>
            <p:cNvPr id="4125" name="AutoShape 16"/>
            <p:cNvSpPr>
              <a:spLocks noChangeArrowheads="1"/>
            </p:cNvSpPr>
            <p:nvPr/>
          </p:nvSpPr>
          <p:spPr bwMode="auto">
            <a:xfrm>
              <a:off x="1482"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6.</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4 + (–10)</a:t>
              </a:r>
            </a:p>
          </p:txBody>
        </p:sp>
        <p:sp>
          <p:nvSpPr>
            <p:cNvPr id="4126" name="AutoShape 17"/>
            <p:cNvSpPr>
              <a:spLocks noChangeArrowheads="1"/>
            </p:cNvSpPr>
            <p:nvPr/>
          </p:nvSpPr>
          <p:spPr bwMode="auto">
            <a:xfrm>
              <a:off x="2921"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7.</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15 + (–14)</a:t>
              </a:r>
            </a:p>
          </p:txBody>
        </p:sp>
        <p:sp>
          <p:nvSpPr>
            <p:cNvPr id="4127" name="AutoShape 18"/>
            <p:cNvSpPr>
              <a:spLocks noChangeArrowheads="1"/>
            </p:cNvSpPr>
            <p:nvPr/>
          </p:nvSpPr>
          <p:spPr bwMode="auto">
            <a:xfrm>
              <a:off x="4360"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8.</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13 + (–15)</a:t>
              </a:r>
            </a:p>
          </p:txBody>
        </p:sp>
        <p:sp>
          <p:nvSpPr>
            <p:cNvPr id="4128" name="AutoShape 19"/>
            <p:cNvSpPr>
              <a:spLocks noChangeArrowheads="1"/>
            </p:cNvSpPr>
            <p:nvPr/>
          </p:nvSpPr>
          <p:spPr bwMode="auto">
            <a:xfrm>
              <a:off x="43"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9.</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18 + (–9)</a:t>
              </a:r>
            </a:p>
          </p:txBody>
        </p:sp>
        <p:sp>
          <p:nvSpPr>
            <p:cNvPr id="4129" name="AutoShape 20"/>
            <p:cNvSpPr>
              <a:spLocks noChangeArrowheads="1"/>
            </p:cNvSpPr>
            <p:nvPr/>
          </p:nvSpPr>
          <p:spPr bwMode="auto">
            <a:xfrm>
              <a:off x="1482"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10.</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 + (–2)</a:t>
              </a:r>
            </a:p>
          </p:txBody>
        </p:sp>
        <p:sp>
          <p:nvSpPr>
            <p:cNvPr id="4130" name="AutoShape 21"/>
            <p:cNvSpPr>
              <a:spLocks noChangeArrowheads="1"/>
            </p:cNvSpPr>
            <p:nvPr/>
          </p:nvSpPr>
          <p:spPr bwMode="auto">
            <a:xfrm>
              <a:off x="2921"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11.</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5 + (–6)</a:t>
              </a:r>
            </a:p>
          </p:txBody>
        </p:sp>
        <p:sp>
          <p:nvSpPr>
            <p:cNvPr id="4131" name="AutoShape 22"/>
            <p:cNvSpPr>
              <a:spLocks noChangeArrowheads="1"/>
            </p:cNvSpPr>
            <p:nvPr/>
          </p:nvSpPr>
          <p:spPr bwMode="auto">
            <a:xfrm>
              <a:off x="4360"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12.</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 + (–5)</a:t>
              </a:r>
            </a:p>
          </p:txBody>
        </p:sp>
        <p:sp>
          <p:nvSpPr>
            <p:cNvPr id="4132" name="AutoShape 23"/>
            <p:cNvSpPr>
              <a:spLocks noChangeArrowheads="1"/>
            </p:cNvSpPr>
            <p:nvPr/>
          </p:nvSpPr>
          <p:spPr bwMode="auto">
            <a:xfrm>
              <a:off x="43"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13.</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–4 + (–4)</a:t>
              </a:r>
            </a:p>
          </p:txBody>
        </p:sp>
        <p:sp>
          <p:nvSpPr>
            <p:cNvPr id="4133" name="AutoShape 24"/>
            <p:cNvSpPr>
              <a:spLocks noChangeArrowheads="1"/>
            </p:cNvSpPr>
            <p:nvPr/>
          </p:nvSpPr>
          <p:spPr bwMode="auto">
            <a:xfrm>
              <a:off x="1482"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14.</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11 + (–11)</a:t>
              </a:r>
            </a:p>
          </p:txBody>
        </p:sp>
        <p:sp>
          <p:nvSpPr>
            <p:cNvPr id="4134" name="AutoShape 25"/>
            <p:cNvSpPr>
              <a:spLocks noChangeArrowheads="1"/>
            </p:cNvSpPr>
            <p:nvPr/>
          </p:nvSpPr>
          <p:spPr bwMode="auto">
            <a:xfrm>
              <a:off x="2921"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15.</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–23 + (–2)</a:t>
              </a:r>
            </a:p>
          </p:txBody>
        </p:sp>
        <p:sp>
          <p:nvSpPr>
            <p:cNvPr id="4135" name="AutoShape 26"/>
            <p:cNvSpPr>
              <a:spLocks noChangeArrowheads="1"/>
            </p:cNvSpPr>
            <p:nvPr/>
          </p:nvSpPr>
          <p:spPr bwMode="auto">
            <a:xfrm>
              <a:off x="4360"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16.</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–7 + (–4)</a:t>
              </a:r>
            </a:p>
          </p:txBody>
        </p:sp>
        <p:sp>
          <p:nvSpPr>
            <p:cNvPr id="4136" name="AutoShape 27"/>
            <p:cNvSpPr>
              <a:spLocks noChangeArrowheads="1"/>
            </p:cNvSpPr>
            <p:nvPr/>
          </p:nvSpPr>
          <p:spPr bwMode="auto">
            <a:xfrm>
              <a:off x="43"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17.</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–5 + (–12)</a:t>
              </a:r>
            </a:p>
          </p:txBody>
        </p:sp>
        <p:sp>
          <p:nvSpPr>
            <p:cNvPr id="4137" name="AutoShape 28"/>
            <p:cNvSpPr>
              <a:spLocks noChangeArrowheads="1"/>
            </p:cNvSpPr>
            <p:nvPr/>
          </p:nvSpPr>
          <p:spPr bwMode="auto">
            <a:xfrm>
              <a:off x="1482"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18.</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 + (–13)</a:t>
              </a:r>
            </a:p>
          </p:txBody>
        </p:sp>
        <p:sp>
          <p:nvSpPr>
            <p:cNvPr id="4138" name="AutoShape 29"/>
            <p:cNvSpPr>
              <a:spLocks noChangeArrowheads="1"/>
            </p:cNvSpPr>
            <p:nvPr/>
          </p:nvSpPr>
          <p:spPr bwMode="auto">
            <a:xfrm>
              <a:off x="2921"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19.</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–3 + (–17)</a:t>
              </a:r>
            </a:p>
          </p:txBody>
        </p:sp>
        <p:sp>
          <p:nvSpPr>
            <p:cNvPr id="4139" name="AutoShape 30"/>
            <p:cNvSpPr>
              <a:spLocks noChangeArrowheads="1"/>
            </p:cNvSpPr>
            <p:nvPr/>
          </p:nvSpPr>
          <p:spPr bwMode="auto">
            <a:xfrm>
              <a:off x="4360"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20.</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–28 + (–5)</a:t>
              </a:r>
            </a:p>
          </p:txBody>
        </p:sp>
      </p:grpSp>
      <p:sp>
        <p:nvSpPr>
          <p:cNvPr id="3119" name="AutoShape 47"/>
          <p:cNvSpPr>
            <a:spLocks noChangeArrowheads="1"/>
          </p:cNvSpPr>
          <p:nvPr/>
        </p:nvSpPr>
        <p:spPr bwMode="auto">
          <a:xfrm>
            <a:off x="1609726" y="1700213"/>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  </a:t>
            </a:r>
            <a:r>
              <a:rPr lang="en-GB" altLang="en-US" sz="2400" b="1">
                <a:solidFill>
                  <a:schemeClr val="bg1"/>
                </a:solidFill>
                <a:latin typeface="Arial Rounded MT Bold" panose="020F0704030504030204" pitchFamily="34" charset="0"/>
              </a:rPr>
              <a:t>5</a:t>
            </a:r>
          </a:p>
        </p:txBody>
      </p:sp>
      <p:sp>
        <p:nvSpPr>
          <p:cNvPr id="3121" name="AutoShape 49"/>
          <p:cNvSpPr>
            <a:spLocks noChangeArrowheads="1"/>
          </p:cNvSpPr>
          <p:nvPr/>
        </p:nvSpPr>
        <p:spPr bwMode="auto">
          <a:xfrm>
            <a:off x="3897313" y="170497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2.  </a:t>
            </a:r>
            <a:r>
              <a:rPr lang="en-GB" altLang="en-US" sz="2400" b="1">
                <a:solidFill>
                  <a:schemeClr val="bg1"/>
                </a:solidFill>
                <a:latin typeface="Arial Rounded MT Bold" panose="020F0704030504030204" pitchFamily="34" charset="0"/>
              </a:rPr>
              <a:t>1</a:t>
            </a:r>
          </a:p>
        </p:txBody>
      </p:sp>
      <p:sp>
        <p:nvSpPr>
          <p:cNvPr id="3122" name="AutoShape 50"/>
          <p:cNvSpPr>
            <a:spLocks noChangeArrowheads="1"/>
          </p:cNvSpPr>
          <p:nvPr/>
        </p:nvSpPr>
        <p:spPr bwMode="auto">
          <a:xfrm>
            <a:off x="6173788" y="169862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3.  </a:t>
            </a:r>
            <a:r>
              <a:rPr lang="en-GB" altLang="en-US" sz="2400" b="1">
                <a:solidFill>
                  <a:schemeClr val="bg1"/>
                </a:solidFill>
                <a:latin typeface="Arial Rounded MT Bold" panose="020F0704030504030204" pitchFamily="34" charset="0"/>
              </a:rPr>
              <a:t>5</a:t>
            </a:r>
          </a:p>
        </p:txBody>
      </p:sp>
      <p:sp>
        <p:nvSpPr>
          <p:cNvPr id="3123" name="AutoShape 51"/>
          <p:cNvSpPr>
            <a:spLocks noChangeArrowheads="1"/>
          </p:cNvSpPr>
          <p:nvPr/>
        </p:nvSpPr>
        <p:spPr bwMode="auto">
          <a:xfrm>
            <a:off x="8469313" y="170656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4.  </a:t>
            </a:r>
            <a:r>
              <a:rPr lang="en-GB" altLang="en-US" sz="2400" b="1">
                <a:solidFill>
                  <a:schemeClr val="bg1"/>
                </a:solidFill>
                <a:latin typeface="Arial Rounded MT Bold" panose="020F0704030504030204" pitchFamily="34" charset="0"/>
              </a:rPr>
              <a:t>4</a:t>
            </a:r>
          </a:p>
        </p:txBody>
      </p:sp>
      <p:sp>
        <p:nvSpPr>
          <p:cNvPr id="3124" name="AutoShape 52"/>
          <p:cNvSpPr>
            <a:spLocks noChangeArrowheads="1"/>
          </p:cNvSpPr>
          <p:nvPr/>
        </p:nvSpPr>
        <p:spPr bwMode="auto">
          <a:xfrm>
            <a:off x="1627188" y="237807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5.  </a:t>
            </a:r>
            <a:r>
              <a:rPr lang="en-GB" altLang="en-US" sz="2400" b="1">
                <a:solidFill>
                  <a:schemeClr val="bg1"/>
                </a:solidFill>
                <a:latin typeface="Arial Rounded MT Bold" panose="020F0704030504030204" pitchFamily="34" charset="0"/>
              </a:rPr>
              <a:t>5</a:t>
            </a:r>
          </a:p>
        </p:txBody>
      </p:sp>
      <p:sp>
        <p:nvSpPr>
          <p:cNvPr id="3125" name="AutoShape 53"/>
          <p:cNvSpPr>
            <a:spLocks noChangeArrowheads="1"/>
          </p:cNvSpPr>
          <p:nvPr/>
        </p:nvSpPr>
        <p:spPr bwMode="auto">
          <a:xfrm>
            <a:off x="3914776" y="2373313"/>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6.  </a:t>
            </a:r>
            <a:r>
              <a:rPr lang="en-GB" altLang="en-US" sz="2400" b="1">
                <a:solidFill>
                  <a:schemeClr val="bg1"/>
                </a:solidFill>
                <a:latin typeface="Arial Rounded MT Bold" panose="020F0704030504030204" pitchFamily="34" charset="0"/>
              </a:rPr>
              <a:t>-6</a:t>
            </a:r>
          </a:p>
        </p:txBody>
      </p:sp>
      <p:sp>
        <p:nvSpPr>
          <p:cNvPr id="3126" name="AutoShape 54"/>
          <p:cNvSpPr>
            <a:spLocks noChangeArrowheads="1"/>
          </p:cNvSpPr>
          <p:nvPr/>
        </p:nvSpPr>
        <p:spPr bwMode="auto">
          <a:xfrm>
            <a:off x="6199188" y="237807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7.  </a:t>
            </a:r>
            <a:r>
              <a:rPr lang="en-GB" altLang="en-US" sz="2400" b="1">
                <a:solidFill>
                  <a:schemeClr val="bg1"/>
                </a:solidFill>
                <a:latin typeface="Arial Rounded MT Bold" panose="020F0704030504030204" pitchFamily="34" charset="0"/>
              </a:rPr>
              <a:t>1</a:t>
            </a:r>
          </a:p>
        </p:txBody>
      </p:sp>
      <p:sp>
        <p:nvSpPr>
          <p:cNvPr id="3127" name="AutoShape 55"/>
          <p:cNvSpPr>
            <a:spLocks noChangeArrowheads="1"/>
          </p:cNvSpPr>
          <p:nvPr/>
        </p:nvSpPr>
        <p:spPr bwMode="auto">
          <a:xfrm>
            <a:off x="8478838" y="237331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8.  </a:t>
            </a:r>
            <a:r>
              <a:rPr lang="en-GB" altLang="en-US" sz="2400" b="1">
                <a:solidFill>
                  <a:schemeClr val="bg1"/>
                </a:solidFill>
                <a:latin typeface="Arial Rounded MT Bold" panose="020F0704030504030204" pitchFamily="34" charset="0"/>
              </a:rPr>
              <a:t>-2</a:t>
            </a:r>
          </a:p>
        </p:txBody>
      </p:sp>
      <p:sp>
        <p:nvSpPr>
          <p:cNvPr id="3128" name="AutoShape 56"/>
          <p:cNvSpPr>
            <a:spLocks noChangeArrowheads="1"/>
          </p:cNvSpPr>
          <p:nvPr/>
        </p:nvSpPr>
        <p:spPr bwMode="auto">
          <a:xfrm>
            <a:off x="1609726" y="3013076"/>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9.  </a:t>
            </a:r>
            <a:r>
              <a:rPr lang="en-GB" altLang="en-US" sz="2400" b="1">
                <a:solidFill>
                  <a:schemeClr val="bg1"/>
                </a:solidFill>
                <a:latin typeface="Arial Rounded MT Bold" panose="020F0704030504030204" pitchFamily="34" charset="0"/>
              </a:rPr>
              <a:t>9</a:t>
            </a:r>
          </a:p>
        </p:txBody>
      </p:sp>
      <p:sp>
        <p:nvSpPr>
          <p:cNvPr id="3129" name="AutoShape 57"/>
          <p:cNvSpPr>
            <a:spLocks noChangeArrowheads="1"/>
          </p:cNvSpPr>
          <p:nvPr/>
        </p:nvSpPr>
        <p:spPr bwMode="auto">
          <a:xfrm>
            <a:off x="3900488" y="300672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10.  </a:t>
            </a:r>
            <a:r>
              <a:rPr lang="en-GB" altLang="en-US" sz="2400" b="1">
                <a:solidFill>
                  <a:schemeClr val="bg1"/>
                </a:solidFill>
                <a:latin typeface="Arial Rounded MT Bold" panose="020F0704030504030204" pitchFamily="34" charset="0"/>
              </a:rPr>
              <a:t>-1</a:t>
            </a:r>
          </a:p>
        </p:txBody>
      </p:sp>
      <p:sp>
        <p:nvSpPr>
          <p:cNvPr id="3130" name="AutoShape 58"/>
          <p:cNvSpPr>
            <a:spLocks noChangeArrowheads="1"/>
          </p:cNvSpPr>
          <p:nvPr/>
        </p:nvSpPr>
        <p:spPr bwMode="auto">
          <a:xfrm>
            <a:off x="6180138" y="3011488"/>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11.  </a:t>
            </a:r>
            <a:r>
              <a:rPr lang="en-GB" altLang="en-US" sz="2400" b="1">
                <a:solidFill>
                  <a:schemeClr val="bg1"/>
                </a:solidFill>
                <a:latin typeface="Arial Rounded MT Bold" panose="020F0704030504030204" pitchFamily="34" charset="0"/>
              </a:rPr>
              <a:t>-1</a:t>
            </a:r>
          </a:p>
        </p:txBody>
      </p:sp>
      <p:sp>
        <p:nvSpPr>
          <p:cNvPr id="3131" name="AutoShape 59"/>
          <p:cNvSpPr>
            <a:spLocks noChangeArrowheads="1"/>
          </p:cNvSpPr>
          <p:nvPr/>
        </p:nvSpPr>
        <p:spPr bwMode="auto">
          <a:xfrm>
            <a:off x="8459788" y="300831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12.  </a:t>
            </a:r>
            <a:r>
              <a:rPr lang="en-GB" altLang="en-US" sz="2400" b="1">
                <a:solidFill>
                  <a:schemeClr val="bg1"/>
                </a:solidFill>
                <a:latin typeface="Arial Rounded MT Bold" panose="020F0704030504030204" pitchFamily="34" charset="0"/>
              </a:rPr>
              <a:t>-3</a:t>
            </a:r>
          </a:p>
        </p:txBody>
      </p:sp>
      <p:sp>
        <p:nvSpPr>
          <p:cNvPr id="3132" name="AutoShape 60"/>
          <p:cNvSpPr>
            <a:spLocks noChangeArrowheads="1"/>
          </p:cNvSpPr>
          <p:nvPr/>
        </p:nvSpPr>
        <p:spPr bwMode="auto">
          <a:xfrm>
            <a:off x="1624013" y="366871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13.  </a:t>
            </a:r>
            <a:r>
              <a:rPr lang="en-GB" altLang="en-US" sz="2400" b="1">
                <a:solidFill>
                  <a:schemeClr val="bg1"/>
                </a:solidFill>
                <a:latin typeface="Arial Rounded MT Bold" panose="020F0704030504030204" pitchFamily="34" charset="0"/>
              </a:rPr>
              <a:t>–8</a:t>
            </a:r>
          </a:p>
        </p:txBody>
      </p:sp>
      <p:sp>
        <p:nvSpPr>
          <p:cNvPr id="3133" name="AutoShape 61"/>
          <p:cNvSpPr>
            <a:spLocks noChangeArrowheads="1"/>
          </p:cNvSpPr>
          <p:nvPr/>
        </p:nvSpPr>
        <p:spPr bwMode="auto">
          <a:xfrm>
            <a:off x="3913188" y="366395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14.  </a:t>
            </a:r>
            <a:r>
              <a:rPr lang="en-GB" altLang="en-US" sz="2400" b="1">
                <a:solidFill>
                  <a:schemeClr val="bg1"/>
                </a:solidFill>
                <a:latin typeface="Arial Rounded MT Bold" panose="020F0704030504030204" pitchFamily="34" charset="0"/>
              </a:rPr>
              <a:t>0</a:t>
            </a:r>
          </a:p>
        </p:txBody>
      </p:sp>
      <p:sp>
        <p:nvSpPr>
          <p:cNvPr id="3134" name="AutoShape 62"/>
          <p:cNvSpPr>
            <a:spLocks noChangeArrowheads="1"/>
          </p:cNvSpPr>
          <p:nvPr/>
        </p:nvSpPr>
        <p:spPr bwMode="auto">
          <a:xfrm>
            <a:off x="6192838" y="366077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15.  </a:t>
            </a:r>
            <a:r>
              <a:rPr lang="en-GB" altLang="en-US" sz="2400" b="1">
                <a:solidFill>
                  <a:schemeClr val="bg1"/>
                </a:solidFill>
                <a:latin typeface="Arial Rounded MT Bold" panose="020F0704030504030204" pitchFamily="34" charset="0"/>
              </a:rPr>
              <a:t>–25</a:t>
            </a:r>
          </a:p>
        </p:txBody>
      </p:sp>
      <p:sp>
        <p:nvSpPr>
          <p:cNvPr id="3135" name="AutoShape 63"/>
          <p:cNvSpPr>
            <a:spLocks noChangeArrowheads="1"/>
          </p:cNvSpPr>
          <p:nvPr/>
        </p:nvSpPr>
        <p:spPr bwMode="auto">
          <a:xfrm>
            <a:off x="8474076" y="3667126"/>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16.  </a:t>
            </a:r>
            <a:r>
              <a:rPr lang="en-GB" altLang="en-US" sz="2400" b="1">
                <a:solidFill>
                  <a:schemeClr val="bg1"/>
                </a:solidFill>
                <a:latin typeface="Arial Rounded MT Bold" panose="020F0704030504030204" pitchFamily="34" charset="0"/>
              </a:rPr>
              <a:t>–11</a:t>
            </a:r>
          </a:p>
        </p:txBody>
      </p:sp>
      <p:sp>
        <p:nvSpPr>
          <p:cNvPr id="3136" name="AutoShape 64"/>
          <p:cNvSpPr>
            <a:spLocks noChangeArrowheads="1"/>
          </p:cNvSpPr>
          <p:nvPr/>
        </p:nvSpPr>
        <p:spPr bwMode="auto">
          <a:xfrm>
            <a:off x="1628776" y="434340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17.  </a:t>
            </a:r>
            <a:r>
              <a:rPr lang="en-GB" altLang="en-US" sz="2400" b="1">
                <a:solidFill>
                  <a:schemeClr val="bg1"/>
                </a:solidFill>
                <a:latin typeface="Arial Rounded MT Bold" panose="020F0704030504030204" pitchFamily="34" charset="0"/>
              </a:rPr>
              <a:t>–17</a:t>
            </a:r>
          </a:p>
        </p:txBody>
      </p:sp>
      <p:sp>
        <p:nvSpPr>
          <p:cNvPr id="3137" name="AutoShape 65"/>
          <p:cNvSpPr>
            <a:spLocks noChangeArrowheads="1"/>
          </p:cNvSpPr>
          <p:nvPr/>
        </p:nvSpPr>
        <p:spPr bwMode="auto">
          <a:xfrm>
            <a:off x="3917951" y="434975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18.  </a:t>
            </a:r>
            <a:r>
              <a:rPr lang="en-GB" altLang="en-US" sz="2400" b="1">
                <a:solidFill>
                  <a:schemeClr val="bg1"/>
                </a:solidFill>
                <a:latin typeface="Arial Rounded MT Bold" panose="020F0704030504030204" pitchFamily="34" charset="0"/>
              </a:rPr>
              <a:t>–14</a:t>
            </a:r>
          </a:p>
        </p:txBody>
      </p:sp>
      <p:sp>
        <p:nvSpPr>
          <p:cNvPr id="3138" name="AutoShape 66"/>
          <p:cNvSpPr>
            <a:spLocks noChangeArrowheads="1"/>
          </p:cNvSpPr>
          <p:nvPr/>
        </p:nvSpPr>
        <p:spPr bwMode="auto">
          <a:xfrm>
            <a:off x="6197601" y="434975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19.  </a:t>
            </a:r>
            <a:r>
              <a:rPr lang="en-GB" altLang="en-US" sz="2400" b="1">
                <a:solidFill>
                  <a:schemeClr val="bg1"/>
                </a:solidFill>
                <a:latin typeface="Arial Rounded MT Bold" panose="020F0704030504030204" pitchFamily="34" charset="0"/>
              </a:rPr>
              <a:t>–20</a:t>
            </a:r>
          </a:p>
        </p:txBody>
      </p:sp>
      <p:sp>
        <p:nvSpPr>
          <p:cNvPr id="3139" name="AutoShape 67"/>
          <p:cNvSpPr>
            <a:spLocks noChangeArrowheads="1"/>
          </p:cNvSpPr>
          <p:nvPr/>
        </p:nvSpPr>
        <p:spPr bwMode="auto">
          <a:xfrm>
            <a:off x="8478838" y="434975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20.  </a:t>
            </a:r>
            <a:r>
              <a:rPr lang="en-GB" altLang="en-US" sz="2400" b="1">
                <a:solidFill>
                  <a:schemeClr val="bg1"/>
                </a:solidFill>
                <a:latin typeface="Arial Rounded MT Bold" panose="020F0704030504030204" pitchFamily="34" charset="0"/>
              </a:rPr>
              <a:t>–33</a:t>
            </a:r>
          </a:p>
        </p:txBody>
      </p:sp>
    </p:spTree>
    <p:extLst>
      <p:ext uri="{BB962C8B-B14F-4D97-AF65-F5344CB8AC3E}">
        <p14:creationId xmlns:p14="http://schemas.microsoft.com/office/powerpoint/2010/main" val="16026493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120"/>
                                        </p:tgtEl>
                                        <p:attrNameLst>
                                          <p:attrName>style.visibility</p:attrName>
                                        </p:attrNameLst>
                                      </p:cBhvr>
                                      <p:to>
                                        <p:strVal val="visible"/>
                                      </p:to>
                                    </p:set>
                                    <p:animEffect transition="in" filter="box(in)">
                                      <p:cBhvr>
                                        <p:cTn id="7" dur="500"/>
                                        <p:tgtEl>
                                          <p:spTgt spid="31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19"/>
                                        </p:tgtEl>
                                        <p:attrNameLst>
                                          <p:attrName>style.visibility</p:attrName>
                                        </p:attrNameLst>
                                      </p:cBhvr>
                                      <p:to>
                                        <p:strVal val="visible"/>
                                      </p:to>
                                    </p:set>
                                    <p:animEffect transition="in" filter="dissolve">
                                      <p:cBhvr>
                                        <p:cTn id="12" dur="500"/>
                                        <p:tgtEl>
                                          <p:spTgt spid="31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21"/>
                                        </p:tgtEl>
                                        <p:attrNameLst>
                                          <p:attrName>style.visibility</p:attrName>
                                        </p:attrNameLst>
                                      </p:cBhvr>
                                      <p:to>
                                        <p:strVal val="visible"/>
                                      </p:to>
                                    </p:set>
                                    <p:animEffect transition="in" filter="dissolve">
                                      <p:cBhvr>
                                        <p:cTn id="17" dur="500"/>
                                        <p:tgtEl>
                                          <p:spTgt spid="31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22"/>
                                        </p:tgtEl>
                                        <p:attrNameLst>
                                          <p:attrName>style.visibility</p:attrName>
                                        </p:attrNameLst>
                                      </p:cBhvr>
                                      <p:to>
                                        <p:strVal val="visible"/>
                                      </p:to>
                                    </p:set>
                                    <p:animEffect transition="in" filter="dissolve">
                                      <p:cBhvr>
                                        <p:cTn id="22" dur="500"/>
                                        <p:tgtEl>
                                          <p:spTgt spid="31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23"/>
                                        </p:tgtEl>
                                        <p:attrNameLst>
                                          <p:attrName>style.visibility</p:attrName>
                                        </p:attrNameLst>
                                      </p:cBhvr>
                                      <p:to>
                                        <p:strVal val="visible"/>
                                      </p:to>
                                    </p:set>
                                    <p:animEffect transition="in" filter="dissolve">
                                      <p:cBhvr>
                                        <p:cTn id="27" dur="500"/>
                                        <p:tgtEl>
                                          <p:spTgt spid="31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124"/>
                                        </p:tgtEl>
                                        <p:attrNameLst>
                                          <p:attrName>style.visibility</p:attrName>
                                        </p:attrNameLst>
                                      </p:cBhvr>
                                      <p:to>
                                        <p:strVal val="visible"/>
                                      </p:to>
                                    </p:set>
                                    <p:animEffect transition="in" filter="dissolve">
                                      <p:cBhvr>
                                        <p:cTn id="32" dur="500"/>
                                        <p:tgtEl>
                                          <p:spTgt spid="312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125"/>
                                        </p:tgtEl>
                                        <p:attrNameLst>
                                          <p:attrName>style.visibility</p:attrName>
                                        </p:attrNameLst>
                                      </p:cBhvr>
                                      <p:to>
                                        <p:strVal val="visible"/>
                                      </p:to>
                                    </p:set>
                                    <p:animEffect transition="in" filter="dissolve">
                                      <p:cBhvr>
                                        <p:cTn id="37" dur="500"/>
                                        <p:tgtEl>
                                          <p:spTgt spid="312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126"/>
                                        </p:tgtEl>
                                        <p:attrNameLst>
                                          <p:attrName>style.visibility</p:attrName>
                                        </p:attrNameLst>
                                      </p:cBhvr>
                                      <p:to>
                                        <p:strVal val="visible"/>
                                      </p:to>
                                    </p:set>
                                    <p:animEffect transition="in" filter="dissolve">
                                      <p:cBhvr>
                                        <p:cTn id="42" dur="500"/>
                                        <p:tgtEl>
                                          <p:spTgt spid="312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127"/>
                                        </p:tgtEl>
                                        <p:attrNameLst>
                                          <p:attrName>style.visibility</p:attrName>
                                        </p:attrNameLst>
                                      </p:cBhvr>
                                      <p:to>
                                        <p:strVal val="visible"/>
                                      </p:to>
                                    </p:set>
                                    <p:animEffect transition="in" filter="dissolve">
                                      <p:cBhvr>
                                        <p:cTn id="47" dur="500"/>
                                        <p:tgtEl>
                                          <p:spTgt spid="312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128"/>
                                        </p:tgtEl>
                                        <p:attrNameLst>
                                          <p:attrName>style.visibility</p:attrName>
                                        </p:attrNameLst>
                                      </p:cBhvr>
                                      <p:to>
                                        <p:strVal val="visible"/>
                                      </p:to>
                                    </p:set>
                                    <p:animEffect transition="in" filter="dissolve">
                                      <p:cBhvr>
                                        <p:cTn id="52" dur="500"/>
                                        <p:tgtEl>
                                          <p:spTgt spid="312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29"/>
                                        </p:tgtEl>
                                        <p:attrNameLst>
                                          <p:attrName>style.visibility</p:attrName>
                                        </p:attrNameLst>
                                      </p:cBhvr>
                                      <p:to>
                                        <p:strVal val="visible"/>
                                      </p:to>
                                    </p:set>
                                    <p:animEffect transition="in" filter="dissolve">
                                      <p:cBhvr>
                                        <p:cTn id="57" dur="500"/>
                                        <p:tgtEl>
                                          <p:spTgt spid="312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130"/>
                                        </p:tgtEl>
                                        <p:attrNameLst>
                                          <p:attrName>style.visibility</p:attrName>
                                        </p:attrNameLst>
                                      </p:cBhvr>
                                      <p:to>
                                        <p:strVal val="visible"/>
                                      </p:to>
                                    </p:set>
                                    <p:animEffect transition="in" filter="dissolve">
                                      <p:cBhvr>
                                        <p:cTn id="62" dur="500"/>
                                        <p:tgtEl>
                                          <p:spTgt spid="313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131"/>
                                        </p:tgtEl>
                                        <p:attrNameLst>
                                          <p:attrName>style.visibility</p:attrName>
                                        </p:attrNameLst>
                                      </p:cBhvr>
                                      <p:to>
                                        <p:strVal val="visible"/>
                                      </p:to>
                                    </p:set>
                                    <p:animEffect transition="in" filter="dissolve">
                                      <p:cBhvr>
                                        <p:cTn id="67" dur="500"/>
                                        <p:tgtEl>
                                          <p:spTgt spid="313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132"/>
                                        </p:tgtEl>
                                        <p:attrNameLst>
                                          <p:attrName>style.visibility</p:attrName>
                                        </p:attrNameLst>
                                      </p:cBhvr>
                                      <p:to>
                                        <p:strVal val="visible"/>
                                      </p:to>
                                    </p:set>
                                    <p:animEffect transition="in" filter="dissolve">
                                      <p:cBhvr>
                                        <p:cTn id="72" dur="500"/>
                                        <p:tgtEl>
                                          <p:spTgt spid="313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133"/>
                                        </p:tgtEl>
                                        <p:attrNameLst>
                                          <p:attrName>style.visibility</p:attrName>
                                        </p:attrNameLst>
                                      </p:cBhvr>
                                      <p:to>
                                        <p:strVal val="visible"/>
                                      </p:to>
                                    </p:set>
                                    <p:animEffect transition="in" filter="dissolve">
                                      <p:cBhvr>
                                        <p:cTn id="77" dur="500"/>
                                        <p:tgtEl>
                                          <p:spTgt spid="313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134"/>
                                        </p:tgtEl>
                                        <p:attrNameLst>
                                          <p:attrName>style.visibility</p:attrName>
                                        </p:attrNameLst>
                                      </p:cBhvr>
                                      <p:to>
                                        <p:strVal val="visible"/>
                                      </p:to>
                                    </p:set>
                                    <p:animEffect transition="in" filter="dissolve">
                                      <p:cBhvr>
                                        <p:cTn id="82" dur="500"/>
                                        <p:tgtEl>
                                          <p:spTgt spid="313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3135"/>
                                        </p:tgtEl>
                                        <p:attrNameLst>
                                          <p:attrName>style.visibility</p:attrName>
                                        </p:attrNameLst>
                                      </p:cBhvr>
                                      <p:to>
                                        <p:strVal val="visible"/>
                                      </p:to>
                                    </p:set>
                                    <p:animEffect transition="in" filter="dissolve">
                                      <p:cBhvr>
                                        <p:cTn id="87" dur="500"/>
                                        <p:tgtEl>
                                          <p:spTgt spid="3135"/>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3136"/>
                                        </p:tgtEl>
                                        <p:attrNameLst>
                                          <p:attrName>style.visibility</p:attrName>
                                        </p:attrNameLst>
                                      </p:cBhvr>
                                      <p:to>
                                        <p:strVal val="visible"/>
                                      </p:to>
                                    </p:set>
                                    <p:animEffect transition="in" filter="dissolve">
                                      <p:cBhvr>
                                        <p:cTn id="92" dur="500"/>
                                        <p:tgtEl>
                                          <p:spTgt spid="313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3137"/>
                                        </p:tgtEl>
                                        <p:attrNameLst>
                                          <p:attrName>style.visibility</p:attrName>
                                        </p:attrNameLst>
                                      </p:cBhvr>
                                      <p:to>
                                        <p:strVal val="visible"/>
                                      </p:to>
                                    </p:set>
                                    <p:animEffect transition="in" filter="dissolve">
                                      <p:cBhvr>
                                        <p:cTn id="97" dur="500"/>
                                        <p:tgtEl>
                                          <p:spTgt spid="3137"/>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138"/>
                                        </p:tgtEl>
                                        <p:attrNameLst>
                                          <p:attrName>style.visibility</p:attrName>
                                        </p:attrNameLst>
                                      </p:cBhvr>
                                      <p:to>
                                        <p:strVal val="visible"/>
                                      </p:to>
                                    </p:set>
                                    <p:animEffect transition="in" filter="dissolve">
                                      <p:cBhvr>
                                        <p:cTn id="102" dur="500"/>
                                        <p:tgtEl>
                                          <p:spTgt spid="3138"/>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3139"/>
                                        </p:tgtEl>
                                        <p:attrNameLst>
                                          <p:attrName>style.visibility</p:attrName>
                                        </p:attrNameLst>
                                      </p:cBhvr>
                                      <p:to>
                                        <p:strVal val="visible"/>
                                      </p:to>
                                    </p:set>
                                    <p:animEffect transition="in" filter="dissolve">
                                      <p:cBhvr>
                                        <p:cTn id="107" dur="500"/>
                                        <p:tgtEl>
                                          <p:spTgt spid="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9" grpId="0" animBg="1" autoUpdateAnimBg="0"/>
      <p:bldP spid="3121" grpId="0" animBg="1" autoUpdateAnimBg="0"/>
      <p:bldP spid="3122" grpId="0" animBg="1" autoUpdateAnimBg="0"/>
      <p:bldP spid="3123" grpId="0" animBg="1" autoUpdateAnimBg="0"/>
      <p:bldP spid="3124" grpId="0" animBg="1" autoUpdateAnimBg="0"/>
      <p:bldP spid="3125" grpId="0" animBg="1" autoUpdateAnimBg="0"/>
      <p:bldP spid="3126" grpId="0" animBg="1" autoUpdateAnimBg="0"/>
      <p:bldP spid="3127" grpId="0" animBg="1" autoUpdateAnimBg="0"/>
      <p:bldP spid="3128" grpId="0" animBg="1" autoUpdateAnimBg="0"/>
      <p:bldP spid="3129" grpId="0" animBg="1" autoUpdateAnimBg="0"/>
      <p:bldP spid="3130" grpId="0" animBg="1" autoUpdateAnimBg="0"/>
      <p:bldP spid="3131" grpId="0" animBg="1" autoUpdateAnimBg="0"/>
      <p:bldP spid="3132" grpId="0" animBg="1" autoUpdateAnimBg="0"/>
      <p:bldP spid="3133" grpId="0" animBg="1" autoUpdateAnimBg="0"/>
      <p:bldP spid="3134" grpId="0" animBg="1" autoUpdateAnimBg="0"/>
      <p:bldP spid="3135" grpId="0" animBg="1" autoUpdateAnimBg="0"/>
      <p:bldP spid="3136" grpId="0" animBg="1" autoUpdateAnimBg="0"/>
      <p:bldP spid="3137" grpId="0" animBg="1" autoUpdateAnimBg="0"/>
      <p:bldP spid="3138" grpId="0" animBg="1" autoUpdateAnimBg="0"/>
      <p:bldP spid="313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b="1" dirty="0" smtClean="0">
                <a:solidFill>
                  <a:srgbClr val="FF0000"/>
                </a:solidFill>
                <a:ea typeface="+mj-ea"/>
                <a:cs typeface="+mj-cs"/>
              </a:rPr>
              <a:t>Zero Pairs</a:t>
            </a:r>
          </a:p>
        </p:txBody>
      </p:sp>
      <p:sp>
        <p:nvSpPr>
          <p:cNvPr id="55299" name="Rectangle 3"/>
          <p:cNvSpPr>
            <a:spLocks noGrp="1" noChangeArrowheads="1"/>
          </p:cNvSpPr>
          <p:nvPr>
            <p:ph type="body" idx="1"/>
          </p:nvPr>
        </p:nvSpPr>
        <p:spPr>
          <a:xfrm>
            <a:off x="838199" y="1825625"/>
            <a:ext cx="11070771" cy="4351338"/>
          </a:xfrm>
        </p:spPr>
        <p:txBody>
          <a:bodyPr>
            <a:normAutofit/>
          </a:bodyPr>
          <a:lstStyle/>
          <a:p>
            <a:pPr marL="0" indent="0" eaLnBrk="1" hangingPunct="1">
              <a:buNone/>
              <a:defRPr/>
            </a:pPr>
            <a:r>
              <a:rPr lang="en-US" sz="3600" dirty="0" smtClean="0"/>
              <a:t>Don’t use ‘cancel out’ for zeros. Use zero pairs or add up to zero.</a:t>
            </a:r>
            <a:endParaRPr lang="en-US" sz="3600" dirty="0" smtClean="0">
              <a:ea typeface="+mn-ea"/>
              <a:cs typeface="+mn-cs"/>
            </a:endParaRPr>
          </a:p>
        </p:txBody>
      </p:sp>
      <p:sp>
        <p:nvSpPr>
          <p:cNvPr id="12" name="TextBox 11"/>
          <p:cNvSpPr txBox="1"/>
          <p:nvPr/>
        </p:nvSpPr>
        <p:spPr>
          <a:xfrm>
            <a:off x="2970083" y="498967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3" name="TextBox 12"/>
          <p:cNvSpPr txBox="1"/>
          <p:nvPr/>
        </p:nvSpPr>
        <p:spPr>
          <a:xfrm>
            <a:off x="6570667" y="500524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4" name="TextBox 13"/>
          <p:cNvSpPr txBox="1"/>
          <p:nvPr/>
        </p:nvSpPr>
        <p:spPr>
          <a:xfrm>
            <a:off x="5516007" y="5000058"/>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5" name="TextBox 14"/>
          <p:cNvSpPr txBox="1"/>
          <p:nvPr/>
        </p:nvSpPr>
        <p:spPr>
          <a:xfrm>
            <a:off x="4030337" y="5000058"/>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6" name="Rectangle 15"/>
          <p:cNvSpPr/>
          <p:nvPr/>
        </p:nvSpPr>
        <p:spPr>
          <a:xfrm>
            <a:off x="2440413" y="4805669"/>
            <a:ext cx="2609277" cy="1075904"/>
          </a:xfrm>
          <a:prstGeom prst="rect">
            <a:avLst/>
          </a:prstGeom>
          <a:noFill/>
          <a:ln w="762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5169137" y="4816048"/>
            <a:ext cx="2632158" cy="1075904"/>
          </a:xfrm>
          <a:prstGeom prst="rect">
            <a:avLst/>
          </a:prstGeom>
          <a:noFill/>
          <a:ln w="762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2124544" y="4432391"/>
            <a:ext cx="2984870" cy="1698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5078232" y="4494535"/>
            <a:ext cx="2984870" cy="1698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90984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20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12" grpId="0" animBg="1"/>
      <p:bldP spid="13" grpId="0" animBg="1"/>
      <p:bldP spid="14" grpId="0" animBg="1"/>
      <p:bldP spid="15" grpId="0" animBg="1"/>
      <p:bldP spid="16" grpId="0" animBg="1"/>
      <p:bldP spid="17" grpId="0" animBg="1"/>
      <p:bldP spid="2" grpId="0" animBg="1"/>
      <p:bldP spid="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1554163" y="547689"/>
            <a:ext cx="9042400" cy="4625975"/>
            <a:chOff x="43" y="-280"/>
            <a:chExt cx="5696" cy="2914"/>
          </a:xfrm>
        </p:grpSpPr>
        <p:sp>
          <p:nvSpPr>
            <p:cNvPr id="9239" name="AutoShape 3"/>
            <p:cNvSpPr>
              <a:spLocks noChangeArrowheads="1"/>
            </p:cNvSpPr>
            <p:nvPr/>
          </p:nvSpPr>
          <p:spPr bwMode="auto">
            <a:xfrm>
              <a:off x="43" y="-280"/>
              <a:ext cx="1698" cy="431"/>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800" b="1" dirty="0">
                  <a:solidFill>
                    <a:srgbClr val="FFFF00"/>
                  </a:solidFill>
                  <a:latin typeface="Arial Rounded MT Bold" panose="020F0704030504030204" pitchFamily="34" charset="0"/>
                </a:rPr>
                <a:t>Exercise </a:t>
              </a:r>
              <a:r>
                <a:rPr lang="en-GB" altLang="en-US" sz="2800" b="1" dirty="0" smtClean="0">
                  <a:solidFill>
                    <a:srgbClr val="FFFF00"/>
                  </a:solidFill>
                  <a:latin typeface="Arial Rounded MT Bold" panose="020F0704030504030204" pitchFamily="34" charset="0"/>
                </a:rPr>
                <a:t>Two</a:t>
              </a:r>
              <a:endParaRPr lang="en-GB" altLang="en-US" sz="2800" b="1" dirty="0">
                <a:solidFill>
                  <a:srgbClr val="FFFF00"/>
                </a:solidFill>
                <a:latin typeface="Arial Rounded MT Bold" panose="020F0704030504030204" pitchFamily="34" charset="0"/>
              </a:endParaRPr>
            </a:p>
          </p:txBody>
        </p:sp>
        <p:sp>
          <p:nvSpPr>
            <p:cNvPr id="9240" name="AutoShape 4"/>
            <p:cNvSpPr>
              <a:spLocks noChangeArrowheads="1"/>
            </p:cNvSpPr>
            <p:nvPr/>
          </p:nvSpPr>
          <p:spPr bwMode="auto">
            <a:xfrm>
              <a:off x="43"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 – (–7)</a:t>
              </a:r>
            </a:p>
          </p:txBody>
        </p:sp>
        <p:sp>
          <p:nvSpPr>
            <p:cNvPr id="9241" name="AutoShape 5"/>
            <p:cNvSpPr>
              <a:spLocks noChangeArrowheads="1"/>
            </p:cNvSpPr>
            <p:nvPr/>
          </p:nvSpPr>
          <p:spPr bwMode="auto">
            <a:xfrm>
              <a:off x="1482"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2.</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 – (–3)</a:t>
              </a:r>
            </a:p>
          </p:txBody>
        </p:sp>
        <p:sp>
          <p:nvSpPr>
            <p:cNvPr id="9242" name="AutoShape 6"/>
            <p:cNvSpPr>
              <a:spLocks noChangeArrowheads="1"/>
            </p:cNvSpPr>
            <p:nvPr/>
          </p:nvSpPr>
          <p:spPr bwMode="auto">
            <a:xfrm>
              <a:off x="2921"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3.</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7 – (–8)</a:t>
              </a:r>
            </a:p>
          </p:txBody>
        </p:sp>
        <p:sp>
          <p:nvSpPr>
            <p:cNvPr id="9243" name="AutoShape 7"/>
            <p:cNvSpPr>
              <a:spLocks noChangeArrowheads="1"/>
            </p:cNvSpPr>
            <p:nvPr/>
          </p:nvSpPr>
          <p:spPr bwMode="auto">
            <a:xfrm>
              <a:off x="4360" y="61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4.</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 – (–9)</a:t>
              </a:r>
            </a:p>
          </p:txBody>
        </p:sp>
        <p:sp>
          <p:nvSpPr>
            <p:cNvPr id="9244" name="AutoShape 8"/>
            <p:cNvSpPr>
              <a:spLocks noChangeArrowheads="1"/>
            </p:cNvSpPr>
            <p:nvPr/>
          </p:nvSpPr>
          <p:spPr bwMode="auto">
            <a:xfrm>
              <a:off x="43"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5.</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8 – (–3)</a:t>
              </a:r>
            </a:p>
          </p:txBody>
        </p:sp>
        <p:sp>
          <p:nvSpPr>
            <p:cNvPr id="9245" name="AutoShape 9"/>
            <p:cNvSpPr>
              <a:spLocks noChangeArrowheads="1"/>
            </p:cNvSpPr>
            <p:nvPr/>
          </p:nvSpPr>
          <p:spPr bwMode="auto">
            <a:xfrm>
              <a:off x="1482"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6.</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4 – (–5)</a:t>
              </a:r>
            </a:p>
          </p:txBody>
        </p:sp>
        <p:sp>
          <p:nvSpPr>
            <p:cNvPr id="9246" name="AutoShape 10"/>
            <p:cNvSpPr>
              <a:spLocks noChangeArrowheads="1"/>
            </p:cNvSpPr>
            <p:nvPr/>
          </p:nvSpPr>
          <p:spPr bwMode="auto">
            <a:xfrm>
              <a:off x="2921"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7.</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 – (–17)</a:t>
              </a:r>
            </a:p>
          </p:txBody>
        </p:sp>
        <p:sp>
          <p:nvSpPr>
            <p:cNvPr id="9247" name="AutoShape 11"/>
            <p:cNvSpPr>
              <a:spLocks noChangeArrowheads="1"/>
            </p:cNvSpPr>
            <p:nvPr/>
          </p:nvSpPr>
          <p:spPr bwMode="auto">
            <a:xfrm>
              <a:off x="4360" y="103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8.</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3 – (–17)</a:t>
              </a:r>
            </a:p>
          </p:txBody>
        </p:sp>
        <p:sp>
          <p:nvSpPr>
            <p:cNvPr id="9248" name="AutoShape 12"/>
            <p:cNvSpPr>
              <a:spLocks noChangeArrowheads="1"/>
            </p:cNvSpPr>
            <p:nvPr/>
          </p:nvSpPr>
          <p:spPr bwMode="auto">
            <a:xfrm>
              <a:off x="43"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9.</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8 – (–9)</a:t>
              </a:r>
            </a:p>
          </p:txBody>
        </p:sp>
        <p:sp>
          <p:nvSpPr>
            <p:cNvPr id="9249" name="AutoShape 13"/>
            <p:cNvSpPr>
              <a:spLocks noChangeArrowheads="1"/>
            </p:cNvSpPr>
            <p:nvPr/>
          </p:nvSpPr>
          <p:spPr bwMode="auto">
            <a:xfrm>
              <a:off x="1482"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10.</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5 – (–2)</a:t>
              </a:r>
            </a:p>
          </p:txBody>
        </p:sp>
        <p:sp>
          <p:nvSpPr>
            <p:cNvPr id="9250" name="AutoShape 14"/>
            <p:cNvSpPr>
              <a:spLocks noChangeArrowheads="1"/>
            </p:cNvSpPr>
            <p:nvPr/>
          </p:nvSpPr>
          <p:spPr bwMode="auto">
            <a:xfrm>
              <a:off x="2921"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11.</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5 – (–17)</a:t>
              </a:r>
            </a:p>
          </p:txBody>
        </p:sp>
        <p:sp>
          <p:nvSpPr>
            <p:cNvPr id="9251" name="AutoShape 15"/>
            <p:cNvSpPr>
              <a:spLocks noChangeArrowheads="1"/>
            </p:cNvSpPr>
            <p:nvPr/>
          </p:nvSpPr>
          <p:spPr bwMode="auto">
            <a:xfrm>
              <a:off x="4360" y="145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12.</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2 – (–27)</a:t>
              </a:r>
            </a:p>
          </p:txBody>
        </p:sp>
        <p:sp>
          <p:nvSpPr>
            <p:cNvPr id="9252" name="AutoShape 16"/>
            <p:cNvSpPr>
              <a:spLocks noChangeArrowheads="1"/>
            </p:cNvSpPr>
            <p:nvPr/>
          </p:nvSpPr>
          <p:spPr bwMode="auto">
            <a:xfrm>
              <a:off x="43"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13.</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–13 – (–7)</a:t>
              </a:r>
            </a:p>
          </p:txBody>
        </p:sp>
        <p:sp>
          <p:nvSpPr>
            <p:cNvPr id="9253" name="AutoShape 17"/>
            <p:cNvSpPr>
              <a:spLocks noChangeArrowheads="1"/>
            </p:cNvSpPr>
            <p:nvPr/>
          </p:nvSpPr>
          <p:spPr bwMode="auto">
            <a:xfrm>
              <a:off x="1482"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14.</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–12 – (–7)</a:t>
              </a:r>
            </a:p>
          </p:txBody>
        </p:sp>
        <p:sp>
          <p:nvSpPr>
            <p:cNvPr id="9254" name="AutoShape 18"/>
            <p:cNvSpPr>
              <a:spLocks noChangeArrowheads="1"/>
            </p:cNvSpPr>
            <p:nvPr/>
          </p:nvSpPr>
          <p:spPr bwMode="auto">
            <a:xfrm>
              <a:off x="2921"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15.</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–6 – (–1)</a:t>
              </a:r>
            </a:p>
          </p:txBody>
        </p:sp>
        <p:sp>
          <p:nvSpPr>
            <p:cNvPr id="9255" name="AutoShape 19"/>
            <p:cNvSpPr>
              <a:spLocks noChangeArrowheads="1"/>
            </p:cNvSpPr>
            <p:nvPr/>
          </p:nvSpPr>
          <p:spPr bwMode="auto">
            <a:xfrm>
              <a:off x="4360" y="187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16.</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–11 – (–2)</a:t>
              </a:r>
            </a:p>
          </p:txBody>
        </p:sp>
        <p:sp>
          <p:nvSpPr>
            <p:cNvPr id="9256" name="AutoShape 20"/>
            <p:cNvSpPr>
              <a:spLocks noChangeArrowheads="1"/>
            </p:cNvSpPr>
            <p:nvPr/>
          </p:nvSpPr>
          <p:spPr bwMode="auto">
            <a:xfrm>
              <a:off x="43"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17.</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–3 – (–2)</a:t>
              </a:r>
            </a:p>
          </p:txBody>
        </p:sp>
        <p:sp>
          <p:nvSpPr>
            <p:cNvPr id="9257" name="AutoShape 21"/>
            <p:cNvSpPr>
              <a:spLocks noChangeArrowheads="1"/>
            </p:cNvSpPr>
            <p:nvPr/>
          </p:nvSpPr>
          <p:spPr bwMode="auto">
            <a:xfrm>
              <a:off x="1482"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18.</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–1 – (–15)</a:t>
              </a:r>
            </a:p>
          </p:txBody>
        </p:sp>
        <p:sp>
          <p:nvSpPr>
            <p:cNvPr id="9258" name="AutoShape 22"/>
            <p:cNvSpPr>
              <a:spLocks noChangeArrowheads="1"/>
            </p:cNvSpPr>
            <p:nvPr/>
          </p:nvSpPr>
          <p:spPr bwMode="auto">
            <a:xfrm>
              <a:off x="2921"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19.</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–3 – (–7)</a:t>
              </a:r>
            </a:p>
          </p:txBody>
        </p:sp>
        <p:sp>
          <p:nvSpPr>
            <p:cNvPr id="9259" name="AutoShape 23"/>
            <p:cNvSpPr>
              <a:spLocks noChangeArrowheads="1"/>
            </p:cNvSpPr>
            <p:nvPr/>
          </p:nvSpPr>
          <p:spPr bwMode="auto">
            <a:xfrm>
              <a:off x="4360" y="2291"/>
              <a:ext cx="1379" cy="343"/>
            </a:xfrm>
            <a:prstGeom prst="roundRect">
              <a:avLst>
                <a:gd name="adj" fmla="val 16667"/>
              </a:avLst>
            </a:prstGeom>
            <a:gradFill rotWithShape="0">
              <a:gsLst>
                <a:gs pos="0">
                  <a:srgbClr val="339933"/>
                </a:gs>
                <a:gs pos="100000">
                  <a:srgbClr val="113311"/>
                </a:gs>
              </a:gsLst>
              <a:path path="shape">
                <a:fillToRect l="50000" t="50000" r="50000" b="50000"/>
              </a:path>
            </a:gradFill>
            <a:ln w="38100">
              <a:solidFill>
                <a:srgbClr val="99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99FFCC"/>
                  </a:solidFill>
                  <a:latin typeface="Arial Rounded MT Bold" panose="020F0704030504030204" pitchFamily="34" charset="0"/>
                </a:rPr>
                <a:t>20.</a:t>
              </a:r>
              <a:r>
                <a:rPr lang="en-GB" altLang="en-US" sz="2400" b="1">
                  <a:solidFill>
                    <a:srgbClr val="FFFF00"/>
                  </a:solidFill>
                  <a:latin typeface="Arial Rounded MT Bold" panose="020F0704030504030204" pitchFamily="34" charset="0"/>
                </a:rPr>
                <a:t> </a:t>
              </a:r>
              <a:r>
                <a:rPr lang="en-GB" altLang="en-US" sz="2400" b="1">
                  <a:solidFill>
                    <a:schemeClr val="bg1"/>
                  </a:solidFill>
                  <a:latin typeface="Arial Rounded MT Bold" panose="020F0704030504030204" pitchFamily="34" charset="0"/>
                </a:rPr>
                <a:t>–8 – (–2)</a:t>
              </a:r>
            </a:p>
          </p:txBody>
        </p:sp>
      </p:grpSp>
      <p:sp>
        <p:nvSpPr>
          <p:cNvPr id="7204" name="AutoShape 36"/>
          <p:cNvSpPr>
            <a:spLocks noChangeArrowheads="1"/>
          </p:cNvSpPr>
          <p:nvPr/>
        </p:nvSpPr>
        <p:spPr bwMode="auto">
          <a:xfrm>
            <a:off x="1558926" y="1963738"/>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  </a:t>
            </a:r>
            <a:r>
              <a:rPr lang="en-GB" altLang="en-US" sz="2400" b="1">
                <a:solidFill>
                  <a:schemeClr val="bg1"/>
                </a:solidFill>
                <a:latin typeface="Arial Rounded MT Bold" panose="020F0704030504030204" pitchFamily="34" charset="0"/>
              </a:rPr>
              <a:t>8</a:t>
            </a:r>
          </a:p>
        </p:txBody>
      </p:sp>
      <p:sp>
        <p:nvSpPr>
          <p:cNvPr id="7205" name="AutoShape 37"/>
          <p:cNvSpPr>
            <a:spLocks noChangeArrowheads="1"/>
          </p:cNvSpPr>
          <p:nvPr/>
        </p:nvSpPr>
        <p:spPr bwMode="auto">
          <a:xfrm>
            <a:off x="3846513" y="196850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2.  </a:t>
            </a:r>
            <a:r>
              <a:rPr lang="en-GB" altLang="en-US" sz="2400" b="1">
                <a:solidFill>
                  <a:schemeClr val="bg1"/>
                </a:solidFill>
                <a:latin typeface="Arial Rounded MT Bold" panose="020F0704030504030204" pitchFamily="34" charset="0"/>
              </a:rPr>
              <a:t>5</a:t>
            </a:r>
          </a:p>
        </p:txBody>
      </p:sp>
      <p:sp>
        <p:nvSpPr>
          <p:cNvPr id="7206" name="AutoShape 38"/>
          <p:cNvSpPr>
            <a:spLocks noChangeArrowheads="1"/>
          </p:cNvSpPr>
          <p:nvPr/>
        </p:nvSpPr>
        <p:spPr bwMode="auto">
          <a:xfrm>
            <a:off x="6122988" y="196215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3.  </a:t>
            </a:r>
            <a:r>
              <a:rPr lang="en-GB" altLang="en-US" sz="2400" b="1">
                <a:solidFill>
                  <a:schemeClr val="bg1"/>
                </a:solidFill>
                <a:latin typeface="Arial Rounded MT Bold" panose="020F0704030504030204" pitchFamily="34" charset="0"/>
              </a:rPr>
              <a:t>15</a:t>
            </a:r>
          </a:p>
        </p:txBody>
      </p:sp>
      <p:sp>
        <p:nvSpPr>
          <p:cNvPr id="7207" name="AutoShape 39"/>
          <p:cNvSpPr>
            <a:spLocks noChangeArrowheads="1"/>
          </p:cNvSpPr>
          <p:nvPr/>
        </p:nvSpPr>
        <p:spPr bwMode="auto">
          <a:xfrm>
            <a:off x="8418513" y="1970088"/>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4.  </a:t>
            </a:r>
            <a:r>
              <a:rPr lang="en-GB" altLang="en-US" sz="2400" b="1">
                <a:solidFill>
                  <a:schemeClr val="bg1"/>
                </a:solidFill>
                <a:latin typeface="Arial Rounded MT Bold" panose="020F0704030504030204" pitchFamily="34" charset="0"/>
              </a:rPr>
              <a:t>11</a:t>
            </a:r>
          </a:p>
        </p:txBody>
      </p:sp>
      <p:sp>
        <p:nvSpPr>
          <p:cNvPr id="7208" name="AutoShape 40"/>
          <p:cNvSpPr>
            <a:spLocks noChangeArrowheads="1"/>
          </p:cNvSpPr>
          <p:nvPr/>
        </p:nvSpPr>
        <p:spPr bwMode="auto">
          <a:xfrm>
            <a:off x="1533526" y="2627313"/>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5.  </a:t>
            </a:r>
            <a:r>
              <a:rPr lang="en-GB" altLang="en-US" sz="2400" b="1">
                <a:solidFill>
                  <a:schemeClr val="bg1"/>
                </a:solidFill>
                <a:latin typeface="Arial Rounded MT Bold" panose="020F0704030504030204" pitchFamily="34" charset="0"/>
              </a:rPr>
              <a:t>11</a:t>
            </a:r>
          </a:p>
        </p:txBody>
      </p:sp>
      <p:sp>
        <p:nvSpPr>
          <p:cNvPr id="7209" name="AutoShape 41"/>
          <p:cNvSpPr>
            <a:spLocks noChangeArrowheads="1"/>
          </p:cNvSpPr>
          <p:nvPr/>
        </p:nvSpPr>
        <p:spPr bwMode="auto">
          <a:xfrm>
            <a:off x="3821113" y="262255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6.  </a:t>
            </a:r>
            <a:r>
              <a:rPr lang="en-GB" altLang="en-US" sz="2400" b="1">
                <a:solidFill>
                  <a:schemeClr val="bg1"/>
                </a:solidFill>
                <a:latin typeface="Arial Rounded MT Bold" panose="020F0704030504030204" pitchFamily="34" charset="0"/>
              </a:rPr>
              <a:t>9</a:t>
            </a:r>
          </a:p>
        </p:txBody>
      </p:sp>
      <p:sp>
        <p:nvSpPr>
          <p:cNvPr id="7210" name="AutoShape 42"/>
          <p:cNvSpPr>
            <a:spLocks noChangeArrowheads="1"/>
          </p:cNvSpPr>
          <p:nvPr/>
        </p:nvSpPr>
        <p:spPr bwMode="auto">
          <a:xfrm>
            <a:off x="6105526" y="2627313"/>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7.  </a:t>
            </a:r>
            <a:r>
              <a:rPr lang="en-GB" altLang="en-US" sz="2400" b="1">
                <a:solidFill>
                  <a:schemeClr val="bg1"/>
                </a:solidFill>
                <a:latin typeface="Arial Rounded MT Bold" panose="020F0704030504030204" pitchFamily="34" charset="0"/>
              </a:rPr>
              <a:t>18</a:t>
            </a:r>
          </a:p>
        </p:txBody>
      </p:sp>
      <p:sp>
        <p:nvSpPr>
          <p:cNvPr id="7211" name="AutoShape 43"/>
          <p:cNvSpPr>
            <a:spLocks noChangeArrowheads="1"/>
          </p:cNvSpPr>
          <p:nvPr/>
        </p:nvSpPr>
        <p:spPr bwMode="auto">
          <a:xfrm>
            <a:off x="8385176" y="262255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8.  </a:t>
            </a:r>
            <a:r>
              <a:rPr lang="en-GB" altLang="en-US" sz="2400" b="1">
                <a:solidFill>
                  <a:schemeClr val="bg1"/>
                </a:solidFill>
                <a:latin typeface="Arial Rounded MT Bold" panose="020F0704030504030204" pitchFamily="34" charset="0"/>
              </a:rPr>
              <a:t>20</a:t>
            </a:r>
          </a:p>
        </p:txBody>
      </p:sp>
      <p:sp>
        <p:nvSpPr>
          <p:cNvPr id="7212" name="AutoShape 44"/>
          <p:cNvSpPr>
            <a:spLocks noChangeArrowheads="1"/>
          </p:cNvSpPr>
          <p:nvPr/>
        </p:nvSpPr>
        <p:spPr bwMode="auto">
          <a:xfrm>
            <a:off x="1574801" y="327660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9.  </a:t>
            </a:r>
            <a:r>
              <a:rPr lang="en-GB" altLang="en-US" sz="2400" b="1">
                <a:solidFill>
                  <a:schemeClr val="bg1"/>
                </a:solidFill>
                <a:latin typeface="Arial Rounded MT Bold" panose="020F0704030504030204" pitchFamily="34" charset="0"/>
              </a:rPr>
              <a:t>17</a:t>
            </a:r>
          </a:p>
        </p:txBody>
      </p:sp>
      <p:sp>
        <p:nvSpPr>
          <p:cNvPr id="7213" name="AutoShape 45"/>
          <p:cNvSpPr>
            <a:spLocks noChangeArrowheads="1"/>
          </p:cNvSpPr>
          <p:nvPr/>
        </p:nvSpPr>
        <p:spPr bwMode="auto">
          <a:xfrm>
            <a:off x="3865563" y="327025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10.  </a:t>
            </a:r>
            <a:r>
              <a:rPr lang="en-GB" altLang="en-US" sz="2400" b="1">
                <a:solidFill>
                  <a:schemeClr val="bg1"/>
                </a:solidFill>
                <a:latin typeface="Arial Rounded MT Bold" panose="020F0704030504030204" pitchFamily="34" charset="0"/>
              </a:rPr>
              <a:t>7</a:t>
            </a:r>
          </a:p>
        </p:txBody>
      </p:sp>
      <p:sp>
        <p:nvSpPr>
          <p:cNvPr id="7214" name="AutoShape 46"/>
          <p:cNvSpPr>
            <a:spLocks noChangeArrowheads="1"/>
          </p:cNvSpPr>
          <p:nvPr/>
        </p:nvSpPr>
        <p:spPr bwMode="auto">
          <a:xfrm>
            <a:off x="6145213" y="327501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11.  </a:t>
            </a:r>
            <a:r>
              <a:rPr lang="en-GB" altLang="en-US" sz="2400" b="1">
                <a:solidFill>
                  <a:schemeClr val="bg1"/>
                </a:solidFill>
                <a:latin typeface="Arial Rounded MT Bold" panose="020F0704030504030204" pitchFamily="34" charset="0"/>
              </a:rPr>
              <a:t>22</a:t>
            </a:r>
          </a:p>
        </p:txBody>
      </p:sp>
      <p:sp>
        <p:nvSpPr>
          <p:cNvPr id="7215" name="AutoShape 47"/>
          <p:cNvSpPr>
            <a:spLocks noChangeArrowheads="1"/>
          </p:cNvSpPr>
          <p:nvPr/>
        </p:nvSpPr>
        <p:spPr bwMode="auto">
          <a:xfrm>
            <a:off x="8424863" y="3271838"/>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12.  </a:t>
            </a:r>
            <a:r>
              <a:rPr lang="en-GB" altLang="en-US" sz="2400" b="1">
                <a:solidFill>
                  <a:schemeClr val="bg1"/>
                </a:solidFill>
                <a:latin typeface="Arial Rounded MT Bold" panose="020F0704030504030204" pitchFamily="34" charset="0"/>
              </a:rPr>
              <a:t>29</a:t>
            </a:r>
          </a:p>
        </p:txBody>
      </p:sp>
      <p:sp>
        <p:nvSpPr>
          <p:cNvPr id="7216" name="AutoShape 48"/>
          <p:cNvSpPr>
            <a:spLocks noChangeArrowheads="1"/>
          </p:cNvSpPr>
          <p:nvPr/>
        </p:nvSpPr>
        <p:spPr bwMode="auto">
          <a:xfrm>
            <a:off x="1524001" y="3975101"/>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13.   </a:t>
            </a:r>
            <a:r>
              <a:rPr lang="en-GB" altLang="en-US" sz="2400" b="1">
                <a:solidFill>
                  <a:schemeClr val="bg1"/>
                </a:solidFill>
                <a:latin typeface="Arial Rounded MT Bold" panose="020F0704030504030204" pitchFamily="34" charset="0"/>
              </a:rPr>
              <a:t>-6</a:t>
            </a:r>
          </a:p>
        </p:txBody>
      </p:sp>
      <p:sp>
        <p:nvSpPr>
          <p:cNvPr id="7217" name="AutoShape 49"/>
          <p:cNvSpPr>
            <a:spLocks noChangeArrowheads="1"/>
          </p:cNvSpPr>
          <p:nvPr/>
        </p:nvSpPr>
        <p:spPr bwMode="auto">
          <a:xfrm>
            <a:off x="3813176" y="3970338"/>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14.  -</a:t>
            </a:r>
            <a:r>
              <a:rPr lang="en-GB" altLang="en-US" sz="2400" b="1">
                <a:solidFill>
                  <a:schemeClr val="bg1"/>
                </a:solidFill>
                <a:latin typeface="Arial Rounded MT Bold" panose="020F0704030504030204" pitchFamily="34" charset="0"/>
              </a:rPr>
              <a:t>5</a:t>
            </a:r>
          </a:p>
        </p:txBody>
      </p:sp>
      <p:sp>
        <p:nvSpPr>
          <p:cNvPr id="7218" name="AutoShape 50"/>
          <p:cNvSpPr>
            <a:spLocks noChangeArrowheads="1"/>
          </p:cNvSpPr>
          <p:nvPr/>
        </p:nvSpPr>
        <p:spPr bwMode="auto">
          <a:xfrm>
            <a:off x="6092826" y="3967163"/>
            <a:ext cx="2189163"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15.  -</a:t>
            </a:r>
            <a:r>
              <a:rPr lang="en-GB" altLang="en-US" sz="2400" b="1">
                <a:solidFill>
                  <a:schemeClr val="bg1"/>
                </a:solidFill>
                <a:latin typeface="Arial Rounded MT Bold" panose="020F0704030504030204" pitchFamily="34" charset="0"/>
              </a:rPr>
              <a:t>5</a:t>
            </a:r>
          </a:p>
        </p:txBody>
      </p:sp>
      <p:sp>
        <p:nvSpPr>
          <p:cNvPr id="7219" name="AutoShape 51"/>
          <p:cNvSpPr>
            <a:spLocks noChangeArrowheads="1"/>
          </p:cNvSpPr>
          <p:nvPr/>
        </p:nvSpPr>
        <p:spPr bwMode="auto">
          <a:xfrm>
            <a:off x="8374063" y="3973513"/>
            <a:ext cx="2189162" cy="544512"/>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16.  -</a:t>
            </a:r>
            <a:r>
              <a:rPr lang="en-GB" altLang="en-US" sz="2400" b="1">
                <a:solidFill>
                  <a:schemeClr val="bg1"/>
                </a:solidFill>
                <a:latin typeface="Arial Rounded MT Bold" panose="020F0704030504030204" pitchFamily="34" charset="0"/>
              </a:rPr>
              <a:t>9</a:t>
            </a:r>
          </a:p>
        </p:txBody>
      </p:sp>
      <p:sp>
        <p:nvSpPr>
          <p:cNvPr id="7220" name="AutoShape 52"/>
          <p:cNvSpPr>
            <a:spLocks noChangeArrowheads="1"/>
          </p:cNvSpPr>
          <p:nvPr/>
        </p:nvSpPr>
        <p:spPr bwMode="auto">
          <a:xfrm>
            <a:off x="1558926" y="4632326"/>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17.   </a:t>
            </a:r>
            <a:r>
              <a:rPr lang="en-GB" altLang="en-US" sz="2400" b="1">
                <a:solidFill>
                  <a:schemeClr val="bg1"/>
                </a:solidFill>
                <a:latin typeface="Arial Rounded MT Bold" panose="020F0704030504030204" pitchFamily="34" charset="0"/>
              </a:rPr>
              <a:t>-1</a:t>
            </a:r>
          </a:p>
        </p:txBody>
      </p:sp>
      <p:sp>
        <p:nvSpPr>
          <p:cNvPr id="7221" name="AutoShape 53"/>
          <p:cNvSpPr>
            <a:spLocks noChangeArrowheads="1"/>
          </p:cNvSpPr>
          <p:nvPr/>
        </p:nvSpPr>
        <p:spPr bwMode="auto">
          <a:xfrm>
            <a:off x="3848101" y="4638676"/>
            <a:ext cx="2189163"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18.  </a:t>
            </a:r>
            <a:r>
              <a:rPr lang="en-GB" altLang="en-US" sz="2400" b="1">
                <a:solidFill>
                  <a:schemeClr val="bg1"/>
                </a:solidFill>
                <a:latin typeface="Arial Rounded MT Bold" panose="020F0704030504030204" pitchFamily="34" charset="0"/>
              </a:rPr>
              <a:t>14</a:t>
            </a:r>
          </a:p>
        </p:txBody>
      </p:sp>
      <p:sp>
        <p:nvSpPr>
          <p:cNvPr id="7222" name="AutoShape 54"/>
          <p:cNvSpPr>
            <a:spLocks noChangeArrowheads="1"/>
          </p:cNvSpPr>
          <p:nvPr/>
        </p:nvSpPr>
        <p:spPr bwMode="auto">
          <a:xfrm>
            <a:off x="6126163" y="4638676"/>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19.  </a:t>
            </a:r>
            <a:r>
              <a:rPr lang="en-GB" altLang="en-US" sz="2400" b="1">
                <a:solidFill>
                  <a:schemeClr val="bg1"/>
                </a:solidFill>
                <a:latin typeface="Arial Rounded MT Bold" panose="020F0704030504030204" pitchFamily="34" charset="0"/>
              </a:rPr>
              <a:t>4</a:t>
            </a:r>
          </a:p>
        </p:txBody>
      </p:sp>
      <p:sp>
        <p:nvSpPr>
          <p:cNvPr id="7223" name="AutoShape 55"/>
          <p:cNvSpPr>
            <a:spLocks noChangeArrowheads="1"/>
          </p:cNvSpPr>
          <p:nvPr/>
        </p:nvSpPr>
        <p:spPr bwMode="auto">
          <a:xfrm>
            <a:off x="8408988" y="4635501"/>
            <a:ext cx="2189162" cy="544513"/>
          </a:xfrm>
          <a:prstGeom prst="roundRect">
            <a:avLst>
              <a:gd name="adj" fmla="val 16667"/>
            </a:avLst>
          </a:prstGeom>
          <a:gradFill rotWithShape="0">
            <a:gsLst>
              <a:gs pos="0">
                <a:srgbClr val="FF0000"/>
              </a:gs>
              <a:gs pos="100000">
                <a:srgbClr val="550000"/>
              </a:gs>
            </a:gsLst>
            <a:path path="shape">
              <a:fillToRect l="50000" t="50000" r="50000" b="50000"/>
            </a:path>
          </a:gra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b="1">
                <a:solidFill>
                  <a:srgbClr val="FFFF00"/>
                </a:solidFill>
                <a:latin typeface="Arial Rounded MT Bold" panose="020F0704030504030204" pitchFamily="34" charset="0"/>
              </a:rPr>
              <a:t>20.  </a:t>
            </a:r>
            <a:r>
              <a:rPr lang="en-GB" altLang="en-US" sz="2400" b="1">
                <a:solidFill>
                  <a:schemeClr val="bg1"/>
                </a:solidFill>
                <a:latin typeface="Arial Rounded MT Bold" panose="020F0704030504030204" pitchFamily="34" charset="0"/>
              </a:rPr>
              <a:t>–6</a:t>
            </a:r>
          </a:p>
        </p:txBody>
      </p:sp>
    </p:spTree>
    <p:extLst>
      <p:ext uri="{BB962C8B-B14F-4D97-AF65-F5344CB8AC3E}">
        <p14:creationId xmlns:p14="http://schemas.microsoft.com/office/powerpoint/2010/main" val="21117081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04"/>
                                        </p:tgtEl>
                                        <p:attrNameLst>
                                          <p:attrName>style.visibility</p:attrName>
                                        </p:attrNameLst>
                                      </p:cBhvr>
                                      <p:to>
                                        <p:strVal val="visible"/>
                                      </p:to>
                                    </p:set>
                                    <p:animEffect transition="in" filter="dissolve">
                                      <p:cBhvr>
                                        <p:cTn id="12" dur="500"/>
                                        <p:tgtEl>
                                          <p:spTgt spid="7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05"/>
                                        </p:tgtEl>
                                        <p:attrNameLst>
                                          <p:attrName>style.visibility</p:attrName>
                                        </p:attrNameLst>
                                      </p:cBhvr>
                                      <p:to>
                                        <p:strVal val="visible"/>
                                      </p:to>
                                    </p:set>
                                    <p:animEffect transition="in" filter="dissolve">
                                      <p:cBhvr>
                                        <p:cTn id="17" dur="500"/>
                                        <p:tgtEl>
                                          <p:spTgt spid="72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06"/>
                                        </p:tgtEl>
                                        <p:attrNameLst>
                                          <p:attrName>style.visibility</p:attrName>
                                        </p:attrNameLst>
                                      </p:cBhvr>
                                      <p:to>
                                        <p:strVal val="visible"/>
                                      </p:to>
                                    </p:set>
                                    <p:animEffect transition="in" filter="dissolve">
                                      <p:cBhvr>
                                        <p:cTn id="22" dur="500"/>
                                        <p:tgtEl>
                                          <p:spTgt spid="72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207"/>
                                        </p:tgtEl>
                                        <p:attrNameLst>
                                          <p:attrName>style.visibility</p:attrName>
                                        </p:attrNameLst>
                                      </p:cBhvr>
                                      <p:to>
                                        <p:strVal val="visible"/>
                                      </p:to>
                                    </p:set>
                                    <p:animEffect transition="in" filter="dissolve">
                                      <p:cBhvr>
                                        <p:cTn id="27" dur="500"/>
                                        <p:tgtEl>
                                          <p:spTgt spid="72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208"/>
                                        </p:tgtEl>
                                        <p:attrNameLst>
                                          <p:attrName>style.visibility</p:attrName>
                                        </p:attrNameLst>
                                      </p:cBhvr>
                                      <p:to>
                                        <p:strVal val="visible"/>
                                      </p:to>
                                    </p:set>
                                    <p:animEffect transition="in" filter="dissolve">
                                      <p:cBhvr>
                                        <p:cTn id="32" dur="500"/>
                                        <p:tgtEl>
                                          <p:spTgt spid="720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209"/>
                                        </p:tgtEl>
                                        <p:attrNameLst>
                                          <p:attrName>style.visibility</p:attrName>
                                        </p:attrNameLst>
                                      </p:cBhvr>
                                      <p:to>
                                        <p:strVal val="visible"/>
                                      </p:to>
                                    </p:set>
                                    <p:animEffect transition="in" filter="dissolve">
                                      <p:cBhvr>
                                        <p:cTn id="37" dur="500"/>
                                        <p:tgtEl>
                                          <p:spTgt spid="720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210"/>
                                        </p:tgtEl>
                                        <p:attrNameLst>
                                          <p:attrName>style.visibility</p:attrName>
                                        </p:attrNameLst>
                                      </p:cBhvr>
                                      <p:to>
                                        <p:strVal val="visible"/>
                                      </p:to>
                                    </p:set>
                                    <p:animEffect transition="in" filter="dissolve">
                                      <p:cBhvr>
                                        <p:cTn id="42" dur="500"/>
                                        <p:tgtEl>
                                          <p:spTgt spid="72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211"/>
                                        </p:tgtEl>
                                        <p:attrNameLst>
                                          <p:attrName>style.visibility</p:attrName>
                                        </p:attrNameLst>
                                      </p:cBhvr>
                                      <p:to>
                                        <p:strVal val="visible"/>
                                      </p:to>
                                    </p:set>
                                    <p:animEffect transition="in" filter="dissolve">
                                      <p:cBhvr>
                                        <p:cTn id="47" dur="500"/>
                                        <p:tgtEl>
                                          <p:spTgt spid="721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212"/>
                                        </p:tgtEl>
                                        <p:attrNameLst>
                                          <p:attrName>style.visibility</p:attrName>
                                        </p:attrNameLst>
                                      </p:cBhvr>
                                      <p:to>
                                        <p:strVal val="visible"/>
                                      </p:to>
                                    </p:set>
                                    <p:animEffect transition="in" filter="dissolve">
                                      <p:cBhvr>
                                        <p:cTn id="52" dur="500"/>
                                        <p:tgtEl>
                                          <p:spTgt spid="721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213"/>
                                        </p:tgtEl>
                                        <p:attrNameLst>
                                          <p:attrName>style.visibility</p:attrName>
                                        </p:attrNameLst>
                                      </p:cBhvr>
                                      <p:to>
                                        <p:strVal val="visible"/>
                                      </p:to>
                                    </p:set>
                                    <p:animEffect transition="in" filter="dissolve">
                                      <p:cBhvr>
                                        <p:cTn id="57" dur="500"/>
                                        <p:tgtEl>
                                          <p:spTgt spid="72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7214"/>
                                        </p:tgtEl>
                                        <p:attrNameLst>
                                          <p:attrName>style.visibility</p:attrName>
                                        </p:attrNameLst>
                                      </p:cBhvr>
                                      <p:to>
                                        <p:strVal val="visible"/>
                                      </p:to>
                                    </p:set>
                                    <p:animEffect transition="in" filter="dissolve">
                                      <p:cBhvr>
                                        <p:cTn id="62" dur="500"/>
                                        <p:tgtEl>
                                          <p:spTgt spid="721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7215"/>
                                        </p:tgtEl>
                                        <p:attrNameLst>
                                          <p:attrName>style.visibility</p:attrName>
                                        </p:attrNameLst>
                                      </p:cBhvr>
                                      <p:to>
                                        <p:strVal val="visible"/>
                                      </p:to>
                                    </p:set>
                                    <p:animEffect transition="in" filter="dissolve">
                                      <p:cBhvr>
                                        <p:cTn id="67" dur="500"/>
                                        <p:tgtEl>
                                          <p:spTgt spid="721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216"/>
                                        </p:tgtEl>
                                        <p:attrNameLst>
                                          <p:attrName>style.visibility</p:attrName>
                                        </p:attrNameLst>
                                      </p:cBhvr>
                                      <p:to>
                                        <p:strVal val="visible"/>
                                      </p:to>
                                    </p:set>
                                    <p:animEffect transition="in" filter="dissolve">
                                      <p:cBhvr>
                                        <p:cTn id="72" dur="500"/>
                                        <p:tgtEl>
                                          <p:spTgt spid="721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7217"/>
                                        </p:tgtEl>
                                        <p:attrNameLst>
                                          <p:attrName>style.visibility</p:attrName>
                                        </p:attrNameLst>
                                      </p:cBhvr>
                                      <p:to>
                                        <p:strVal val="visible"/>
                                      </p:to>
                                    </p:set>
                                    <p:animEffect transition="in" filter="dissolve">
                                      <p:cBhvr>
                                        <p:cTn id="77" dur="500"/>
                                        <p:tgtEl>
                                          <p:spTgt spid="721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7218"/>
                                        </p:tgtEl>
                                        <p:attrNameLst>
                                          <p:attrName>style.visibility</p:attrName>
                                        </p:attrNameLst>
                                      </p:cBhvr>
                                      <p:to>
                                        <p:strVal val="visible"/>
                                      </p:to>
                                    </p:set>
                                    <p:animEffect transition="in" filter="dissolve">
                                      <p:cBhvr>
                                        <p:cTn id="82" dur="500"/>
                                        <p:tgtEl>
                                          <p:spTgt spid="72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7219"/>
                                        </p:tgtEl>
                                        <p:attrNameLst>
                                          <p:attrName>style.visibility</p:attrName>
                                        </p:attrNameLst>
                                      </p:cBhvr>
                                      <p:to>
                                        <p:strVal val="visible"/>
                                      </p:to>
                                    </p:set>
                                    <p:animEffect transition="in" filter="dissolve">
                                      <p:cBhvr>
                                        <p:cTn id="87" dur="500"/>
                                        <p:tgtEl>
                                          <p:spTgt spid="721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7220"/>
                                        </p:tgtEl>
                                        <p:attrNameLst>
                                          <p:attrName>style.visibility</p:attrName>
                                        </p:attrNameLst>
                                      </p:cBhvr>
                                      <p:to>
                                        <p:strVal val="visible"/>
                                      </p:to>
                                    </p:set>
                                    <p:animEffect transition="in" filter="dissolve">
                                      <p:cBhvr>
                                        <p:cTn id="92" dur="500"/>
                                        <p:tgtEl>
                                          <p:spTgt spid="722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7221"/>
                                        </p:tgtEl>
                                        <p:attrNameLst>
                                          <p:attrName>style.visibility</p:attrName>
                                        </p:attrNameLst>
                                      </p:cBhvr>
                                      <p:to>
                                        <p:strVal val="visible"/>
                                      </p:to>
                                    </p:set>
                                    <p:animEffect transition="in" filter="dissolve">
                                      <p:cBhvr>
                                        <p:cTn id="97" dur="500"/>
                                        <p:tgtEl>
                                          <p:spTgt spid="722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7222"/>
                                        </p:tgtEl>
                                        <p:attrNameLst>
                                          <p:attrName>style.visibility</p:attrName>
                                        </p:attrNameLst>
                                      </p:cBhvr>
                                      <p:to>
                                        <p:strVal val="visible"/>
                                      </p:to>
                                    </p:set>
                                    <p:animEffect transition="in" filter="dissolve">
                                      <p:cBhvr>
                                        <p:cTn id="102" dur="500"/>
                                        <p:tgtEl>
                                          <p:spTgt spid="722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7223"/>
                                        </p:tgtEl>
                                        <p:attrNameLst>
                                          <p:attrName>style.visibility</p:attrName>
                                        </p:attrNameLst>
                                      </p:cBhvr>
                                      <p:to>
                                        <p:strVal val="visible"/>
                                      </p:to>
                                    </p:set>
                                    <p:animEffect transition="in" filter="dissolve">
                                      <p:cBhvr>
                                        <p:cTn id="107" dur="500"/>
                                        <p:tgtEl>
                                          <p:spTgt spid="7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4" grpId="0" animBg="1" autoUpdateAnimBg="0"/>
      <p:bldP spid="7205" grpId="0" animBg="1" autoUpdateAnimBg="0"/>
      <p:bldP spid="7206" grpId="0" animBg="1" autoUpdateAnimBg="0"/>
      <p:bldP spid="7207" grpId="0" animBg="1" autoUpdateAnimBg="0"/>
      <p:bldP spid="7208" grpId="0" animBg="1" autoUpdateAnimBg="0"/>
      <p:bldP spid="7209" grpId="0" animBg="1" autoUpdateAnimBg="0"/>
      <p:bldP spid="7210" grpId="0" animBg="1" autoUpdateAnimBg="0"/>
      <p:bldP spid="7211" grpId="0" animBg="1" autoUpdateAnimBg="0"/>
      <p:bldP spid="7212" grpId="0" animBg="1" autoUpdateAnimBg="0"/>
      <p:bldP spid="7213" grpId="0" animBg="1" autoUpdateAnimBg="0"/>
      <p:bldP spid="7214" grpId="0" animBg="1" autoUpdateAnimBg="0"/>
      <p:bldP spid="7215" grpId="0" animBg="1" autoUpdateAnimBg="0"/>
      <p:bldP spid="7216" grpId="0" animBg="1" autoUpdateAnimBg="0"/>
      <p:bldP spid="7217" grpId="0" animBg="1" autoUpdateAnimBg="0"/>
      <p:bldP spid="7218" grpId="0" animBg="1" autoUpdateAnimBg="0"/>
      <p:bldP spid="7219" grpId="0" animBg="1" autoUpdateAnimBg="0"/>
      <p:bldP spid="7220" grpId="0" animBg="1" autoUpdateAnimBg="0"/>
      <p:bldP spid="7221" grpId="0" animBg="1" autoUpdateAnimBg="0"/>
      <p:bldP spid="7222" grpId="0" animBg="1" autoUpdateAnimBg="0"/>
      <p:bldP spid="722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27712" y="267855"/>
            <a:ext cx="6870469" cy="1107996"/>
          </a:xfrm>
          <a:prstGeom prst="rect">
            <a:avLst/>
          </a:prstGeom>
        </p:spPr>
        <p:txBody>
          <a:bodyPr wrap="square">
            <a:spAutoFit/>
          </a:bodyPr>
          <a:lstStyle/>
          <a:p>
            <a:r>
              <a:rPr lang="en-US" sz="6600" dirty="0" smtClean="0">
                <a:solidFill>
                  <a:srgbClr val="FF0000"/>
                </a:solidFill>
              </a:rPr>
              <a:t>What is this worth?</a:t>
            </a:r>
            <a:endParaRPr lang="en-GB" sz="6600" dirty="0">
              <a:solidFill>
                <a:srgbClr val="FF0000"/>
              </a:solidFill>
            </a:endParaRPr>
          </a:p>
        </p:txBody>
      </p:sp>
      <p:sp>
        <p:nvSpPr>
          <p:cNvPr id="5" name="TextBox 4"/>
          <p:cNvSpPr txBox="1"/>
          <p:nvPr/>
        </p:nvSpPr>
        <p:spPr>
          <a:xfrm>
            <a:off x="1898533"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6" name="TextBox 5"/>
          <p:cNvSpPr txBox="1"/>
          <p:nvPr/>
        </p:nvSpPr>
        <p:spPr>
          <a:xfrm>
            <a:off x="2831775"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7" name="TextBox 6"/>
          <p:cNvSpPr txBox="1"/>
          <p:nvPr/>
        </p:nvSpPr>
        <p:spPr>
          <a:xfrm>
            <a:off x="3765017"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8" name="TextBox 7"/>
          <p:cNvSpPr txBox="1"/>
          <p:nvPr/>
        </p:nvSpPr>
        <p:spPr>
          <a:xfrm>
            <a:off x="4698259"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9" name="TextBox 8"/>
          <p:cNvSpPr txBox="1"/>
          <p:nvPr/>
        </p:nvSpPr>
        <p:spPr>
          <a:xfrm>
            <a:off x="5631501"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6564745"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4698259"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2" name="TextBox 11"/>
          <p:cNvSpPr txBox="1"/>
          <p:nvPr/>
        </p:nvSpPr>
        <p:spPr>
          <a:xfrm>
            <a:off x="3761242"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3" name="TextBox 12"/>
          <p:cNvSpPr txBox="1"/>
          <p:nvPr/>
        </p:nvSpPr>
        <p:spPr>
          <a:xfrm>
            <a:off x="2831774"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4" name="TextBox 13"/>
          <p:cNvSpPr txBox="1"/>
          <p:nvPr/>
        </p:nvSpPr>
        <p:spPr>
          <a:xfrm>
            <a:off x="1876364"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5" name="TextBox 14"/>
          <p:cNvSpPr txBox="1"/>
          <p:nvPr/>
        </p:nvSpPr>
        <p:spPr>
          <a:xfrm>
            <a:off x="9083039" y="3190116"/>
            <a:ext cx="615142" cy="769441"/>
          </a:xfrm>
          <a:prstGeom prst="rect">
            <a:avLst/>
          </a:prstGeom>
          <a:solidFill>
            <a:schemeClr val="bg1"/>
          </a:solidFill>
          <a:ln>
            <a:solidFill>
              <a:schemeClr val="tx1"/>
            </a:solidFill>
          </a:ln>
        </p:spPr>
        <p:txBody>
          <a:bodyPr wrap="square" rtlCol="0">
            <a:spAutoFit/>
          </a:bodyPr>
          <a:lstStyle/>
          <a:p>
            <a:r>
              <a:rPr lang="en-GB" sz="4400" dirty="0" smtClean="0"/>
              <a:t>2</a:t>
            </a:r>
            <a:endParaRPr lang="en-GB" sz="4400" dirty="0"/>
          </a:p>
        </p:txBody>
      </p:sp>
      <p:sp>
        <p:nvSpPr>
          <p:cNvPr id="16" name="Rectangle 15"/>
          <p:cNvSpPr/>
          <p:nvPr/>
        </p:nvSpPr>
        <p:spPr>
          <a:xfrm>
            <a:off x="1612669" y="2044931"/>
            <a:ext cx="3890356" cy="2427316"/>
          </a:xfrm>
          <a:prstGeom prst="rect">
            <a:avLst/>
          </a:prstGeom>
          <a:noFill/>
          <a:ln w="762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134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27712" y="267855"/>
            <a:ext cx="6870469" cy="1107996"/>
          </a:xfrm>
          <a:prstGeom prst="rect">
            <a:avLst/>
          </a:prstGeom>
        </p:spPr>
        <p:txBody>
          <a:bodyPr wrap="square">
            <a:spAutoFit/>
          </a:bodyPr>
          <a:lstStyle/>
          <a:p>
            <a:r>
              <a:rPr lang="en-US" sz="6600" dirty="0" smtClean="0">
                <a:solidFill>
                  <a:srgbClr val="FF0000"/>
                </a:solidFill>
              </a:rPr>
              <a:t>What is this worth?</a:t>
            </a:r>
            <a:endParaRPr lang="en-GB" sz="6600" dirty="0">
              <a:solidFill>
                <a:srgbClr val="FF0000"/>
              </a:solidFill>
            </a:endParaRPr>
          </a:p>
        </p:txBody>
      </p:sp>
      <p:sp>
        <p:nvSpPr>
          <p:cNvPr id="5" name="TextBox 4"/>
          <p:cNvSpPr txBox="1"/>
          <p:nvPr/>
        </p:nvSpPr>
        <p:spPr>
          <a:xfrm>
            <a:off x="1898533"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6" name="TextBox 5"/>
          <p:cNvSpPr txBox="1"/>
          <p:nvPr/>
        </p:nvSpPr>
        <p:spPr>
          <a:xfrm>
            <a:off x="2831775"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7" name="TextBox 6"/>
          <p:cNvSpPr txBox="1"/>
          <p:nvPr/>
        </p:nvSpPr>
        <p:spPr>
          <a:xfrm>
            <a:off x="3765017" y="2482230"/>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4698259"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2" name="TextBox 11"/>
          <p:cNvSpPr txBox="1"/>
          <p:nvPr/>
        </p:nvSpPr>
        <p:spPr>
          <a:xfrm>
            <a:off x="3761242"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3" name="TextBox 12"/>
          <p:cNvSpPr txBox="1"/>
          <p:nvPr/>
        </p:nvSpPr>
        <p:spPr>
          <a:xfrm>
            <a:off x="2831774"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4" name="TextBox 13"/>
          <p:cNvSpPr txBox="1"/>
          <p:nvPr/>
        </p:nvSpPr>
        <p:spPr>
          <a:xfrm>
            <a:off x="1876364"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5" name="TextBox 14"/>
          <p:cNvSpPr txBox="1"/>
          <p:nvPr/>
        </p:nvSpPr>
        <p:spPr>
          <a:xfrm>
            <a:off x="8733903" y="2850827"/>
            <a:ext cx="792481" cy="769441"/>
          </a:xfrm>
          <a:prstGeom prst="rect">
            <a:avLst/>
          </a:prstGeom>
          <a:solidFill>
            <a:srgbClr val="FFFF00"/>
          </a:solidFill>
          <a:ln>
            <a:solidFill>
              <a:schemeClr val="tx1"/>
            </a:solidFill>
          </a:ln>
        </p:spPr>
        <p:txBody>
          <a:bodyPr wrap="square" rtlCol="0">
            <a:spAutoFit/>
          </a:bodyPr>
          <a:lstStyle/>
          <a:p>
            <a:r>
              <a:rPr lang="en-GB" sz="4400" dirty="0" smtClean="0"/>
              <a:t>-3</a:t>
            </a:r>
            <a:endParaRPr lang="en-GB" sz="4400" dirty="0"/>
          </a:p>
        </p:txBody>
      </p:sp>
      <p:sp>
        <p:nvSpPr>
          <p:cNvPr id="16" name="TextBox 15"/>
          <p:cNvSpPr txBox="1"/>
          <p:nvPr/>
        </p:nvSpPr>
        <p:spPr>
          <a:xfrm>
            <a:off x="5633071"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7" name="TextBox 16"/>
          <p:cNvSpPr txBox="1"/>
          <p:nvPr/>
        </p:nvSpPr>
        <p:spPr>
          <a:xfrm>
            <a:off x="6566313" y="34234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8" name="Rectangle 17"/>
          <p:cNvSpPr/>
          <p:nvPr/>
        </p:nvSpPr>
        <p:spPr>
          <a:xfrm>
            <a:off x="1469610" y="2021889"/>
            <a:ext cx="3085590" cy="2427316"/>
          </a:xfrm>
          <a:prstGeom prst="rect">
            <a:avLst/>
          </a:prstGeom>
          <a:noFill/>
          <a:ln w="762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3656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P spid="13" grpId="0" animBg="1"/>
      <p:bldP spid="14" grpId="0" animBg="1"/>
      <p:bldP spid="15"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783" y="665018"/>
            <a:ext cx="5418471" cy="646331"/>
          </a:xfrm>
          <a:prstGeom prst="rect">
            <a:avLst/>
          </a:prstGeom>
          <a:noFill/>
        </p:spPr>
        <p:txBody>
          <a:bodyPr wrap="none" rtlCol="0">
            <a:spAutoFit/>
          </a:bodyPr>
          <a:lstStyle/>
          <a:p>
            <a:r>
              <a:rPr lang="en-GB" sz="3600" dirty="0" smtClean="0">
                <a:latin typeface="Comic Sans MS" panose="030F0702030302020204" pitchFamily="66" charset="0"/>
              </a:rPr>
              <a:t>What is:                 6 + 2</a:t>
            </a:r>
            <a:endParaRPr lang="en-GB" sz="3600" dirty="0">
              <a:latin typeface="Comic Sans MS" panose="030F0702030302020204" pitchFamily="66" charset="0"/>
            </a:endParaRPr>
          </a:p>
        </p:txBody>
      </p:sp>
      <p:sp>
        <p:nvSpPr>
          <p:cNvPr id="5" name="TextBox 4"/>
          <p:cNvSpPr txBox="1"/>
          <p:nvPr/>
        </p:nvSpPr>
        <p:spPr>
          <a:xfrm>
            <a:off x="5016190"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6" name="TextBox 5"/>
          <p:cNvSpPr txBox="1"/>
          <p:nvPr/>
        </p:nvSpPr>
        <p:spPr>
          <a:xfrm>
            <a:off x="2537913" y="382959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7" name="TextBox 6"/>
          <p:cNvSpPr txBox="1"/>
          <p:nvPr/>
        </p:nvSpPr>
        <p:spPr>
          <a:xfrm>
            <a:off x="1474044" y="383855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8" name="TextBox 7"/>
          <p:cNvSpPr txBox="1"/>
          <p:nvPr/>
        </p:nvSpPr>
        <p:spPr>
          <a:xfrm>
            <a:off x="2550924"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9" name="TextBox 8"/>
          <p:cNvSpPr txBox="1"/>
          <p:nvPr/>
        </p:nvSpPr>
        <p:spPr>
          <a:xfrm>
            <a:off x="2513135"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1474044"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1461034" y="275489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2" name="TextBox 11"/>
          <p:cNvSpPr txBox="1"/>
          <p:nvPr/>
        </p:nvSpPr>
        <p:spPr>
          <a:xfrm>
            <a:off x="5016189"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nvGrpSpPr>
          <p:cNvPr id="2" name="Group 1"/>
          <p:cNvGrpSpPr/>
          <p:nvPr/>
        </p:nvGrpSpPr>
        <p:grpSpPr>
          <a:xfrm>
            <a:off x="7697888" y="1671237"/>
            <a:ext cx="1770229" cy="3985725"/>
            <a:chOff x="7697888" y="1671237"/>
            <a:chExt cx="1770229" cy="3985725"/>
          </a:xfrm>
        </p:grpSpPr>
        <p:sp>
          <p:nvSpPr>
            <p:cNvPr id="13" name="TextBox 12"/>
            <p:cNvSpPr txBox="1"/>
            <p:nvPr/>
          </p:nvSpPr>
          <p:spPr>
            <a:xfrm>
              <a:off x="8840042" y="4949076"/>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4" name="TextBox 13"/>
            <p:cNvSpPr txBox="1"/>
            <p:nvPr/>
          </p:nvSpPr>
          <p:spPr>
            <a:xfrm>
              <a:off x="7697888" y="4949076"/>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5" name="TextBox 14"/>
            <p:cNvSpPr txBox="1"/>
            <p:nvPr/>
          </p:nvSpPr>
          <p:spPr>
            <a:xfrm>
              <a:off x="8840043" y="384374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6" name="TextBox 15"/>
            <p:cNvSpPr txBox="1"/>
            <p:nvPr/>
          </p:nvSpPr>
          <p:spPr>
            <a:xfrm>
              <a:off x="7697888" y="384974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7" name="TextBox 16"/>
            <p:cNvSpPr txBox="1"/>
            <p:nvPr/>
          </p:nvSpPr>
          <p:spPr>
            <a:xfrm>
              <a:off x="8840043"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8" name="TextBox 17"/>
            <p:cNvSpPr txBox="1"/>
            <p:nvPr/>
          </p:nvSpPr>
          <p:spPr>
            <a:xfrm>
              <a:off x="7697888"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9" name="TextBox 18"/>
            <p:cNvSpPr txBox="1"/>
            <p:nvPr/>
          </p:nvSpPr>
          <p:spPr>
            <a:xfrm>
              <a:off x="8840044"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0" name="TextBox 19"/>
            <p:cNvSpPr txBox="1"/>
            <p:nvPr/>
          </p:nvSpPr>
          <p:spPr>
            <a:xfrm>
              <a:off x="7699353"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sp>
        <p:nvSpPr>
          <p:cNvPr id="21" name="Rectangle 20"/>
          <p:cNvSpPr/>
          <p:nvPr/>
        </p:nvSpPr>
        <p:spPr>
          <a:xfrm>
            <a:off x="3819193" y="2225328"/>
            <a:ext cx="481222"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6436162" y="213299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spTree>
    <p:extLst>
      <p:ext uri="{BB962C8B-B14F-4D97-AF65-F5344CB8AC3E}">
        <p14:creationId xmlns:p14="http://schemas.microsoft.com/office/powerpoint/2010/main" val="132835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783" y="665018"/>
            <a:ext cx="6364243" cy="646331"/>
          </a:xfrm>
          <a:prstGeom prst="rect">
            <a:avLst/>
          </a:prstGeom>
          <a:noFill/>
        </p:spPr>
        <p:txBody>
          <a:bodyPr wrap="none" rtlCol="0">
            <a:spAutoFit/>
          </a:bodyPr>
          <a:lstStyle/>
          <a:p>
            <a:r>
              <a:rPr lang="en-GB" sz="3600" dirty="0" smtClean="0">
                <a:latin typeface="Comic Sans MS" panose="030F0702030302020204" pitchFamily="66" charset="0"/>
              </a:rPr>
              <a:t>Work out                     6 + -2</a:t>
            </a:r>
            <a:endParaRPr lang="en-GB" sz="3600" dirty="0">
              <a:latin typeface="Comic Sans MS" panose="030F0702030302020204" pitchFamily="66" charset="0"/>
            </a:endParaRPr>
          </a:p>
        </p:txBody>
      </p:sp>
      <p:sp>
        <p:nvSpPr>
          <p:cNvPr id="5" name="TextBox 4"/>
          <p:cNvSpPr txBox="1"/>
          <p:nvPr/>
        </p:nvSpPr>
        <p:spPr>
          <a:xfrm>
            <a:off x="5016190" y="1671237"/>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6" name="TextBox 5"/>
          <p:cNvSpPr txBox="1"/>
          <p:nvPr/>
        </p:nvSpPr>
        <p:spPr>
          <a:xfrm>
            <a:off x="2537913" y="382959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7" name="TextBox 6"/>
          <p:cNvSpPr txBox="1"/>
          <p:nvPr/>
        </p:nvSpPr>
        <p:spPr>
          <a:xfrm>
            <a:off x="1474044" y="383855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8" name="TextBox 7"/>
          <p:cNvSpPr txBox="1"/>
          <p:nvPr/>
        </p:nvSpPr>
        <p:spPr>
          <a:xfrm>
            <a:off x="2550924"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9" name="TextBox 8"/>
          <p:cNvSpPr txBox="1"/>
          <p:nvPr/>
        </p:nvSpPr>
        <p:spPr>
          <a:xfrm>
            <a:off x="2513135"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1474044"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1461034" y="275489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2" name="TextBox 11"/>
          <p:cNvSpPr txBox="1"/>
          <p:nvPr/>
        </p:nvSpPr>
        <p:spPr>
          <a:xfrm>
            <a:off x="5016189" y="2750418"/>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nvGrpSpPr>
          <p:cNvPr id="13" name="Group 12"/>
          <p:cNvGrpSpPr/>
          <p:nvPr/>
        </p:nvGrpSpPr>
        <p:grpSpPr>
          <a:xfrm>
            <a:off x="7697889" y="1671237"/>
            <a:ext cx="1770228" cy="1900625"/>
            <a:chOff x="7697889" y="1671237"/>
            <a:chExt cx="1770228" cy="1900625"/>
          </a:xfrm>
        </p:grpSpPr>
        <p:sp>
          <p:nvSpPr>
            <p:cNvPr id="17" name="TextBox 16"/>
            <p:cNvSpPr txBox="1"/>
            <p:nvPr/>
          </p:nvSpPr>
          <p:spPr>
            <a:xfrm>
              <a:off x="8840044" y="284614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8" name="TextBox 17"/>
            <p:cNvSpPr txBox="1"/>
            <p:nvPr/>
          </p:nvSpPr>
          <p:spPr>
            <a:xfrm>
              <a:off x="7697889" y="2863976"/>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9" name="TextBox 18"/>
            <p:cNvSpPr txBox="1"/>
            <p:nvPr/>
          </p:nvSpPr>
          <p:spPr>
            <a:xfrm>
              <a:off x="8840044"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0" name="TextBox 19"/>
            <p:cNvSpPr txBox="1"/>
            <p:nvPr/>
          </p:nvSpPr>
          <p:spPr>
            <a:xfrm>
              <a:off x="7699353" y="1671237"/>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sp>
        <p:nvSpPr>
          <p:cNvPr id="21" name="Rectangle 20"/>
          <p:cNvSpPr/>
          <p:nvPr/>
        </p:nvSpPr>
        <p:spPr>
          <a:xfrm>
            <a:off x="3819193" y="2225328"/>
            <a:ext cx="481222"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6436162" y="213299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sp>
        <p:nvSpPr>
          <p:cNvPr id="2" name="Rectangle 1"/>
          <p:cNvSpPr/>
          <p:nvPr/>
        </p:nvSpPr>
        <p:spPr>
          <a:xfrm>
            <a:off x="2346036" y="1376218"/>
            <a:ext cx="3668906" cy="2364509"/>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006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783" y="665018"/>
            <a:ext cx="5649303" cy="646331"/>
          </a:xfrm>
          <a:prstGeom prst="rect">
            <a:avLst/>
          </a:prstGeom>
          <a:noFill/>
        </p:spPr>
        <p:txBody>
          <a:bodyPr wrap="none" rtlCol="0">
            <a:spAutoFit/>
          </a:bodyPr>
          <a:lstStyle/>
          <a:p>
            <a:r>
              <a:rPr lang="en-GB" sz="3600" dirty="0" smtClean="0">
                <a:latin typeface="Comic Sans MS" panose="030F0702030302020204" pitchFamily="66" charset="0"/>
              </a:rPr>
              <a:t>What is:           -(3) + -(4)</a:t>
            </a:r>
            <a:endParaRPr lang="en-GB" sz="3600" dirty="0">
              <a:latin typeface="Comic Sans MS" panose="030F0702030302020204" pitchFamily="66" charset="0"/>
            </a:endParaRPr>
          </a:p>
        </p:txBody>
      </p:sp>
      <p:sp>
        <p:nvSpPr>
          <p:cNvPr id="5" name="TextBox 4"/>
          <p:cNvSpPr txBox="1"/>
          <p:nvPr/>
        </p:nvSpPr>
        <p:spPr>
          <a:xfrm>
            <a:off x="3361006" y="16791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7" name="TextBox 6"/>
          <p:cNvSpPr txBox="1"/>
          <p:nvPr/>
        </p:nvSpPr>
        <p:spPr>
          <a:xfrm>
            <a:off x="1474043" y="372932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0" name="TextBox 9"/>
          <p:cNvSpPr txBox="1"/>
          <p:nvPr/>
        </p:nvSpPr>
        <p:spPr>
          <a:xfrm>
            <a:off x="1474044" y="1671237"/>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11" name="TextBox 10"/>
          <p:cNvSpPr txBox="1"/>
          <p:nvPr/>
        </p:nvSpPr>
        <p:spPr>
          <a:xfrm>
            <a:off x="1474043" y="2717771"/>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12" name="TextBox 11"/>
          <p:cNvSpPr txBox="1"/>
          <p:nvPr/>
        </p:nvSpPr>
        <p:spPr>
          <a:xfrm>
            <a:off x="3361006" y="270425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1" name="Rectangle 20"/>
          <p:cNvSpPr/>
          <p:nvPr/>
        </p:nvSpPr>
        <p:spPr>
          <a:xfrm>
            <a:off x="2517584" y="2594660"/>
            <a:ext cx="481222"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6436162" y="213299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sp>
        <p:nvSpPr>
          <p:cNvPr id="23" name="TextBox 22"/>
          <p:cNvSpPr txBox="1"/>
          <p:nvPr/>
        </p:nvSpPr>
        <p:spPr>
          <a:xfrm>
            <a:off x="3361006" y="4754389"/>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4" name="TextBox 23"/>
          <p:cNvSpPr txBox="1"/>
          <p:nvPr/>
        </p:nvSpPr>
        <p:spPr>
          <a:xfrm>
            <a:off x="3361006" y="372932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5" name="TextBox 24"/>
          <p:cNvSpPr txBox="1"/>
          <p:nvPr/>
        </p:nvSpPr>
        <p:spPr>
          <a:xfrm>
            <a:off x="7834121" y="37886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6" name="TextBox 25"/>
          <p:cNvSpPr txBox="1"/>
          <p:nvPr/>
        </p:nvSpPr>
        <p:spPr>
          <a:xfrm>
            <a:off x="7842516" y="173854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27" name="TextBox 26"/>
          <p:cNvSpPr txBox="1"/>
          <p:nvPr/>
        </p:nvSpPr>
        <p:spPr>
          <a:xfrm>
            <a:off x="7842515" y="2717771"/>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28" name="TextBox 27"/>
          <p:cNvSpPr txBox="1"/>
          <p:nvPr/>
        </p:nvSpPr>
        <p:spPr>
          <a:xfrm>
            <a:off x="8807461" y="173854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29" name="TextBox 28"/>
          <p:cNvSpPr txBox="1"/>
          <p:nvPr/>
        </p:nvSpPr>
        <p:spPr>
          <a:xfrm>
            <a:off x="8807461" y="276361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0" name="TextBox 29"/>
          <p:cNvSpPr txBox="1"/>
          <p:nvPr/>
        </p:nvSpPr>
        <p:spPr>
          <a:xfrm>
            <a:off x="8807461" y="4813749"/>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1" name="TextBox 30"/>
          <p:cNvSpPr txBox="1"/>
          <p:nvPr/>
        </p:nvSpPr>
        <p:spPr>
          <a:xfrm>
            <a:off x="8807461" y="3788680"/>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Tree>
    <p:extLst>
      <p:ext uri="{BB962C8B-B14F-4D97-AF65-F5344CB8AC3E}">
        <p14:creationId xmlns:p14="http://schemas.microsoft.com/office/powerpoint/2010/main" val="250708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animBg="1"/>
      <p:bldP spid="26" grpId="0" animBg="1"/>
      <p:bldP spid="27" grpId="0" animBg="1"/>
      <p:bldP spid="28" grpId="0" animBg="1"/>
      <p:bldP spid="29" grpId="0" animBg="1"/>
      <p:bldP spid="30" grpId="0" animBg="1"/>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9813" y="511796"/>
            <a:ext cx="5957080" cy="646331"/>
          </a:xfrm>
          <a:prstGeom prst="rect">
            <a:avLst/>
          </a:prstGeom>
          <a:noFill/>
        </p:spPr>
        <p:txBody>
          <a:bodyPr wrap="none" rtlCol="0">
            <a:spAutoFit/>
          </a:bodyPr>
          <a:lstStyle/>
          <a:p>
            <a:r>
              <a:rPr lang="en-GB" sz="3600" dirty="0" smtClean="0">
                <a:latin typeface="Comic Sans MS" panose="030F0702030302020204" pitchFamily="66" charset="0"/>
              </a:rPr>
              <a:t>Work out            + 8 - (+ 4)</a:t>
            </a:r>
            <a:endParaRPr lang="en-GB" sz="3600" dirty="0">
              <a:latin typeface="Comic Sans MS" panose="030F0702030302020204" pitchFamily="66" charset="0"/>
            </a:endParaRPr>
          </a:p>
        </p:txBody>
      </p:sp>
      <p:sp>
        <p:nvSpPr>
          <p:cNvPr id="6" name="TextBox 5"/>
          <p:cNvSpPr txBox="1"/>
          <p:nvPr/>
        </p:nvSpPr>
        <p:spPr>
          <a:xfrm>
            <a:off x="2535186" y="3819525"/>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7" name="TextBox 6"/>
          <p:cNvSpPr txBox="1"/>
          <p:nvPr/>
        </p:nvSpPr>
        <p:spPr>
          <a:xfrm>
            <a:off x="1474044" y="3838559"/>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8" name="TextBox 7"/>
          <p:cNvSpPr txBox="1"/>
          <p:nvPr/>
        </p:nvSpPr>
        <p:spPr>
          <a:xfrm>
            <a:off x="2550924" y="275041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9" name="TextBox 8"/>
          <p:cNvSpPr txBox="1"/>
          <p:nvPr/>
        </p:nvSpPr>
        <p:spPr>
          <a:xfrm>
            <a:off x="2492269" y="1681232"/>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0" name="TextBox 9"/>
          <p:cNvSpPr txBox="1"/>
          <p:nvPr/>
        </p:nvSpPr>
        <p:spPr>
          <a:xfrm>
            <a:off x="1453178" y="1681232"/>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11" name="TextBox 10"/>
          <p:cNvSpPr txBox="1"/>
          <p:nvPr/>
        </p:nvSpPr>
        <p:spPr>
          <a:xfrm>
            <a:off x="1461034" y="2754898"/>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nvGrpSpPr>
          <p:cNvPr id="3" name="Group 2"/>
          <p:cNvGrpSpPr/>
          <p:nvPr/>
        </p:nvGrpSpPr>
        <p:grpSpPr>
          <a:xfrm>
            <a:off x="7697889" y="1671237"/>
            <a:ext cx="1770228" cy="1900625"/>
            <a:chOff x="7697889" y="1671237"/>
            <a:chExt cx="1770228" cy="1900625"/>
          </a:xfrm>
          <a:solidFill>
            <a:srgbClr val="FFFF00"/>
          </a:solidFill>
        </p:grpSpPr>
        <p:sp>
          <p:nvSpPr>
            <p:cNvPr id="17" name="TextBox 16"/>
            <p:cNvSpPr txBox="1"/>
            <p:nvPr/>
          </p:nvSpPr>
          <p:spPr>
            <a:xfrm>
              <a:off x="8840044" y="2846147"/>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18" name="TextBox 17"/>
            <p:cNvSpPr txBox="1"/>
            <p:nvPr/>
          </p:nvSpPr>
          <p:spPr>
            <a:xfrm>
              <a:off x="7697889" y="2863976"/>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19" name="TextBox 18"/>
            <p:cNvSpPr txBox="1"/>
            <p:nvPr/>
          </p:nvSpPr>
          <p:spPr>
            <a:xfrm>
              <a:off x="8840044" y="1671237"/>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0" name="TextBox 19"/>
            <p:cNvSpPr txBox="1"/>
            <p:nvPr/>
          </p:nvSpPr>
          <p:spPr>
            <a:xfrm>
              <a:off x="7699353" y="1671237"/>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sp>
        <p:nvSpPr>
          <p:cNvPr id="21" name="Rectangle 20"/>
          <p:cNvSpPr/>
          <p:nvPr/>
        </p:nvSpPr>
        <p:spPr>
          <a:xfrm>
            <a:off x="3378648" y="2225328"/>
            <a:ext cx="441146"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6436162" y="213299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sp>
        <p:nvSpPr>
          <p:cNvPr id="23" name="TextBox 22"/>
          <p:cNvSpPr txBox="1"/>
          <p:nvPr/>
        </p:nvSpPr>
        <p:spPr>
          <a:xfrm>
            <a:off x="2542533" y="4906333"/>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4" name="TextBox 23"/>
          <p:cNvSpPr txBox="1"/>
          <p:nvPr/>
        </p:nvSpPr>
        <p:spPr>
          <a:xfrm>
            <a:off x="1474044" y="4906333"/>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grpSp>
        <p:nvGrpSpPr>
          <p:cNvPr id="2" name="Group 1"/>
          <p:cNvGrpSpPr/>
          <p:nvPr/>
        </p:nvGrpSpPr>
        <p:grpSpPr>
          <a:xfrm>
            <a:off x="4300415" y="1681232"/>
            <a:ext cx="1625179" cy="1777072"/>
            <a:chOff x="4300415" y="1681232"/>
            <a:chExt cx="1625179" cy="1777072"/>
          </a:xfrm>
          <a:solidFill>
            <a:srgbClr val="FFFF00"/>
          </a:solidFill>
        </p:grpSpPr>
        <p:sp>
          <p:nvSpPr>
            <p:cNvPr id="25" name="TextBox 24"/>
            <p:cNvSpPr txBox="1"/>
            <p:nvPr/>
          </p:nvSpPr>
          <p:spPr>
            <a:xfrm>
              <a:off x="5287966" y="1681232"/>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6" name="TextBox 25"/>
            <p:cNvSpPr txBox="1"/>
            <p:nvPr/>
          </p:nvSpPr>
          <p:spPr>
            <a:xfrm>
              <a:off x="4312538" y="1681232"/>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7" name="TextBox 26"/>
            <p:cNvSpPr txBox="1"/>
            <p:nvPr/>
          </p:nvSpPr>
          <p:spPr>
            <a:xfrm>
              <a:off x="5297521" y="2750418"/>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sp>
          <p:nvSpPr>
            <p:cNvPr id="28" name="TextBox 27"/>
            <p:cNvSpPr txBox="1"/>
            <p:nvPr/>
          </p:nvSpPr>
          <p:spPr>
            <a:xfrm>
              <a:off x="4300415" y="2750418"/>
              <a:ext cx="628073" cy="707886"/>
            </a:xfrm>
            <a:prstGeom prst="rect">
              <a:avLst/>
            </a:prstGeom>
            <a:grpFill/>
            <a:ln w="57150">
              <a:solidFill>
                <a:schemeClr val="tx1"/>
              </a:solidFill>
            </a:ln>
          </p:spPr>
          <p:txBody>
            <a:bodyPr wrap="square" rtlCol="0">
              <a:spAutoFit/>
            </a:bodyPr>
            <a:lstStyle/>
            <a:p>
              <a:pPr algn="ctr"/>
              <a:r>
                <a:rPr lang="en-GB" sz="4000" dirty="0" smtClean="0"/>
                <a:t>+</a:t>
              </a:r>
              <a:endParaRPr lang="en-GB" sz="4000" dirty="0"/>
            </a:p>
          </p:txBody>
        </p:sp>
      </p:grpSp>
      <p:grpSp>
        <p:nvGrpSpPr>
          <p:cNvPr id="13" name="Group 12"/>
          <p:cNvGrpSpPr/>
          <p:nvPr/>
        </p:nvGrpSpPr>
        <p:grpSpPr>
          <a:xfrm>
            <a:off x="4290872" y="3744491"/>
            <a:ext cx="1625167" cy="1806299"/>
            <a:chOff x="4305265" y="1681232"/>
            <a:chExt cx="1625167" cy="1806299"/>
          </a:xfrm>
        </p:grpSpPr>
        <p:sp>
          <p:nvSpPr>
            <p:cNvPr id="12" name="TextBox 11"/>
            <p:cNvSpPr txBox="1"/>
            <p:nvPr/>
          </p:nvSpPr>
          <p:spPr>
            <a:xfrm>
              <a:off x="4312538"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5" name="TextBox 4"/>
            <p:cNvSpPr txBox="1"/>
            <p:nvPr/>
          </p:nvSpPr>
          <p:spPr>
            <a:xfrm>
              <a:off x="5302359"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30" name="TextBox 29"/>
            <p:cNvSpPr txBox="1"/>
            <p:nvPr/>
          </p:nvSpPr>
          <p:spPr>
            <a:xfrm>
              <a:off x="5302359" y="277964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1" name="TextBox 30"/>
            <p:cNvSpPr txBox="1"/>
            <p:nvPr/>
          </p:nvSpPr>
          <p:spPr>
            <a:xfrm>
              <a:off x="4305265" y="27517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nvGrpSpPr>
          <p:cNvPr id="42" name="Group 41"/>
          <p:cNvGrpSpPr/>
          <p:nvPr/>
        </p:nvGrpSpPr>
        <p:grpSpPr>
          <a:xfrm>
            <a:off x="3890048" y="1442107"/>
            <a:ext cx="2537684" cy="2063294"/>
            <a:chOff x="7912602" y="3819525"/>
            <a:chExt cx="2537684" cy="2063294"/>
          </a:xfrm>
        </p:grpSpPr>
        <p:cxnSp>
          <p:nvCxnSpPr>
            <p:cNvPr id="29" name="Straight Connector 28"/>
            <p:cNvCxnSpPr/>
            <p:nvPr/>
          </p:nvCxnSpPr>
          <p:spPr>
            <a:xfrm>
              <a:off x="8086461" y="3819525"/>
              <a:ext cx="2363825" cy="2063294"/>
            </a:xfrm>
            <a:prstGeom prst="line">
              <a:avLst/>
            </a:prstGeom>
            <a:ln w="57150"/>
          </p:spPr>
          <p:style>
            <a:lnRef idx="3">
              <a:schemeClr val="dk1"/>
            </a:lnRef>
            <a:fillRef idx="0">
              <a:schemeClr val="dk1"/>
            </a:fillRef>
            <a:effectRef idx="2">
              <a:schemeClr val="dk1"/>
            </a:effectRef>
            <a:fontRef idx="minor">
              <a:schemeClr val="tx1"/>
            </a:fontRef>
          </p:style>
        </p:cxnSp>
        <p:cxnSp>
          <p:nvCxnSpPr>
            <p:cNvPr id="33" name="Straight Connector 32"/>
            <p:cNvCxnSpPr/>
            <p:nvPr/>
          </p:nvCxnSpPr>
          <p:spPr>
            <a:xfrm flipV="1">
              <a:off x="7912602" y="3946757"/>
              <a:ext cx="2482956" cy="1897224"/>
            </a:xfrm>
            <a:prstGeom prst="line">
              <a:avLst/>
            </a:prstGeom>
            <a:ln w="57150"/>
          </p:spPr>
          <p:style>
            <a:lnRef idx="3">
              <a:schemeClr val="dk1"/>
            </a:lnRef>
            <a:fillRef idx="0">
              <a:schemeClr val="dk1"/>
            </a:fillRef>
            <a:effectRef idx="2">
              <a:schemeClr val="dk1"/>
            </a:effectRef>
            <a:fontRef idx="minor">
              <a:schemeClr val="tx1"/>
            </a:fontRef>
          </p:style>
        </p:cxnSp>
      </p:grpSp>
      <p:sp>
        <p:nvSpPr>
          <p:cNvPr id="37" name="Rectangle 36"/>
          <p:cNvSpPr/>
          <p:nvPr/>
        </p:nvSpPr>
        <p:spPr>
          <a:xfrm>
            <a:off x="889924" y="3699094"/>
            <a:ext cx="5546238" cy="2183725"/>
          </a:xfrm>
          <a:prstGeom prst="rect">
            <a:avLst/>
          </a:prstGeom>
          <a:noFill/>
          <a:ln w="762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Double Bracket 38"/>
          <p:cNvSpPr/>
          <p:nvPr/>
        </p:nvSpPr>
        <p:spPr>
          <a:xfrm>
            <a:off x="3831393" y="1438581"/>
            <a:ext cx="2598185" cy="2133281"/>
          </a:xfrm>
          <a:prstGeom prst="bracketPair">
            <a:avLst/>
          </a:prstGeom>
          <a:ln w="38100"/>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7231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4411671" y="1613912"/>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4" name="TextBox 3"/>
          <p:cNvSpPr txBox="1"/>
          <p:nvPr/>
        </p:nvSpPr>
        <p:spPr>
          <a:xfrm>
            <a:off x="529813" y="511796"/>
            <a:ext cx="7335663" cy="646331"/>
          </a:xfrm>
          <a:prstGeom prst="rect">
            <a:avLst/>
          </a:prstGeom>
          <a:noFill/>
        </p:spPr>
        <p:txBody>
          <a:bodyPr wrap="none" rtlCol="0">
            <a:spAutoFit/>
          </a:bodyPr>
          <a:lstStyle/>
          <a:p>
            <a:r>
              <a:rPr lang="en-GB" sz="3600" dirty="0" smtClean="0">
                <a:latin typeface="Comic Sans MS" panose="030F0702030302020204" pitchFamily="66" charset="0"/>
              </a:rPr>
              <a:t>Work out</a:t>
            </a:r>
            <a:r>
              <a:rPr lang="en-GB" sz="3600" dirty="0">
                <a:latin typeface="Comic Sans MS" panose="030F0702030302020204" pitchFamily="66" charset="0"/>
              </a:rPr>
              <a:t>:                     - 4 - (+ 2)</a:t>
            </a:r>
          </a:p>
        </p:txBody>
      </p:sp>
      <p:sp>
        <p:nvSpPr>
          <p:cNvPr id="18" name="TextBox 17"/>
          <p:cNvSpPr txBox="1"/>
          <p:nvPr/>
        </p:nvSpPr>
        <p:spPr>
          <a:xfrm>
            <a:off x="4436673" y="2552254"/>
            <a:ext cx="628073" cy="707886"/>
          </a:xfrm>
          <a:prstGeom prst="rect">
            <a:avLst/>
          </a:prstGeom>
          <a:solidFill>
            <a:srgbClr val="FFFF00"/>
          </a:solidFill>
          <a:ln w="57150">
            <a:solidFill>
              <a:schemeClr val="tx1"/>
            </a:solidFill>
          </a:ln>
        </p:spPr>
        <p:txBody>
          <a:bodyPr wrap="square" rtlCol="0">
            <a:spAutoFit/>
          </a:bodyPr>
          <a:lstStyle/>
          <a:p>
            <a:pPr algn="ctr"/>
            <a:r>
              <a:rPr lang="en-GB" sz="4000" dirty="0" smtClean="0"/>
              <a:t>+</a:t>
            </a:r>
            <a:endParaRPr lang="en-GB" sz="4000" dirty="0"/>
          </a:p>
        </p:txBody>
      </p:sp>
      <p:sp>
        <p:nvSpPr>
          <p:cNvPr id="21" name="Rectangle 20"/>
          <p:cNvSpPr/>
          <p:nvPr/>
        </p:nvSpPr>
        <p:spPr>
          <a:xfrm>
            <a:off x="3378648" y="2225328"/>
            <a:ext cx="441146" cy="830997"/>
          </a:xfrm>
          <a:prstGeom prst="rect">
            <a:avLst/>
          </a:prstGeom>
        </p:spPr>
        <p:txBody>
          <a:bodyPr wrap="none">
            <a:spAutoFit/>
          </a:bodyPr>
          <a:lstStyle/>
          <a:p>
            <a:r>
              <a:rPr lang="en-GB" sz="4800" dirty="0" smtClean="0">
                <a:latin typeface="Comic Sans MS" panose="030F0702030302020204" pitchFamily="66" charset="0"/>
              </a:rPr>
              <a:t>-</a:t>
            </a:r>
            <a:endParaRPr lang="en-GB" sz="4800" dirty="0"/>
          </a:p>
        </p:txBody>
      </p:sp>
      <p:sp>
        <p:nvSpPr>
          <p:cNvPr id="22" name="Rectangle 21"/>
          <p:cNvSpPr/>
          <p:nvPr/>
        </p:nvSpPr>
        <p:spPr>
          <a:xfrm>
            <a:off x="6436162" y="2132995"/>
            <a:ext cx="537327" cy="923330"/>
          </a:xfrm>
          <a:prstGeom prst="rect">
            <a:avLst/>
          </a:prstGeom>
        </p:spPr>
        <p:txBody>
          <a:bodyPr wrap="none">
            <a:spAutoFit/>
          </a:bodyPr>
          <a:lstStyle/>
          <a:p>
            <a:r>
              <a:rPr lang="en-GB" sz="5400" dirty="0" smtClean="0">
                <a:latin typeface="Comic Sans MS" panose="030F0702030302020204" pitchFamily="66" charset="0"/>
              </a:rPr>
              <a:t>=</a:t>
            </a:r>
            <a:endParaRPr lang="en-GB" sz="5400" dirty="0"/>
          </a:p>
        </p:txBody>
      </p:sp>
      <p:grpSp>
        <p:nvGrpSpPr>
          <p:cNvPr id="13" name="Group 12"/>
          <p:cNvGrpSpPr/>
          <p:nvPr/>
        </p:nvGrpSpPr>
        <p:grpSpPr>
          <a:xfrm>
            <a:off x="1136602" y="1613912"/>
            <a:ext cx="1625167" cy="1806299"/>
            <a:chOff x="4305265" y="1681232"/>
            <a:chExt cx="1625167" cy="1806299"/>
          </a:xfrm>
        </p:grpSpPr>
        <p:sp>
          <p:nvSpPr>
            <p:cNvPr id="12" name="TextBox 11"/>
            <p:cNvSpPr txBox="1"/>
            <p:nvPr/>
          </p:nvSpPr>
          <p:spPr>
            <a:xfrm>
              <a:off x="4312538"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5" name="TextBox 4"/>
            <p:cNvSpPr txBox="1"/>
            <p:nvPr/>
          </p:nvSpPr>
          <p:spPr>
            <a:xfrm>
              <a:off x="5302359"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30" name="TextBox 29"/>
            <p:cNvSpPr txBox="1"/>
            <p:nvPr/>
          </p:nvSpPr>
          <p:spPr>
            <a:xfrm>
              <a:off x="5302359" y="277964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1" name="TextBox 30"/>
            <p:cNvSpPr txBox="1"/>
            <p:nvPr/>
          </p:nvSpPr>
          <p:spPr>
            <a:xfrm>
              <a:off x="4305265" y="27517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nvGrpSpPr>
          <p:cNvPr id="42" name="Group 41"/>
          <p:cNvGrpSpPr/>
          <p:nvPr/>
        </p:nvGrpSpPr>
        <p:grpSpPr>
          <a:xfrm>
            <a:off x="3517549" y="1329025"/>
            <a:ext cx="2537684" cy="2063294"/>
            <a:chOff x="7912602" y="3819525"/>
            <a:chExt cx="2537684" cy="2063294"/>
          </a:xfrm>
        </p:grpSpPr>
        <p:cxnSp>
          <p:nvCxnSpPr>
            <p:cNvPr id="29" name="Straight Connector 28"/>
            <p:cNvCxnSpPr/>
            <p:nvPr/>
          </p:nvCxnSpPr>
          <p:spPr>
            <a:xfrm>
              <a:off x="8086461" y="3819525"/>
              <a:ext cx="2363825" cy="2063294"/>
            </a:xfrm>
            <a:prstGeom prst="line">
              <a:avLst/>
            </a:prstGeom>
            <a:ln w="57150"/>
          </p:spPr>
          <p:style>
            <a:lnRef idx="3">
              <a:schemeClr val="dk1"/>
            </a:lnRef>
            <a:fillRef idx="0">
              <a:schemeClr val="dk1"/>
            </a:fillRef>
            <a:effectRef idx="2">
              <a:schemeClr val="dk1"/>
            </a:effectRef>
            <a:fontRef idx="minor">
              <a:schemeClr val="tx1"/>
            </a:fontRef>
          </p:style>
        </p:cxnSp>
        <p:cxnSp>
          <p:nvCxnSpPr>
            <p:cNvPr id="33" name="Straight Connector 32"/>
            <p:cNvCxnSpPr/>
            <p:nvPr/>
          </p:nvCxnSpPr>
          <p:spPr>
            <a:xfrm flipV="1">
              <a:off x="7912602" y="3946757"/>
              <a:ext cx="2482956" cy="1897224"/>
            </a:xfrm>
            <a:prstGeom prst="line">
              <a:avLst/>
            </a:prstGeom>
            <a:ln w="57150"/>
          </p:spPr>
          <p:style>
            <a:lnRef idx="3">
              <a:schemeClr val="dk1"/>
            </a:lnRef>
            <a:fillRef idx="0">
              <a:schemeClr val="dk1"/>
            </a:fillRef>
            <a:effectRef idx="2">
              <a:schemeClr val="dk1"/>
            </a:effectRef>
            <a:fontRef idx="minor">
              <a:schemeClr val="tx1"/>
            </a:fontRef>
          </p:style>
        </p:cxnSp>
      </p:grpSp>
      <p:sp>
        <p:nvSpPr>
          <p:cNvPr id="39" name="Double Bracket 38"/>
          <p:cNvSpPr/>
          <p:nvPr/>
        </p:nvSpPr>
        <p:spPr>
          <a:xfrm>
            <a:off x="3870740" y="1422491"/>
            <a:ext cx="1866144" cy="2137161"/>
          </a:xfrm>
          <a:prstGeom prst="bracketPair">
            <a:avLst/>
          </a:prstGeom>
          <a:ln w="38100"/>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grpSp>
        <p:nvGrpSpPr>
          <p:cNvPr id="2" name="Group 1"/>
          <p:cNvGrpSpPr/>
          <p:nvPr/>
        </p:nvGrpSpPr>
        <p:grpSpPr>
          <a:xfrm>
            <a:off x="7581351" y="1542468"/>
            <a:ext cx="2618090" cy="1806299"/>
            <a:chOff x="7581351" y="1542468"/>
            <a:chExt cx="2618090" cy="1806299"/>
          </a:xfrm>
        </p:grpSpPr>
        <p:grpSp>
          <p:nvGrpSpPr>
            <p:cNvPr id="14" name="Group 13"/>
            <p:cNvGrpSpPr/>
            <p:nvPr/>
          </p:nvGrpSpPr>
          <p:grpSpPr>
            <a:xfrm>
              <a:off x="9571368" y="1573259"/>
              <a:ext cx="628073" cy="1747616"/>
              <a:chOff x="4569607" y="1672595"/>
              <a:chExt cx="628073" cy="1747616"/>
            </a:xfrm>
          </p:grpSpPr>
          <p:sp>
            <p:nvSpPr>
              <p:cNvPr id="35" name="TextBox 34"/>
              <p:cNvSpPr txBox="1"/>
              <p:nvPr/>
            </p:nvSpPr>
            <p:spPr>
              <a:xfrm>
                <a:off x="4569607" y="167259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40" name="TextBox 39"/>
              <p:cNvSpPr txBox="1"/>
              <p:nvPr/>
            </p:nvSpPr>
            <p:spPr>
              <a:xfrm>
                <a:off x="4569607" y="271232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nvGrpSpPr>
            <p:cNvPr id="32" name="Group 31"/>
            <p:cNvGrpSpPr/>
            <p:nvPr/>
          </p:nvGrpSpPr>
          <p:grpSpPr>
            <a:xfrm>
              <a:off x="7581351" y="1542468"/>
              <a:ext cx="1625167" cy="1806299"/>
              <a:chOff x="4305265" y="1681232"/>
              <a:chExt cx="1625167" cy="1806299"/>
            </a:xfrm>
          </p:grpSpPr>
          <p:sp>
            <p:nvSpPr>
              <p:cNvPr id="34" name="TextBox 33"/>
              <p:cNvSpPr txBox="1"/>
              <p:nvPr/>
            </p:nvSpPr>
            <p:spPr>
              <a:xfrm>
                <a:off x="4312538"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36" name="TextBox 35"/>
              <p:cNvSpPr txBox="1"/>
              <p:nvPr/>
            </p:nvSpPr>
            <p:spPr>
              <a:xfrm>
                <a:off x="5302359" y="1681232"/>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a:t>-</a:t>
                </a:r>
              </a:p>
            </p:txBody>
          </p:sp>
          <p:sp>
            <p:nvSpPr>
              <p:cNvPr id="38" name="TextBox 37"/>
              <p:cNvSpPr txBox="1"/>
              <p:nvPr/>
            </p:nvSpPr>
            <p:spPr>
              <a:xfrm>
                <a:off x="5302359" y="277964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41" name="TextBox 40"/>
              <p:cNvSpPr txBox="1"/>
              <p:nvPr/>
            </p:nvSpPr>
            <p:spPr>
              <a:xfrm>
                <a:off x="4305265" y="2751753"/>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grpSp>
      <p:grpSp>
        <p:nvGrpSpPr>
          <p:cNvPr id="43" name="Group 42"/>
          <p:cNvGrpSpPr/>
          <p:nvPr/>
        </p:nvGrpSpPr>
        <p:grpSpPr>
          <a:xfrm>
            <a:off x="4363918" y="4086474"/>
            <a:ext cx="675826" cy="1832188"/>
            <a:chOff x="4569607" y="1672595"/>
            <a:chExt cx="628073" cy="1747616"/>
          </a:xfrm>
        </p:grpSpPr>
        <p:sp>
          <p:nvSpPr>
            <p:cNvPr id="44" name="TextBox 43"/>
            <p:cNvSpPr txBox="1"/>
            <p:nvPr/>
          </p:nvSpPr>
          <p:spPr>
            <a:xfrm>
              <a:off x="4569607" y="167259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sp>
          <p:nvSpPr>
            <p:cNvPr id="45" name="TextBox 44"/>
            <p:cNvSpPr txBox="1"/>
            <p:nvPr/>
          </p:nvSpPr>
          <p:spPr>
            <a:xfrm>
              <a:off x="4569607" y="2712325"/>
              <a:ext cx="628073" cy="707886"/>
            </a:xfrm>
            <a:prstGeom prst="rect">
              <a:avLst/>
            </a:prstGeom>
            <a:solidFill>
              <a:srgbClr val="FF0000"/>
            </a:solidFill>
            <a:ln w="57150">
              <a:solidFill>
                <a:schemeClr val="tx1"/>
              </a:solidFill>
            </a:ln>
          </p:spPr>
          <p:txBody>
            <a:bodyPr wrap="square" rtlCol="0">
              <a:spAutoFit/>
            </a:bodyPr>
            <a:lstStyle/>
            <a:p>
              <a:pPr algn="ctr"/>
              <a:r>
                <a:rPr lang="en-GB" sz="4000" b="1" dirty="0" smtClean="0"/>
                <a:t>-</a:t>
              </a:r>
              <a:endParaRPr lang="en-GB" sz="4000" b="1" dirty="0"/>
            </a:p>
          </p:txBody>
        </p:sp>
      </p:grpSp>
    </p:spTree>
    <p:extLst>
      <p:ext uri="{BB962C8B-B14F-4D97-AF65-F5344CB8AC3E}">
        <p14:creationId xmlns:p14="http://schemas.microsoft.com/office/powerpoint/2010/main" val="87838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1362</Words>
  <Application>Microsoft Office PowerPoint</Application>
  <PresentationFormat>Widescreen</PresentationFormat>
  <Paragraphs>360</Paragraphs>
  <Slides>20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Rounded MT Bold</vt:lpstr>
      <vt:lpstr>Calibri</vt:lpstr>
      <vt:lpstr>Calibri Light</vt:lpstr>
      <vt:lpstr>Comic Sans MS</vt:lpstr>
      <vt:lpstr>Open Sans</vt:lpstr>
      <vt:lpstr>Times New Roman</vt:lpstr>
      <vt:lpstr>Office Theme</vt:lpstr>
      <vt:lpstr>PowerPoint Presentation</vt:lpstr>
      <vt:lpstr>Zero Pairs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 Lanarkshire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StaffUser</dc:creator>
  <cp:lastModifiedBy>Aileen Mullen</cp:lastModifiedBy>
  <cp:revision>88</cp:revision>
  <dcterms:created xsi:type="dcterms:W3CDTF">2019-06-08T12:48:11Z</dcterms:created>
  <dcterms:modified xsi:type="dcterms:W3CDTF">2020-01-08T14:00:53Z</dcterms:modified>
</cp:coreProperties>
</file>