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69" r:id="rId3"/>
    <p:sldId id="270" r:id="rId4"/>
    <p:sldId id="271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6858000" cy="9906000" type="A4"/>
  <p:notesSz cx="6648450" cy="98504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733" y="77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wmf"/><Relationship Id="rId3" Type="http://schemas.openxmlformats.org/officeDocument/2006/relationships/image" Target="../media/image178.wmf"/><Relationship Id="rId7" Type="http://schemas.openxmlformats.org/officeDocument/2006/relationships/image" Target="../media/image182.wmf"/><Relationship Id="rId2" Type="http://schemas.openxmlformats.org/officeDocument/2006/relationships/image" Target="../media/image177.wmf"/><Relationship Id="rId1" Type="http://schemas.openxmlformats.org/officeDocument/2006/relationships/image" Target="../media/image176.wmf"/><Relationship Id="rId6" Type="http://schemas.openxmlformats.org/officeDocument/2006/relationships/image" Target="../media/image181.wmf"/><Relationship Id="rId5" Type="http://schemas.openxmlformats.org/officeDocument/2006/relationships/image" Target="../media/image180.wmf"/><Relationship Id="rId10" Type="http://schemas.openxmlformats.org/officeDocument/2006/relationships/image" Target="../media/image185.wmf"/><Relationship Id="rId4" Type="http://schemas.openxmlformats.org/officeDocument/2006/relationships/image" Target="../media/image179.wmf"/><Relationship Id="rId9" Type="http://schemas.openxmlformats.org/officeDocument/2006/relationships/image" Target="../media/image18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wmf"/><Relationship Id="rId13" Type="http://schemas.openxmlformats.org/officeDocument/2006/relationships/image" Target="../media/image198.wmf"/><Relationship Id="rId18" Type="http://schemas.openxmlformats.org/officeDocument/2006/relationships/image" Target="../media/image203.wmf"/><Relationship Id="rId3" Type="http://schemas.openxmlformats.org/officeDocument/2006/relationships/image" Target="../media/image188.wmf"/><Relationship Id="rId21" Type="http://schemas.openxmlformats.org/officeDocument/2006/relationships/image" Target="../media/image206.wmf"/><Relationship Id="rId7" Type="http://schemas.openxmlformats.org/officeDocument/2006/relationships/image" Target="../media/image192.wmf"/><Relationship Id="rId12" Type="http://schemas.openxmlformats.org/officeDocument/2006/relationships/image" Target="../media/image197.wmf"/><Relationship Id="rId17" Type="http://schemas.openxmlformats.org/officeDocument/2006/relationships/image" Target="../media/image202.wmf"/><Relationship Id="rId2" Type="http://schemas.openxmlformats.org/officeDocument/2006/relationships/image" Target="../media/image187.wmf"/><Relationship Id="rId16" Type="http://schemas.openxmlformats.org/officeDocument/2006/relationships/image" Target="../media/image201.wmf"/><Relationship Id="rId20" Type="http://schemas.openxmlformats.org/officeDocument/2006/relationships/image" Target="../media/image205.wmf"/><Relationship Id="rId1" Type="http://schemas.openxmlformats.org/officeDocument/2006/relationships/image" Target="../media/image186.wmf"/><Relationship Id="rId6" Type="http://schemas.openxmlformats.org/officeDocument/2006/relationships/image" Target="../media/image191.wmf"/><Relationship Id="rId11" Type="http://schemas.openxmlformats.org/officeDocument/2006/relationships/image" Target="../media/image196.wmf"/><Relationship Id="rId5" Type="http://schemas.openxmlformats.org/officeDocument/2006/relationships/image" Target="../media/image190.wmf"/><Relationship Id="rId15" Type="http://schemas.openxmlformats.org/officeDocument/2006/relationships/image" Target="../media/image200.wmf"/><Relationship Id="rId10" Type="http://schemas.openxmlformats.org/officeDocument/2006/relationships/image" Target="../media/image195.wmf"/><Relationship Id="rId19" Type="http://schemas.openxmlformats.org/officeDocument/2006/relationships/image" Target="../media/image204.wmf"/><Relationship Id="rId4" Type="http://schemas.openxmlformats.org/officeDocument/2006/relationships/image" Target="../media/image189.wmf"/><Relationship Id="rId9" Type="http://schemas.openxmlformats.org/officeDocument/2006/relationships/image" Target="../media/image194.wmf"/><Relationship Id="rId14" Type="http://schemas.openxmlformats.org/officeDocument/2006/relationships/image" Target="../media/image199.wmf"/><Relationship Id="rId22" Type="http://schemas.openxmlformats.org/officeDocument/2006/relationships/image" Target="../media/image20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13" Type="http://schemas.openxmlformats.org/officeDocument/2006/relationships/image" Target="../media/image220.wmf"/><Relationship Id="rId18" Type="http://schemas.openxmlformats.org/officeDocument/2006/relationships/image" Target="../media/image225.wmf"/><Relationship Id="rId26" Type="http://schemas.openxmlformats.org/officeDocument/2006/relationships/image" Target="../media/image233.wmf"/><Relationship Id="rId3" Type="http://schemas.openxmlformats.org/officeDocument/2006/relationships/image" Target="../media/image210.wmf"/><Relationship Id="rId21" Type="http://schemas.openxmlformats.org/officeDocument/2006/relationships/image" Target="../media/image228.wmf"/><Relationship Id="rId7" Type="http://schemas.openxmlformats.org/officeDocument/2006/relationships/image" Target="../media/image214.wmf"/><Relationship Id="rId12" Type="http://schemas.openxmlformats.org/officeDocument/2006/relationships/image" Target="../media/image219.wmf"/><Relationship Id="rId17" Type="http://schemas.openxmlformats.org/officeDocument/2006/relationships/image" Target="../media/image224.wmf"/><Relationship Id="rId25" Type="http://schemas.openxmlformats.org/officeDocument/2006/relationships/image" Target="../media/image232.wmf"/><Relationship Id="rId2" Type="http://schemas.openxmlformats.org/officeDocument/2006/relationships/image" Target="../media/image209.wmf"/><Relationship Id="rId16" Type="http://schemas.openxmlformats.org/officeDocument/2006/relationships/image" Target="../media/image223.wmf"/><Relationship Id="rId20" Type="http://schemas.openxmlformats.org/officeDocument/2006/relationships/image" Target="../media/image227.wmf"/><Relationship Id="rId1" Type="http://schemas.openxmlformats.org/officeDocument/2006/relationships/image" Target="../media/image208.wmf"/><Relationship Id="rId6" Type="http://schemas.openxmlformats.org/officeDocument/2006/relationships/image" Target="../media/image213.wmf"/><Relationship Id="rId11" Type="http://schemas.openxmlformats.org/officeDocument/2006/relationships/image" Target="../media/image218.wmf"/><Relationship Id="rId24" Type="http://schemas.openxmlformats.org/officeDocument/2006/relationships/image" Target="../media/image231.wmf"/><Relationship Id="rId5" Type="http://schemas.openxmlformats.org/officeDocument/2006/relationships/image" Target="../media/image212.wmf"/><Relationship Id="rId15" Type="http://schemas.openxmlformats.org/officeDocument/2006/relationships/image" Target="../media/image222.wmf"/><Relationship Id="rId23" Type="http://schemas.openxmlformats.org/officeDocument/2006/relationships/image" Target="../media/image230.wmf"/><Relationship Id="rId28" Type="http://schemas.openxmlformats.org/officeDocument/2006/relationships/image" Target="../media/image235.wmf"/><Relationship Id="rId10" Type="http://schemas.openxmlformats.org/officeDocument/2006/relationships/image" Target="../media/image217.wmf"/><Relationship Id="rId19" Type="http://schemas.openxmlformats.org/officeDocument/2006/relationships/image" Target="../media/image226.wmf"/><Relationship Id="rId4" Type="http://schemas.openxmlformats.org/officeDocument/2006/relationships/image" Target="../media/image211.wmf"/><Relationship Id="rId9" Type="http://schemas.openxmlformats.org/officeDocument/2006/relationships/image" Target="../media/image216.wmf"/><Relationship Id="rId14" Type="http://schemas.openxmlformats.org/officeDocument/2006/relationships/image" Target="../media/image221.wmf"/><Relationship Id="rId22" Type="http://schemas.openxmlformats.org/officeDocument/2006/relationships/image" Target="../media/image229.wmf"/><Relationship Id="rId27" Type="http://schemas.openxmlformats.org/officeDocument/2006/relationships/image" Target="../media/image23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3.wmf"/><Relationship Id="rId3" Type="http://schemas.openxmlformats.org/officeDocument/2006/relationships/image" Target="../media/image238.wmf"/><Relationship Id="rId7" Type="http://schemas.openxmlformats.org/officeDocument/2006/relationships/image" Target="../media/image242.wmf"/><Relationship Id="rId2" Type="http://schemas.openxmlformats.org/officeDocument/2006/relationships/image" Target="../media/image237.wmf"/><Relationship Id="rId1" Type="http://schemas.openxmlformats.org/officeDocument/2006/relationships/image" Target="../media/image236.wmf"/><Relationship Id="rId6" Type="http://schemas.openxmlformats.org/officeDocument/2006/relationships/image" Target="../media/image241.wmf"/><Relationship Id="rId5" Type="http://schemas.openxmlformats.org/officeDocument/2006/relationships/image" Target="../media/image240.wmf"/><Relationship Id="rId4" Type="http://schemas.openxmlformats.org/officeDocument/2006/relationships/image" Target="../media/image23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1.wmf"/><Relationship Id="rId3" Type="http://schemas.openxmlformats.org/officeDocument/2006/relationships/image" Target="../media/image246.wmf"/><Relationship Id="rId7" Type="http://schemas.openxmlformats.org/officeDocument/2006/relationships/image" Target="../media/image250.wmf"/><Relationship Id="rId2" Type="http://schemas.openxmlformats.org/officeDocument/2006/relationships/image" Target="../media/image245.wmf"/><Relationship Id="rId1" Type="http://schemas.openxmlformats.org/officeDocument/2006/relationships/image" Target="../media/image244.wmf"/><Relationship Id="rId6" Type="http://schemas.openxmlformats.org/officeDocument/2006/relationships/image" Target="../media/image249.wmf"/><Relationship Id="rId5" Type="http://schemas.openxmlformats.org/officeDocument/2006/relationships/image" Target="../media/image248.wmf"/><Relationship Id="rId4" Type="http://schemas.openxmlformats.org/officeDocument/2006/relationships/image" Target="../media/image24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9.wmf"/><Relationship Id="rId13" Type="http://schemas.openxmlformats.org/officeDocument/2006/relationships/image" Target="../media/image264.wmf"/><Relationship Id="rId3" Type="http://schemas.openxmlformats.org/officeDocument/2006/relationships/image" Target="../media/image254.wmf"/><Relationship Id="rId7" Type="http://schemas.openxmlformats.org/officeDocument/2006/relationships/image" Target="../media/image258.wmf"/><Relationship Id="rId12" Type="http://schemas.openxmlformats.org/officeDocument/2006/relationships/image" Target="../media/image263.wmf"/><Relationship Id="rId2" Type="http://schemas.openxmlformats.org/officeDocument/2006/relationships/image" Target="../media/image253.wmf"/><Relationship Id="rId1" Type="http://schemas.openxmlformats.org/officeDocument/2006/relationships/image" Target="../media/image252.wmf"/><Relationship Id="rId6" Type="http://schemas.openxmlformats.org/officeDocument/2006/relationships/image" Target="../media/image257.wmf"/><Relationship Id="rId11" Type="http://schemas.openxmlformats.org/officeDocument/2006/relationships/image" Target="../media/image262.wmf"/><Relationship Id="rId5" Type="http://schemas.openxmlformats.org/officeDocument/2006/relationships/image" Target="../media/image256.wmf"/><Relationship Id="rId10" Type="http://schemas.openxmlformats.org/officeDocument/2006/relationships/image" Target="../media/image261.wmf"/><Relationship Id="rId4" Type="http://schemas.openxmlformats.org/officeDocument/2006/relationships/image" Target="../media/image255.wmf"/><Relationship Id="rId9" Type="http://schemas.openxmlformats.org/officeDocument/2006/relationships/image" Target="../media/image260.wmf"/><Relationship Id="rId14" Type="http://schemas.openxmlformats.org/officeDocument/2006/relationships/image" Target="../media/image26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3.wmf"/><Relationship Id="rId13" Type="http://schemas.openxmlformats.org/officeDocument/2006/relationships/image" Target="../media/image278.wmf"/><Relationship Id="rId3" Type="http://schemas.openxmlformats.org/officeDocument/2006/relationships/image" Target="../media/image268.wmf"/><Relationship Id="rId7" Type="http://schemas.openxmlformats.org/officeDocument/2006/relationships/image" Target="../media/image272.wmf"/><Relationship Id="rId12" Type="http://schemas.openxmlformats.org/officeDocument/2006/relationships/image" Target="../media/image277.wmf"/><Relationship Id="rId2" Type="http://schemas.openxmlformats.org/officeDocument/2006/relationships/image" Target="../media/image267.wmf"/><Relationship Id="rId1" Type="http://schemas.openxmlformats.org/officeDocument/2006/relationships/image" Target="../media/image266.wmf"/><Relationship Id="rId6" Type="http://schemas.openxmlformats.org/officeDocument/2006/relationships/image" Target="../media/image271.wmf"/><Relationship Id="rId11" Type="http://schemas.openxmlformats.org/officeDocument/2006/relationships/image" Target="../media/image276.wmf"/><Relationship Id="rId5" Type="http://schemas.openxmlformats.org/officeDocument/2006/relationships/image" Target="../media/image270.wmf"/><Relationship Id="rId10" Type="http://schemas.openxmlformats.org/officeDocument/2006/relationships/image" Target="../media/image275.wmf"/><Relationship Id="rId4" Type="http://schemas.openxmlformats.org/officeDocument/2006/relationships/image" Target="../media/image269.wmf"/><Relationship Id="rId9" Type="http://schemas.openxmlformats.org/officeDocument/2006/relationships/image" Target="../media/image274.wmf"/><Relationship Id="rId14" Type="http://schemas.openxmlformats.org/officeDocument/2006/relationships/image" Target="../media/image27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18" Type="http://schemas.openxmlformats.org/officeDocument/2006/relationships/image" Target="../media/image43.wmf"/><Relationship Id="rId3" Type="http://schemas.openxmlformats.org/officeDocument/2006/relationships/image" Target="../media/image28.wmf"/><Relationship Id="rId21" Type="http://schemas.openxmlformats.org/officeDocument/2006/relationships/image" Target="../media/image46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17" Type="http://schemas.openxmlformats.org/officeDocument/2006/relationships/image" Target="../media/image42.wmf"/><Relationship Id="rId25" Type="http://schemas.openxmlformats.org/officeDocument/2006/relationships/image" Target="../media/image50.wmf"/><Relationship Id="rId2" Type="http://schemas.openxmlformats.org/officeDocument/2006/relationships/image" Target="../media/image27.wmf"/><Relationship Id="rId16" Type="http://schemas.openxmlformats.org/officeDocument/2006/relationships/image" Target="../media/image41.wmf"/><Relationship Id="rId20" Type="http://schemas.openxmlformats.org/officeDocument/2006/relationships/image" Target="../media/image45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24" Type="http://schemas.openxmlformats.org/officeDocument/2006/relationships/image" Target="../media/image49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23" Type="http://schemas.openxmlformats.org/officeDocument/2006/relationships/image" Target="../media/image48.wmf"/><Relationship Id="rId10" Type="http://schemas.openxmlformats.org/officeDocument/2006/relationships/image" Target="../media/image35.wmf"/><Relationship Id="rId19" Type="http://schemas.openxmlformats.org/officeDocument/2006/relationships/image" Target="../media/image44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Relationship Id="rId22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18" Type="http://schemas.openxmlformats.org/officeDocument/2006/relationships/image" Target="../media/image68.wmf"/><Relationship Id="rId3" Type="http://schemas.openxmlformats.org/officeDocument/2006/relationships/image" Target="../media/image53.wmf"/><Relationship Id="rId21" Type="http://schemas.openxmlformats.org/officeDocument/2006/relationships/image" Target="../media/image71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17" Type="http://schemas.openxmlformats.org/officeDocument/2006/relationships/image" Target="../media/image67.wmf"/><Relationship Id="rId2" Type="http://schemas.openxmlformats.org/officeDocument/2006/relationships/image" Target="../media/image52.wmf"/><Relationship Id="rId16" Type="http://schemas.openxmlformats.org/officeDocument/2006/relationships/image" Target="../media/image66.wmf"/><Relationship Id="rId20" Type="http://schemas.openxmlformats.org/officeDocument/2006/relationships/image" Target="../media/image70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5" Type="http://schemas.openxmlformats.org/officeDocument/2006/relationships/image" Target="../media/image65.wmf"/><Relationship Id="rId10" Type="http://schemas.openxmlformats.org/officeDocument/2006/relationships/image" Target="../media/image60.wmf"/><Relationship Id="rId19" Type="http://schemas.openxmlformats.org/officeDocument/2006/relationships/image" Target="../media/image69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Relationship Id="rId14" Type="http://schemas.openxmlformats.org/officeDocument/2006/relationships/image" Target="../media/image64.wmf"/><Relationship Id="rId22" Type="http://schemas.openxmlformats.org/officeDocument/2006/relationships/image" Target="../media/image7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7.wmf"/><Relationship Id="rId18" Type="http://schemas.openxmlformats.org/officeDocument/2006/relationships/image" Target="../media/image102.wmf"/><Relationship Id="rId3" Type="http://schemas.openxmlformats.org/officeDocument/2006/relationships/image" Target="../media/image87.wmf"/><Relationship Id="rId21" Type="http://schemas.openxmlformats.org/officeDocument/2006/relationships/image" Target="../media/image105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17" Type="http://schemas.openxmlformats.org/officeDocument/2006/relationships/image" Target="../media/image101.wmf"/><Relationship Id="rId25" Type="http://schemas.openxmlformats.org/officeDocument/2006/relationships/image" Target="../media/image109.wmf"/><Relationship Id="rId2" Type="http://schemas.openxmlformats.org/officeDocument/2006/relationships/image" Target="../media/image86.wmf"/><Relationship Id="rId16" Type="http://schemas.openxmlformats.org/officeDocument/2006/relationships/image" Target="../media/image100.wmf"/><Relationship Id="rId20" Type="http://schemas.openxmlformats.org/officeDocument/2006/relationships/image" Target="../media/image104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24" Type="http://schemas.openxmlformats.org/officeDocument/2006/relationships/image" Target="../media/image108.wmf"/><Relationship Id="rId5" Type="http://schemas.openxmlformats.org/officeDocument/2006/relationships/image" Target="../media/image89.wmf"/><Relationship Id="rId15" Type="http://schemas.openxmlformats.org/officeDocument/2006/relationships/image" Target="../media/image99.wmf"/><Relationship Id="rId23" Type="http://schemas.openxmlformats.org/officeDocument/2006/relationships/image" Target="../media/image107.wmf"/><Relationship Id="rId10" Type="http://schemas.openxmlformats.org/officeDocument/2006/relationships/image" Target="../media/image94.wmf"/><Relationship Id="rId19" Type="http://schemas.openxmlformats.org/officeDocument/2006/relationships/image" Target="../media/image103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Relationship Id="rId14" Type="http://schemas.openxmlformats.org/officeDocument/2006/relationships/image" Target="../media/image98.wmf"/><Relationship Id="rId22" Type="http://schemas.openxmlformats.org/officeDocument/2006/relationships/image" Target="../media/image10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image" Target="../media/image122.wmf"/><Relationship Id="rId18" Type="http://schemas.openxmlformats.org/officeDocument/2006/relationships/image" Target="../media/image127.wmf"/><Relationship Id="rId3" Type="http://schemas.openxmlformats.org/officeDocument/2006/relationships/image" Target="../media/image112.wmf"/><Relationship Id="rId21" Type="http://schemas.openxmlformats.org/officeDocument/2006/relationships/image" Target="../media/image130.wmf"/><Relationship Id="rId7" Type="http://schemas.openxmlformats.org/officeDocument/2006/relationships/image" Target="../media/image116.wmf"/><Relationship Id="rId12" Type="http://schemas.openxmlformats.org/officeDocument/2006/relationships/image" Target="../media/image121.wmf"/><Relationship Id="rId17" Type="http://schemas.openxmlformats.org/officeDocument/2006/relationships/image" Target="../media/image126.wmf"/><Relationship Id="rId25" Type="http://schemas.openxmlformats.org/officeDocument/2006/relationships/image" Target="../media/image134.wmf"/><Relationship Id="rId2" Type="http://schemas.openxmlformats.org/officeDocument/2006/relationships/image" Target="../media/image111.wmf"/><Relationship Id="rId16" Type="http://schemas.openxmlformats.org/officeDocument/2006/relationships/image" Target="../media/image125.wmf"/><Relationship Id="rId20" Type="http://schemas.openxmlformats.org/officeDocument/2006/relationships/image" Target="../media/image129.wmf"/><Relationship Id="rId1" Type="http://schemas.openxmlformats.org/officeDocument/2006/relationships/image" Target="../media/image110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24" Type="http://schemas.openxmlformats.org/officeDocument/2006/relationships/image" Target="../media/image133.wmf"/><Relationship Id="rId5" Type="http://schemas.openxmlformats.org/officeDocument/2006/relationships/image" Target="../media/image114.wmf"/><Relationship Id="rId15" Type="http://schemas.openxmlformats.org/officeDocument/2006/relationships/image" Target="../media/image124.wmf"/><Relationship Id="rId23" Type="http://schemas.openxmlformats.org/officeDocument/2006/relationships/image" Target="../media/image132.wmf"/><Relationship Id="rId10" Type="http://schemas.openxmlformats.org/officeDocument/2006/relationships/image" Target="../media/image119.wmf"/><Relationship Id="rId19" Type="http://schemas.openxmlformats.org/officeDocument/2006/relationships/image" Target="../media/image128.wmf"/><Relationship Id="rId4" Type="http://schemas.openxmlformats.org/officeDocument/2006/relationships/image" Target="../media/image113.wmf"/><Relationship Id="rId9" Type="http://schemas.openxmlformats.org/officeDocument/2006/relationships/image" Target="../media/image118.wmf"/><Relationship Id="rId14" Type="http://schemas.openxmlformats.org/officeDocument/2006/relationships/image" Target="../media/image123.wmf"/><Relationship Id="rId22" Type="http://schemas.openxmlformats.org/officeDocument/2006/relationships/image" Target="../media/image1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image" Target="../media/image147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12" Type="http://schemas.openxmlformats.org/officeDocument/2006/relationships/image" Target="../media/image146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11" Type="http://schemas.openxmlformats.org/officeDocument/2006/relationships/image" Target="../media/image145.wmf"/><Relationship Id="rId5" Type="http://schemas.openxmlformats.org/officeDocument/2006/relationships/image" Target="../media/image139.wmf"/><Relationship Id="rId10" Type="http://schemas.openxmlformats.org/officeDocument/2006/relationships/image" Target="../media/image144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Relationship Id="rId14" Type="http://schemas.openxmlformats.org/officeDocument/2006/relationships/image" Target="../media/image14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13" Type="http://schemas.openxmlformats.org/officeDocument/2006/relationships/image" Target="../media/image161.wmf"/><Relationship Id="rId3" Type="http://schemas.openxmlformats.org/officeDocument/2006/relationships/image" Target="../media/image151.wmf"/><Relationship Id="rId7" Type="http://schemas.openxmlformats.org/officeDocument/2006/relationships/image" Target="../media/image155.wmf"/><Relationship Id="rId12" Type="http://schemas.openxmlformats.org/officeDocument/2006/relationships/image" Target="../media/image160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Relationship Id="rId6" Type="http://schemas.openxmlformats.org/officeDocument/2006/relationships/image" Target="../media/image154.wmf"/><Relationship Id="rId11" Type="http://schemas.openxmlformats.org/officeDocument/2006/relationships/image" Target="../media/image159.wmf"/><Relationship Id="rId5" Type="http://schemas.openxmlformats.org/officeDocument/2006/relationships/image" Target="../media/image153.wmf"/><Relationship Id="rId10" Type="http://schemas.openxmlformats.org/officeDocument/2006/relationships/image" Target="../media/image158.wmf"/><Relationship Id="rId4" Type="http://schemas.openxmlformats.org/officeDocument/2006/relationships/image" Target="../media/image152.wmf"/><Relationship Id="rId9" Type="http://schemas.openxmlformats.org/officeDocument/2006/relationships/image" Target="../media/image157.wmf"/><Relationship Id="rId14" Type="http://schemas.openxmlformats.org/officeDocument/2006/relationships/image" Target="../media/image16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wmf"/><Relationship Id="rId13" Type="http://schemas.openxmlformats.org/officeDocument/2006/relationships/image" Target="../media/image175.wmf"/><Relationship Id="rId3" Type="http://schemas.openxmlformats.org/officeDocument/2006/relationships/image" Target="../media/image165.wmf"/><Relationship Id="rId7" Type="http://schemas.openxmlformats.org/officeDocument/2006/relationships/image" Target="../media/image169.wmf"/><Relationship Id="rId12" Type="http://schemas.openxmlformats.org/officeDocument/2006/relationships/image" Target="../media/image174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6" Type="http://schemas.openxmlformats.org/officeDocument/2006/relationships/image" Target="../media/image168.wmf"/><Relationship Id="rId11" Type="http://schemas.openxmlformats.org/officeDocument/2006/relationships/image" Target="../media/image173.wmf"/><Relationship Id="rId5" Type="http://schemas.openxmlformats.org/officeDocument/2006/relationships/image" Target="../media/image167.wmf"/><Relationship Id="rId10" Type="http://schemas.openxmlformats.org/officeDocument/2006/relationships/image" Target="../media/image172.wmf"/><Relationship Id="rId4" Type="http://schemas.openxmlformats.org/officeDocument/2006/relationships/image" Target="../media/image166.wmf"/><Relationship Id="rId9" Type="http://schemas.openxmlformats.org/officeDocument/2006/relationships/image" Target="../media/image17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CFF7F0-C7A8-438D-8666-D022D3D947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C1F22B-EDF3-4894-A108-BCA9941707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15E2BD-6D6D-4F37-90BE-EA656A665A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44700" y="738188"/>
            <a:ext cx="2559050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FFAB66D-6C00-4BA7-AE06-176945F79B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78363"/>
            <a:ext cx="5318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A4031CC-8E5A-4777-9F1D-B9C65F0969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6725"/>
            <a:ext cx="28813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4B9AC66-B266-451D-A76B-9EC2B9166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56725"/>
            <a:ext cx="28813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anose="020B0604020202020204" pitchFamily="34" charset="0"/>
              </a:defRPr>
            </a:lvl1pPr>
          </a:lstStyle>
          <a:p>
            <a:fld id="{A35E5938-DE8C-4F26-826B-59F71F65337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4534ECE-0DB4-4F3D-BC73-D7F32B360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56D72D-9AAE-4E04-8CB6-8B269832C4F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924985D-F62A-4566-934F-7A68D68FD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2F86B1E-6779-48B6-8F00-EA2F7BAAC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777ED9-3948-49F3-ABF4-12C2AC7427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1BFD6C-8ADA-4C6A-A6AD-AEB05168D6B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54E2847-96B9-4847-B11C-6B063BBCD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7E08E80-26E9-417A-BF15-FB670A98F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9C3747-D2A3-4970-9821-DA2FD5AD2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37B8A6-C375-4F6B-B2EF-148076F86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9F71A8-438C-491B-99A9-A37DB7329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A81EB-070B-420D-9A1F-25AE2EF7CC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514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6EF683-1609-4F5B-822F-03EAC1B64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F4B65-9F18-4C47-B306-90717F19A4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4CA516-ABE8-4A05-99AF-445CF1DA3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4D055-7F73-470F-8BF4-F1299A12CA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120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3DB06-68F5-4391-A49E-6591BF08E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9F94F7-7803-4A64-8847-4DD08CF92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DCA03B-C635-4D55-A17E-C66DCC5EC0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AC9D2-AB8A-4C05-8B3A-EEFB5726B9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55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1CBEA7-3B37-4B45-B656-F0FBD3C93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6A438A-B85B-4A7A-B0EF-01C22A042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176DA5-5F55-4652-9023-5F2A5C1A4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D7D78-D892-4EEB-86BF-9FB89BD4A7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477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8BBD3F-437C-4C2C-9044-9BC704B27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F02E53-2F74-4FFA-A41B-C69A656D87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1951A1-30BC-40AC-A017-CF0C936F2B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84F47-F7FE-4BDE-B331-1E3ABBB8CC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133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F74138-7DF5-4CC9-A093-1F3CF8D2D1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AAFF0F-4973-424D-8970-AF9E4D37D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3B0D5-F1B1-4E9C-9A1D-4014547049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DDBB4-51EB-4CB0-8080-600E8F1392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02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0E22E1-3397-4290-8617-92EF5B85E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D8F300-D3CC-4FD8-8AF6-DA89BA8E1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F37D4EE-7403-4800-BC12-74203A813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60FDC-0D2D-4BA0-8254-F4F9F99698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2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1C8EF8-544A-4F32-ADC5-719CA44FE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02776F-52C5-4B98-B432-ED4E786EE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484F57-D0C4-4EA7-BAE1-67C7E8E9D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D2F94-23BA-49C8-AF13-C1BE4FB845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53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4E062E-81A0-4541-86FF-2DAAEB0039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3B7731-93FA-44D7-B5FF-A88BBC3DF8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43EFCB-2504-4872-AABA-F21C79509B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F8E10-0D8F-4A1C-8AC4-BF43209790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735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72222A-8D13-4165-8E8A-83AE743D4E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FC02E0-5553-47E3-AA89-CF9C54248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9E7912-1B7D-47F7-B26B-24EE117E9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CFCC3-ABBF-4FF5-9D38-B7E9D2BD91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77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E9502-E5D1-4693-BE8B-9F0AFA020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773E0-7D31-410A-A60F-ED335A918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99BE8-245F-42FE-8F9F-394D34D2A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4C6B5-0732-4B3F-B6DF-F0ECF074D3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17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309940-553F-413F-AD65-01ACB6969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33BCD5-2342-4ABC-B5B4-A2562DE9A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A122E6-CDAC-4962-87E3-1A47FB9F3F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0FE208-C567-496F-A476-B552CFEE12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2965E8-EC2B-458B-A41B-87EBE46B2E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54CDAFEC-8D8D-45E1-95EC-CA40121F347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5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wmf"/><Relationship Id="rId13" Type="http://schemas.openxmlformats.org/officeDocument/2006/relationships/oleObject" Target="../embeddings/oleObject181.bin"/><Relationship Id="rId18" Type="http://schemas.openxmlformats.org/officeDocument/2006/relationships/image" Target="../media/image183.wmf"/><Relationship Id="rId3" Type="http://schemas.openxmlformats.org/officeDocument/2006/relationships/oleObject" Target="../embeddings/oleObject176.bin"/><Relationship Id="rId21" Type="http://schemas.openxmlformats.org/officeDocument/2006/relationships/oleObject" Target="../embeddings/oleObject185.bin"/><Relationship Id="rId7" Type="http://schemas.openxmlformats.org/officeDocument/2006/relationships/oleObject" Target="../embeddings/oleObject178.bin"/><Relationship Id="rId12" Type="http://schemas.openxmlformats.org/officeDocument/2006/relationships/image" Target="../media/image180.wmf"/><Relationship Id="rId17" Type="http://schemas.openxmlformats.org/officeDocument/2006/relationships/oleObject" Target="../embeddings/oleObject18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2.wmf"/><Relationship Id="rId20" Type="http://schemas.openxmlformats.org/officeDocument/2006/relationships/image" Target="../media/image184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7.wmf"/><Relationship Id="rId11" Type="http://schemas.openxmlformats.org/officeDocument/2006/relationships/oleObject" Target="../embeddings/oleObject180.bin"/><Relationship Id="rId5" Type="http://schemas.openxmlformats.org/officeDocument/2006/relationships/oleObject" Target="../embeddings/oleObject177.bin"/><Relationship Id="rId15" Type="http://schemas.openxmlformats.org/officeDocument/2006/relationships/oleObject" Target="../embeddings/oleObject182.bin"/><Relationship Id="rId10" Type="http://schemas.openxmlformats.org/officeDocument/2006/relationships/image" Target="../media/image179.wmf"/><Relationship Id="rId19" Type="http://schemas.openxmlformats.org/officeDocument/2006/relationships/oleObject" Target="../embeddings/oleObject184.bin"/><Relationship Id="rId4" Type="http://schemas.openxmlformats.org/officeDocument/2006/relationships/image" Target="../media/image176.wmf"/><Relationship Id="rId9" Type="http://schemas.openxmlformats.org/officeDocument/2006/relationships/oleObject" Target="../embeddings/oleObject179.bin"/><Relationship Id="rId14" Type="http://schemas.openxmlformats.org/officeDocument/2006/relationships/image" Target="../media/image181.wmf"/><Relationship Id="rId22" Type="http://schemas.openxmlformats.org/officeDocument/2006/relationships/image" Target="../media/image18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wmf"/><Relationship Id="rId13" Type="http://schemas.openxmlformats.org/officeDocument/2006/relationships/oleObject" Target="../embeddings/oleObject191.bin"/><Relationship Id="rId18" Type="http://schemas.openxmlformats.org/officeDocument/2006/relationships/image" Target="../media/image193.wmf"/><Relationship Id="rId26" Type="http://schemas.openxmlformats.org/officeDocument/2006/relationships/image" Target="../media/image197.wmf"/><Relationship Id="rId39" Type="http://schemas.openxmlformats.org/officeDocument/2006/relationships/oleObject" Target="../embeddings/oleObject204.bin"/><Relationship Id="rId3" Type="http://schemas.openxmlformats.org/officeDocument/2006/relationships/oleObject" Target="../embeddings/oleObject186.bin"/><Relationship Id="rId21" Type="http://schemas.openxmlformats.org/officeDocument/2006/relationships/oleObject" Target="../embeddings/oleObject195.bin"/><Relationship Id="rId34" Type="http://schemas.openxmlformats.org/officeDocument/2006/relationships/image" Target="../media/image201.wmf"/><Relationship Id="rId42" Type="http://schemas.openxmlformats.org/officeDocument/2006/relationships/image" Target="../media/image205.wmf"/><Relationship Id="rId7" Type="http://schemas.openxmlformats.org/officeDocument/2006/relationships/oleObject" Target="../embeddings/oleObject188.bin"/><Relationship Id="rId12" Type="http://schemas.openxmlformats.org/officeDocument/2006/relationships/image" Target="../media/image190.wmf"/><Relationship Id="rId17" Type="http://schemas.openxmlformats.org/officeDocument/2006/relationships/oleObject" Target="../embeddings/oleObject193.bin"/><Relationship Id="rId25" Type="http://schemas.openxmlformats.org/officeDocument/2006/relationships/oleObject" Target="../embeddings/oleObject197.bin"/><Relationship Id="rId33" Type="http://schemas.openxmlformats.org/officeDocument/2006/relationships/oleObject" Target="../embeddings/oleObject201.bin"/><Relationship Id="rId38" Type="http://schemas.openxmlformats.org/officeDocument/2006/relationships/image" Target="../media/image203.wmf"/><Relationship Id="rId46" Type="http://schemas.openxmlformats.org/officeDocument/2006/relationships/image" Target="../media/image20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2.wmf"/><Relationship Id="rId20" Type="http://schemas.openxmlformats.org/officeDocument/2006/relationships/image" Target="../media/image194.wmf"/><Relationship Id="rId29" Type="http://schemas.openxmlformats.org/officeDocument/2006/relationships/oleObject" Target="../embeddings/oleObject199.bin"/><Relationship Id="rId41" Type="http://schemas.openxmlformats.org/officeDocument/2006/relationships/oleObject" Target="../embeddings/oleObject205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7.wmf"/><Relationship Id="rId11" Type="http://schemas.openxmlformats.org/officeDocument/2006/relationships/oleObject" Target="../embeddings/oleObject190.bin"/><Relationship Id="rId24" Type="http://schemas.openxmlformats.org/officeDocument/2006/relationships/image" Target="../media/image196.wmf"/><Relationship Id="rId32" Type="http://schemas.openxmlformats.org/officeDocument/2006/relationships/image" Target="../media/image200.wmf"/><Relationship Id="rId37" Type="http://schemas.openxmlformats.org/officeDocument/2006/relationships/oleObject" Target="../embeddings/oleObject203.bin"/><Relationship Id="rId40" Type="http://schemas.openxmlformats.org/officeDocument/2006/relationships/image" Target="../media/image204.wmf"/><Relationship Id="rId45" Type="http://schemas.openxmlformats.org/officeDocument/2006/relationships/oleObject" Target="../embeddings/oleObject207.bin"/><Relationship Id="rId5" Type="http://schemas.openxmlformats.org/officeDocument/2006/relationships/oleObject" Target="../embeddings/oleObject187.bin"/><Relationship Id="rId15" Type="http://schemas.openxmlformats.org/officeDocument/2006/relationships/oleObject" Target="../embeddings/oleObject192.bin"/><Relationship Id="rId23" Type="http://schemas.openxmlformats.org/officeDocument/2006/relationships/oleObject" Target="../embeddings/oleObject196.bin"/><Relationship Id="rId28" Type="http://schemas.openxmlformats.org/officeDocument/2006/relationships/image" Target="../media/image198.wmf"/><Relationship Id="rId36" Type="http://schemas.openxmlformats.org/officeDocument/2006/relationships/image" Target="../media/image202.wmf"/><Relationship Id="rId10" Type="http://schemas.openxmlformats.org/officeDocument/2006/relationships/image" Target="../media/image189.wmf"/><Relationship Id="rId19" Type="http://schemas.openxmlformats.org/officeDocument/2006/relationships/oleObject" Target="../embeddings/oleObject194.bin"/><Relationship Id="rId31" Type="http://schemas.openxmlformats.org/officeDocument/2006/relationships/oleObject" Target="../embeddings/oleObject200.bin"/><Relationship Id="rId44" Type="http://schemas.openxmlformats.org/officeDocument/2006/relationships/image" Target="../media/image206.wmf"/><Relationship Id="rId4" Type="http://schemas.openxmlformats.org/officeDocument/2006/relationships/image" Target="../media/image186.wmf"/><Relationship Id="rId9" Type="http://schemas.openxmlformats.org/officeDocument/2006/relationships/oleObject" Target="../embeddings/oleObject189.bin"/><Relationship Id="rId14" Type="http://schemas.openxmlformats.org/officeDocument/2006/relationships/image" Target="../media/image191.wmf"/><Relationship Id="rId22" Type="http://schemas.openxmlformats.org/officeDocument/2006/relationships/image" Target="../media/image195.wmf"/><Relationship Id="rId27" Type="http://schemas.openxmlformats.org/officeDocument/2006/relationships/oleObject" Target="../embeddings/oleObject198.bin"/><Relationship Id="rId30" Type="http://schemas.openxmlformats.org/officeDocument/2006/relationships/image" Target="../media/image199.wmf"/><Relationship Id="rId35" Type="http://schemas.openxmlformats.org/officeDocument/2006/relationships/oleObject" Target="../embeddings/oleObject202.bin"/><Relationship Id="rId43" Type="http://schemas.openxmlformats.org/officeDocument/2006/relationships/oleObject" Target="../embeddings/oleObject206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13.bin"/><Relationship Id="rId18" Type="http://schemas.openxmlformats.org/officeDocument/2006/relationships/image" Target="../media/image215.wmf"/><Relationship Id="rId26" Type="http://schemas.openxmlformats.org/officeDocument/2006/relationships/image" Target="../media/image219.wmf"/><Relationship Id="rId39" Type="http://schemas.openxmlformats.org/officeDocument/2006/relationships/oleObject" Target="../embeddings/oleObject226.bin"/><Relationship Id="rId21" Type="http://schemas.openxmlformats.org/officeDocument/2006/relationships/oleObject" Target="../embeddings/oleObject217.bin"/><Relationship Id="rId34" Type="http://schemas.openxmlformats.org/officeDocument/2006/relationships/image" Target="../media/image223.wmf"/><Relationship Id="rId42" Type="http://schemas.openxmlformats.org/officeDocument/2006/relationships/image" Target="../media/image227.wmf"/><Relationship Id="rId47" Type="http://schemas.openxmlformats.org/officeDocument/2006/relationships/oleObject" Target="../embeddings/oleObject230.bin"/><Relationship Id="rId50" Type="http://schemas.openxmlformats.org/officeDocument/2006/relationships/oleObject" Target="../embeddings/oleObject232.bin"/><Relationship Id="rId55" Type="http://schemas.openxmlformats.org/officeDocument/2006/relationships/image" Target="../media/image233.wmf"/><Relationship Id="rId7" Type="http://schemas.openxmlformats.org/officeDocument/2006/relationships/oleObject" Target="../embeddings/oleObject210.bin"/><Relationship Id="rId12" Type="http://schemas.openxmlformats.org/officeDocument/2006/relationships/image" Target="../media/image212.wmf"/><Relationship Id="rId17" Type="http://schemas.openxmlformats.org/officeDocument/2006/relationships/oleObject" Target="../embeddings/oleObject215.bin"/><Relationship Id="rId25" Type="http://schemas.openxmlformats.org/officeDocument/2006/relationships/oleObject" Target="../embeddings/oleObject219.bin"/><Relationship Id="rId33" Type="http://schemas.openxmlformats.org/officeDocument/2006/relationships/oleObject" Target="../embeddings/oleObject223.bin"/><Relationship Id="rId38" Type="http://schemas.openxmlformats.org/officeDocument/2006/relationships/image" Target="../media/image225.wmf"/><Relationship Id="rId46" Type="http://schemas.openxmlformats.org/officeDocument/2006/relationships/image" Target="../media/image229.wmf"/><Relationship Id="rId59" Type="http://schemas.openxmlformats.org/officeDocument/2006/relationships/oleObject" Target="../embeddings/oleObject2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4.wmf"/><Relationship Id="rId20" Type="http://schemas.openxmlformats.org/officeDocument/2006/relationships/image" Target="../media/image216.wmf"/><Relationship Id="rId29" Type="http://schemas.openxmlformats.org/officeDocument/2006/relationships/oleObject" Target="../embeddings/oleObject221.bin"/><Relationship Id="rId41" Type="http://schemas.openxmlformats.org/officeDocument/2006/relationships/oleObject" Target="../embeddings/oleObject227.bin"/><Relationship Id="rId54" Type="http://schemas.openxmlformats.org/officeDocument/2006/relationships/oleObject" Target="../embeddings/oleObject234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9.wmf"/><Relationship Id="rId11" Type="http://schemas.openxmlformats.org/officeDocument/2006/relationships/oleObject" Target="../embeddings/oleObject212.bin"/><Relationship Id="rId24" Type="http://schemas.openxmlformats.org/officeDocument/2006/relationships/image" Target="../media/image218.wmf"/><Relationship Id="rId32" Type="http://schemas.openxmlformats.org/officeDocument/2006/relationships/image" Target="../media/image222.wmf"/><Relationship Id="rId37" Type="http://schemas.openxmlformats.org/officeDocument/2006/relationships/oleObject" Target="../embeddings/oleObject225.bin"/><Relationship Id="rId40" Type="http://schemas.openxmlformats.org/officeDocument/2006/relationships/image" Target="../media/image226.wmf"/><Relationship Id="rId45" Type="http://schemas.openxmlformats.org/officeDocument/2006/relationships/oleObject" Target="../embeddings/oleObject229.bin"/><Relationship Id="rId53" Type="http://schemas.openxmlformats.org/officeDocument/2006/relationships/image" Target="../media/image232.wmf"/><Relationship Id="rId58" Type="http://schemas.openxmlformats.org/officeDocument/2006/relationships/image" Target="../media/image234.wmf"/><Relationship Id="rId5" Type="http://schemas.openxmlformats.org/officeDocument/2006/relationships/oleObject" Target="../embeddings/oleObject209.bin"/><Relationship Id="rId15" Type="http://schemas.openxmlformats.org/officeDocument/2006/relationships/oleObject" Target="../embeddings/oleObject214.bin"/><Relationship Id="rId23" Type="http://schemas.openxmlformats.org/officeDocument/2006/relationships/oleObject" Target="../embeddings/oleObject218.bin"/><Relationship Id="rId28" Type="http://schemas.openxmlformats.org/officeDocument/2006/relationships/image" Target="../media/image220.wmf"/><Relationship Id="rId36" Type="http://schemas.openxmlformats.org/officeDocument/2006/relationships/image" Target="../media/image224.wmf"/><Relationship Id="rId49" Type="http://schemas.openxmlformats.org/officeDocument/2006/relationships/oleObject" Target="../embeddings/oleObject231.bin"/><Relationship Id="rId57" Type="http://schemas.openxmlformats.org/officeDocument/2006/relationships/oleObject" Target="../embeddings/oleObject236.bin"/><Relationship Id="rId10" Type="http://schemas.openxmlformats.org/officeDocument/2006/relationships/image" Target="../media/image211.wmf"/><Relationship Id="rId19" Type="http://schemas.openxmlformats.org/officeDocument/2006/relationships/oleObject" Target="../embeddings/oleObject216.bin"/><Relationship Id="rId31" Type="http://schemas.openxmlformats.org/officeDocument/2006/relationships/oleObject" Target="../embeddings/oleObject222.bin"/><Relationship Id="rId44" Type="http://schemas.openxmlformats.org/officeDocument/2006/relationships/image" Target="../media/image228.wmf"/><Relationship Id="rId52" Type="http://schemas.openxmlformats.org/officeDocument/2006/relationships/oleObject" Target="../embeddings/oleObject233.bin"/><Relationship Id="rId60" Type="http://schemas.openxmlformats.org/officeDocument/2006/relationships/image" Target="../media/image235.wmf"/><Relationship Id="rId4" Type="http://schemas.openxmlformats.org/officeDocument/2006/relationships/image" Target="../media/image208.wmf"/><Relationship Id="rId9" Type="http://schemas.openxmlformats.org/officeDocument/2006/relationships/oleObject" Target="../embeddings/oleObject211.bin"/><Relationship Id="rId14" Type="http://schemas.openxmlformats.org/officeDocument/2006/relationships/image" Target="../media/image213.wmf"/><Relationship Id="rId22" Type="http://schemas.openxmlformats.org/officeDocument/2006/relationships/image" Target="../media/image217.wmf"/><Relationship Id="rId27" Type="http://schemas.openxmlformats.org/officeDocument/2006/relationships/oleObject" Target="../embeddings/oleObject220.bin"/><Relationship Id="rId30" Type="http://schemas.openxmlformats.org/officeDocument/2006/relationships/image" Target="../media/image221.wmf"/><Relationship Id="rId35" Type="http://schemas.openxmlformats.org/officeDocument/2006/relationships/oleObject" Target="../embeddings/oleObject224.bin"/><Relationship Id="rId43" Type="http://schemas.openxmlformats.org/officeDocument/2006/relationships/oleObject" Target="../embeddings/oleObject228.bin"/><Relationship Id="rId48" Type="http://schemas.openxmlformats.org/officeDocument/2006/relationships/image" Target="../media/image230.wmf"/><Relationship Id="rId56" Type="http://schemas.openxmlformats.org/officeDocument/2006/relationships/oleObject" Target="../embeddings/oleObject235.bin"/><Relationship Id="rId8" Type="http://schemas.openxmlformats.org/officeDocument/2006/relationships/image" Target="../media/image210.wmf"/><Relationship Id="rId51" Type="http://schemas.openxmlformats.org/officeDocument/2006/relationships/image" Target="../media/image231.wmf"/><Relationship Id="rId3" Type="http://schemas.openxmlformats.org/officeDocument/2006/relationships/oleObject" Target="../embeddings/oleObject20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wmf"/><Relationship Id="rId13" Type="http://schemas.openxmlformats.org/officeDocument/2006/relationships/oleObject" Target="../embeddings/oleObject243.bin"/><Relationship Id="rId18" Type="http://schemas.openxmlformats.org/officeDocument/2006/relationships/image" Target="../media/image243.wmf"/><Relationship Id="rId3" Type="http://schemas.openxmlformats.org/officeDocument/2006/relationships/oleObject" Target="../embeddings/oleObject238.bin"/><Relationship Id="rId7" Type="http://schemas.openxmlformats.org/officeDocument/2006/relationships/oleObject" Target="../embeddings/oleObject240.bin"/><Relationship Id="rId12" Type="http://schemas.openxmlformats.org/officeDocument/2006/relationships/image" Target="../media/image240.wmf"/><Relationship Id="rId17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2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7.wmf"/><Relationship Id="rId11" Type="http://schemas.openxmlformats.org/officeDocument/2006/relationships/oleObject" Target="../embeddings/oleObject242.bin"/><Relationship Id="rId5" Type="http://schemas.openxmlformats.org/officeDocument/2006/relationships/oleObject" Target="../embeddings/oleObject239.bin"/><Relationship Id="rId15" Type="http://schemas.openxmlformats.org/officeDocument/2006/relationships/oleObject" Target="../embeddings/oleObject244.bin"/><Relationship Id="rId10" Type="http://schemas.openxmlformats.org/officeDocument/2006/relationships/image" Target="../media/image239.wmf"/><Relationship Id="rId4" Type="http://schemas.openxmlformats.org/officeDocument/2006/relationships/image" Target="../media/image236.wmf"/><Relationship Id="rId9" Type="http://schemas.openxmlformats.org/officeDocument/2006/relationships/oleObject" Target="../embeddings/oleObject241.bin"/><Relationship Id="rId14" Type="http://schemas.openxmlformats.org/officeDocument/2006/relationships/image" Target="../media/image24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wmf"/><Relationship Id="rId13" Type="http://schemas.openxmlformats.org/officeDocument/2006/relationships/oleObject" Target="../embeddings/oleObject251.bin"/><Relationship Id="rId18" Type="http://schemas.openxmlformats.org/officeDocument/2006/relationships/image" Target="../media/image251.wmf"/><Relationship Id="rId3" Type="http://schemas.openxmlformats.org/officeDocument/2006/relationships/oleObject" Target="../embeddings/oleObject246.bin"/><Relationship Id="rId7" Type="http://schemas.openxmlformats.org/officeDocument/2006/relationships/oleObject" Target="../embeddings/oleObject248.bin"/><Relationship Id="rId12" Type="http://schemas.openxmlformats.org/officeDocument/2006/relationships/image" Target="../media/image248.wmf"/><Relationship Id="rId17" Type="http://schemas.openxmlformats.org/officeDocument/2006/relationships/oleObject" Target="../embeddings/oleObject25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5.wmf"/><Relationship Id="rId11" Type="http://schemas.openxmlformats.org/officeDocument/2006/relationships/oleObject" Target="../embeddings/oleObject250.bin"/><Relationship Id="rId5" Type="http://schemas.openxmlformats.org/officeDocument/2006/relationships/oleObject" Target="../embeddings/oleObject247.bin"/><Relationship Id="rId15" Type="http://schemas.openxmlformats.org/officeDocument/2006/relationships/oleObject" Target="../embeddings/oleObject252.bin"/><Relationship Id="rId10" Type="http://schemas.openxmlformats.org/officeDocument/2006/relationships/image" Target="../media/image247.wmf"/><Relationship Id="rId4" Type="http://schemas.openxmlformats.org/officeDocument/2006/relationships/image" Target="../media/image244.wmf"/><Relationship Id="rId9" Type="http://schemas.openxmlformats.org/officeDocument/2006/relationships/oleObject" Target="../embeddings/oleObject249.bin"/><Relationship Id="rId14" Type="http://schemas.openxmlformats.org/officeDocument/2006/relationships/image" Target="../media/image2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wmf"/><Relationship Id="rId13" Type="http://schemas.openxmlformats.org/officeDocument/2006/relationships/oleObject" Target="../embeddings/oleObject259.bin"/><Relationship Id="rId18" Type="http://schemas.openxmlformats.org/officeDocument/2006/relationships/image" Target="../media/image259.wmf"/><Relationship Id="rId26" Type="http://schemas.openxmlformats.org/officeDocument/2006/relationships/image" Target="../media/image263.wmf"/><Relationship Id="rId3" Type="http://schemas.openxmlformats.org/officeDocument/2006/relationships/oleObject" Target="../embeddings/oleObject254.bin"/><Relationship Id="rId21" Type="http://schemas.openxmlformats.org/officeDocument/2006/relationships/oleObject" Target="../embeddings/oleObject263.bin"/><Relationship Id="rId7" Type="http://schemas.openxmlformats.org/officeDocument/2006/relationships/oleObject" Target="../embeddings/oleObject256.bin"/><Relationship Id="rId12" Type="http://schemas.openxmlformats.org/officeDocument/2006/relationships/image" Target="../media/image256.wmf"/><Relationship Id="rId17" Type="http://schemas.openxmlformats.org/officeDocument/2006/relationships/oleObject" Target="../embeddings/oleObject261.bin"/><Relationship Id="rId25" Type="http://schemas.openxmlformats.org/officeDocument/2006/relationships/oleObject" Target="../embeddings/oleObject26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8.wmf"/><Relationship Id="rId20" Type="http://schemas.openxmlformats.org/officeDocument/2006/relationships/image" Target="../media/image260.wmf"/><Relationship Id="rId29" Type="http://schemas.openxmlformats.org/officeDocument/2006/relationships/oleObject" Target="../embeddings/oleObject267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3.wmf"/><Relationship Id="rId11" Type="http://schemas.openxmlformats.org/officeDocument/2006/relationships/oleObject" Target="../embeddings/oleObject258.bin"/><Relationship Id="rId24" Type="http://schemas.openxmlformats.org/officeDocument/2006/relationships/image" Target="../media/image262.wmf"/><Relationship Id="rId5" Type="http://schemas.openxmlformats.org/officeDocument/2006/relationships/oleObject" Target="../embeddings/oleObject255.bin"/><Relationship Id="rId15" Type="http://schemas.openxmlformats.org/officeDocument/2006/relationships/oleObject" Target="../embeddings/oleObject260.bin"/><Relationship Id="rId23" Type="http://schemas.openxmlformats.org/officeDocument/2006/relationships/oleObject" Target="../embeddings/oleObject264.bin"/><Relationship Id="rId28" Type="http://schemas.openxmlformats.org/officeDocument/2006/relationships/image" Target="../media/image264.wmf"/><Relationship Id="rId10" Type="http://schemas.openxmlformats.org/officeDocument/2006/relationships/image" Target="../media/image255.wmf"/><Relationship Id="rId19" Type="http://schemas.openxmlformats.org/officeDocument/2006/relationships/oleObject" Target="../embeddings/oleObject262.bin"/><Relationship Id="rId4" Type="http://schemas.openxmlformats.org/officeDocument/2006/relationships/image" Target="../media/image252.wmf"/><Relationship Id="rId9" Type="http://schemas.openxmlformats.org/officeDocument/2006/relationships/oleObject" Target="../embeddings/oleObject257.bin"/><Relationship Id="rId14" Type="http://schemas.openxmlformats.org/officeDocument/2006/relationships/image" Target="../media/image257.wmf"/><Relationship Id="rId22" Type="http://schemas.openxmlformats.org/officeDocument/2006/relationships/image" Target="../media/image261.wmf"/><Relationship Id="rId27" Type="http://schemas.openxmlformats.org/officeDocument/2006/relationships/oleObject" Target="../embeddings/oleObject266.bin"/><Relationship Id="rId30" Type="http://schemas.openxmlformats.org/officeDocument/2006/relationships/image" Target="../media/image26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8.wmf"/><Relationship Id="rId13" Type="http://schemas.openxmlformats.org/officeDocument/2006/relationships/oleObject" Target="../embeddings/oleObject273.bin"/><Relationship Id="rId18" Type="http://schemas.openxmlformats.org/officeDocument/2006/relationships/image" Target="../media/image273.wmf"/><Relationship Id="rId26" Type="http://schemas.openxmlformats.org/officeDocument/2006/relationships/image" Target="../media/image277.wmf"/><Relationship Id="rId3" Type="http://schemas.openxmlformats.org/officeDocument/2006/relationships/oleObject" Target="../embeddings/oleObject268.bin"/><Relationship Id="rId21" Type="http://schemas.openxmlformats.org/officeDocument/2006/relationships/oleObject" Target="../embeddings/oleObject277.bin"/><Relationship Id="rId7" Type="http://schemas.openxmlformats.org/officeDocument/2006/relationships/oleObject" Target="../embeddings/oleObject270.bin"/><Relationship Id="rId12" Type="http://schemas.openxmlformats.org/officeDocument/2006/relationships/image" Target="../media/image270.wmf"/><Relationship Id="rId17" Type="http://schemas.openxmlformats.org/officeDocument/2006/relationships/oleObject" Target="../embeddings/oleObject275.bin"/><Relationship Id="rId25" Type="http://schemas.openxmlformats.org/officeDocument/2006/relationships/oleObject" Target="../embeddings/oleObject2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2.wmf"/><Relationship Id="rId20" Type="http://schemas.openxmlformats.org/officeDocument/2006/relationships/image" Target="../media/image274.wmf"/><Relationship Id="rId29" Type="http://schemas.openxmlformats.org/officeDocument/2006/relationships/oleObject" Target="../embeddings/oleObject281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7.wmf"/><Relationship Id="rId11" Type="http://schemas.openxmlformats.org/officeDocument/2006/relationships/oleObject" Target="../embeddings/oleObject272.bin"/><Relationship Id="rId24" Type="http://schemas.openxmlformats.org/officeDocument/2006/relationships/image" Target="../media/image276.wmf"/><Relationship Id="rId5" Type="http://schemas.openxmlformats.org/officeDocument/2006/relationships/oleObject" Target="../embeddings/oleObject269.bin"/><Relationship Id="rId15" Type="http://schemas.openxmlformats.org/officeDocument/2006/relationships/oleObject" Target="../embeddings/oleObject274.bin"/><Relationship Id="rId23" Type="http://schemas.openxmlformats.org/officeDocument/2006/relationships/oleObject" Target="../embeddings/oleObject278.bin"/><Relationship Id="rId28" Type="http://schemas.openxmlformats.org/officeDocument/2006/relationships/image" Target="../media/image278.wmf"/><Relationship Id="rId10" Type="http://schemas.openxmlformats.org/officeDocument/2006/relationships/image" Target="../media/image269.wmf"/><Relationship Id="rId19" Type="http://schemas.openxmlformats.org/officeDocument/2006/relationships/oleObject" Target="../embeddings/oleObject276.bin"/><Relationship Id="rId4" Type="http://schemas.openxmlformats.org/officeDocument/2006/relationships/image" Target="../media/image266.wmf"/><Relationship Id="rId9" Type="http://schemas.openxmlformats.org/officeDocument/2006/relationships/oleObject" Target="../embeddings/oleObject271.bin"/><Relationship Id="rId14" Type="http://schemas.openxmlformats.org/officeDocument/2006/relationships/image" Target="../media/image271.wmf"/><Relationship Id="rId22" Type="http://schemas.openxmlformats.org/officeDocument/2006/relationships/image" Target="../media/image275.wmf"/><Relationship Id="rId27" Type="http://schemas.openxmlformats.org/officeDocument/2006/relationships/oleObject" Target="../embeddings/oleObject280.bin"/><Relationship Id="rId30" Type="http://schemas.openxmlformats.org/officeDocument/2006/relationships/image" Target="../media/image279.w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9" Type="http://schemas.openxmlformats.org/officeDocument/2006/relationships/oleObject" Target="../embeddings/oleObject44.bin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34" Type="http://schemas.openxmlformats.org/officeDocument/2006/relationships/image" Target="../media/image41.wmf"/><Relationship Id="rId42" Type="http://schemas.openxmlformats.org/officeDocument/2006/relationships/image" Target="../media/image45.wmf"/><Relationship Id="rId47" Type="http://schemas.openxmlformats.org/officeDocument/2006/relationships/oleObject" Target="../embeddings/oleObject48.bin"/><Relationship Id="rId50" Type="http://schemas.openxmlformats.org/officeDocument/2006/relationships/image" Target="../media/image49.wmf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33" Type="http://schemas.openxmlformats.org/officeDocument/2006/relationships/oleObject" Target="../embeddings/oleObject41.bin"/><Relationship Id="rId38" Type="http://schemas.openxmlformats.org/officeDocument/2006/relationships/image" Target="../media/image43.wmf"/><Relationship Id="rId46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oleObject" Target="../embeddings/oleObject39.bin"/><Relationship Id="rId41" Type="http://schemas.openxmlformats.org/officeDocument/2006/relationships/oleObject" Target="../embeddings/oleObject4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6.wmf"/><Relationship Id="rId32" Type="http://schemas.openxmlformats.org/officeDocument/2006/relationships/image" Target="../media/image40.wmf"/><Relationship Id="rId37" Type="http://schemas.openxmlformats.org/officeDocument/2006/relationships/oleObject" Target="../embeddings/oleObject43.bin"/><Relationship Id="rId40" Type="http://schemas.openxmlformats.org/officeDocument/2006/relationships/image" Target="../media/image44.wmf"/><Relationship Id="rId45" Type="http://schemas.openxmlformats.org/officeDocument/2006/relationships/oleObject" Target="../embeddings/oleObject47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38.wmf"/><Relationship Id="rId36" Type="http://schemas.openxmlformats.org/officeDocument/2006/relationships/image" Target="../media/image42.wmf"/><Relationship Id="rId49" Type="http://schemas.openxmlformats.org/officeDocument/2006/relationships/oleObject" Target="../embeddings/oleObject49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0.bin"/><Relationship Id="rId44" Type="http://schemas.openxmlformats.org/officeDocument/2006/relationships/image" Target="../media/image46.wmf"/><Relationship Id="rId52" Type="http://schemas.openxmlformats.org/officeDocument/2006/relationships/image" Target="../media/image50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38.bin"/><Relationship Id="rId30" Type="http://schemas.openxmlformats.org/officeDocument/2006/relationships/image" Target="../media/image39.wmf"/><Relationship Id="rId35" Type="http://schemas.openxmlformats.org/officeDocument/2006/relationships/oleObject" Target="../embeddings/oleObject42.bin"/><Relationship Id="rId43" Type="http://schemas.openxmlformats.org/officeDocument/2006/relationships/oleObject" Target="../embeddings/oleObject46.bin"/><Relationship Id="rId48" Type="http://schemas.openxmlformats.org/officeDocument/2006/relationships/image" Target="../media/image48.wmf"/><Relationship Id="rId8" Type="http://schemas.openxmlformats.org/officeDocument/2006/relationships/image" Target="../media/image28.wmf"/><Relationship Id="rId51" Type="http://schemas.openxmlformats.org/officeDocument/2006/relationships/oleObject" Target="../embeddings/oleObject5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8.wmf"/><Relationship Id="rId26" Type="http://schemas.openxmlformats.org/officeDocument/2006/relationships/image" Target="../media/image62.wmf"/><Relationship Id="rId39" Type="http://schemas.openxmlformats.org/officeDocument/2006/relationships/oleObject" Target="../embeddings/oleObject69.bin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34" Type="http://schemas.openxmlformats.org/officeDocument/2006/relationships/image" Target="../media/image66.wmf"/><Relationship Id="rId42" Type="http://schemas.openxmlformats.org/officeDocument/2006/relationships/image" Target="../media/image70.wmf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2.bin"/><Relationship Id="rId33" Type="http://schemas.openxmlformats.org/officeDocument/2006/relationships/oleObject" Target="../embeddings/oleObject66.bin"/><Relationship Id="rId38" Type="http://schemas.openxmlformats.org/officeDocument/2006/relationships/image" Target="../media/image68.wmf"/><Relationship Id="rId46" Type="http://schemas.openxmlformats.org/officeDocument/2006/relationships/image" Target="../media/image7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29" Type="http://schemas.openxmlformats.org/officeDocument/2006/relationships/oleObject" Target="../embeddings/oleObject64.bin"/><Relationship Id="rId41" Type="http://schemas.openxmlformats.org/officeDocument/2006/relationships/oleObject" Target="../embeddings/oleObject7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61.wmf"/><Relationship Id="rId32" Type="http://schemas.openxmlformats.org/officeDocument/2006/relationships/image" Target="../media/image65.wmf"/><Relationship Id="rId37" Type="http://schemas.openxmlformats.org/officeDocument/2006/relationships/oleObject" Target="../embeddings/oleObject68.bin"/><Relationship Id="rId40" Type="http://schemas.openxmlformats.org/officeDocument/2006/relationships/image" Target="../media/image69.wmf"/><Relationship Id="rId45" Type="http://schemas.openxmlformats.org/officeDocument/2006/relationships/oleObject" Target="../embeddings/oleObject72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28" Type="http://schemas.openxmlformats.org/officeDocument/2006/relationships/image" Target="../media/image63.wmf"/><Relationship Id="rId36" Type="http://schemas.openxmlformats.org/officeDocument/2006/relationships/image" Target="../media/image67.wmf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59.bin"/><Relationship Id="rId31" Type="http://schemas.openxmlformats.org/officeDocument/2006/relationships/oleObject" Target="../embeddings/oleObject65.bin"/><Relationship Id="rId44" Type="http://schemas.openxmlformats.org/officeDocument/2006/relationships/image" Target="../media/image71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6.wmf"/><Relationship Id="rId22" Type="http://schemas.openxmlformats.org/officeDocument/2006/relationships/image" Target="../media/image60.wmf"/><Relationship Id="rId27" Type="http://schemas.openxmlformats.org/officeDocument/2006/relationships/oleObject" Target="../embeddings/oleObject63.bin"/><Relationship Id="rId30" Type="http://schemas.openxmlformats.org/officeDocument/2006/relationships/image" Target="../media/image64.wmf"/><Relationship Id="rId35" Type="http://schemas.openxmlformats.org/officeDocument/2006/relationships/oleObject" Target="../embeddings/oleObject67.bin"/><Relationship Id="rId43" Type="http://schemas.openxmlformats.org/officeDocument/2006/relationships/oleObject" Target="../embeddings/oleObject7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80.wmf"/><Relationship Id="rId26" Type="http://schemas.openxmlformats.org/officeDocument/2006/relationships/image" Target="../media/image84.wmf"/><Relationship Id="rId3" Type="http://schemas.openxmlformats.org/officeDocument/2006/relationships/oleObject" Target="../embeddings/oleObject73.bin"/><Relationship Id="rId21" Type="http://schemas.openxmlformats.org/officeDocument/2006/relationships/oleObject" Target="../embeddings/oleObject82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7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wmf"/><Relationship Id="rId20" Type="http://schemas.openxmlformats.org/officeDocument/2006/relationships/image" Target="../media/image8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83.wmf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10" Type="http://schemas.openxmlformats.org/officeDocument/2006/relationships/image" Target="../media/image76.wmf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78.wmf"/><Relationship Id="rId22" Type="http://schemas.openxmlformats.org/officeDocument/2006/relationships/image" Target="../media/image82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9.wmf"/><Relationship Id="rId18" Type="http://schemas.openxmlformats.org/officeDocument/2006/relationships/oleObject" Target="../embeddings/oleObject92.bin"/><Relationship Id="rId26" Type="http://schemas.openxmlformats.org/officeDocument/2006/relationships/oleObject" Target="../embeddings/oleObject96.bin"/><Relationship Id="rId39" Type="http://schemas.openxmlformats.org/officeDocument/2006/relationships/image" Target="../media/image102.w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93.wmf"/><Relationship Id="rId34" Type="http://schemas.openxmlformats.org/officeDocument/2006/relationships/oleObject" Target="../embeddings/oleObject100.bin"/><Relationship Id="rId42" Type="http://schemas.openxmlformats.org/officeDocument/2006/relationships/oleObject" Target="../embeddings/oleObject104.bin"/><Relationship Id="rId47" Type="http://schemas.openxmlformats.org/officeDocument/2006/relationships/image" Target="../media/image106.wmf"/><Relationship Id="rId50" Type="http://schemas.openxmlformats.org/officeDocument/2006/relationships/oleObject" Target="../embeddings/oleObject108.bin"/><Relationship Id="rId7" Type="http://schemas.openxmlformats.org/officeDocument/2006/relationships/image" Target="../media/image86.wmf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91.wmf"/><Relationship Id="rId25" Type="http://schemas.openxmlformats.org/officeDocument/2006/relationships/image" Target="../media/image95.wmf"/><Relationship Id="rId33" Type="http://schemas.openxmlformats.org/officeDocument/2006/relationships/image" Target="../media/image99.wmf"/><Relationship Id="rId38" Type="http://schemas.openxmlformats.org/officeDocument/2006/relationships/oleObject" Target="../embeddings/oleObject102.bin"/><Relationship Id="rId46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1.bin"/><Relationship Id="rId20" Type="http://schemas.openxmlformats.org/officeDocument/2006/relationships/oleObject" Target="../embeddings/oleObject93.bin"/><Relationship Id="rId29" Type="http://schemas.openxmlformats.org/officeDocument/2006/relationships/image" Target="../media/image97.wmf"/><Relationship Id="rId41" Type="http://schemas.openxmlformats.org/officeDocument/2006/relationships/image" Target="../media/image10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88.wmf"/><Relationship Id="rId24" Type="http://schemas.openxmlformats.org/officeDocument/2006/relationships/oleObject" Target="../embeddings/oleObject95.bin"/><Relationship Id="rId32" Type="http://schemas.openxmlformats.org/officeDocument/2006/relationships/oleObject" Target="../embeddings/oleObject99.bin"/><Relationship Id="rId37" Type="http://schemas.openxmlformats.org/officeDocument/2006/relationships/image" Target="../media/image101.wmf"/><Relationship Id="rId40" Type="http://schemas.openxmlformats.org/officeDocument/2006/relationships/oleObject" Target="../embeddings/oleObject103.bin"/><Relationship Id="rId45" Type="http://schemas.openxmlformats.org/officeDocument/2006/relationships/image" Target="../media/image105.wmf"/><Relationship Id="rId53" Type="http://schemas.openxmlformats.org/officeDocument/2006/relationships/image" Target="../media/image109.wmf"/><Relationship Id="rId5" Type="http://schemas.openxmlformats.org/officeDocument/2006/relationships/image" Target="../media/image85.wmf"/><Relationship Id="rId15" Type="http://schemas.openxmlformats.org/officeDocument/2006/relationships/image" Target="../media/image90.wmf"/><Relationship Id="rId23" Type="http://schemas.openxmlformats.org/officeDocument/2006/relationships/image" Target="../media/image94.wmf"/><Relationship Id="rId28" Type="http://schemas.openxmlformats.org/officeDocument/2006/relationships/oleObject" Target="../embeddings/oleObject97.bin"/><Relationship Id="rId36" Type="http://schemas.openxmlformats.org/officeDocument/2006/relationships/oleObject" Target="../embeddings/oleObject101.bin"/><Relationship Id="rId49" Type="http://schemas.openxmlformats.org/officeDocument/2006/relationships/image" Target="../media/image107.wmf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92.wmf"/><Relationship Id="rId31" Type="http://schemas.openxmlformats.org/officeDocument/2006/relationships/image" Target="../media/image98.wmf"/><Relationship Id="rId44" Type="http://schemas.openxmlformats.org/officeDocument/2006/relationships/oleObject" Target="../embeddings/oleObject105.bin"/><Relationship Id="rId52" Type="http://schemas.openxmlformats.org/officeDocument/2006/relationships/oleObject" Target="../embeddings/oleObject109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87.wmf"/><Relationship Id="rId14" Type="http://schemas.openxmlformats.org/officeDocument/2006/relationships/oleObject" Target="../embeddings/oleObject90.bin"/><Relationship Id="rId22" Type="http://schemas.openxmlformats.org/officeDocument/2006/relationships/oleObject" Target="../embeddings/oleObject94.bin"/><Relationship Id="rId27" Type="http://schemas.openxmlformats.org/officeDocument/2006/relationships/image" Target="../media/image96.wmf"/><Relationship Id="rId30" Type="http://schemas.openxmlformats.org/officeDocument/2006/relationships/oleObject" Target="../embeddings/oleObject98.bin"/><Relationship Id="rId35" Type="http://schemas.openxmlformats.org/officeDocument/2006/relationships/image" Target="../media/image100.wmf"/><Relationship Id="rId43" Type="http://schemas.openxmlformats.org/officeDocument/2006/relationships/image" Target="../media/image104.wmf"/><Relationship Id="rId48" Type="http://schemas.openxmlformats.org/officeDocument/2006/relationships/oleObject" Target="../embeddings/oleObject107.bin"/><Relationship Id="rId8" Type="http://schemas.openxmlformats.org/officeDocument/2006/relationships/oleObject" Target="../embeddings/oleObject87.bin"/><Relationship Id="rId51" Type="http://schemas.openxmlformats.org/officeDocument/2006/relationships/image" Target="../media/image108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4.wmf"/><Relationship Id="rId18" Type="http://schemas.openxmlformats.org/officeDocument/2006/relationships/oleObject" Target="../embeddings/oleObject117.bin"/><Relationship Id="rId26" Type="http://schemas.openxmlformats.org/officeDocument/2006/relationships/oleObject" Target="../embeddings/oleObject121.bin"/><Relationship Id="rId39" Type="http://schemas.openxmlformats.org/officeDocument/2006/relationships/image" Target="../media/image127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8.wmf"/><Relationship Id="rId34" Type="http://schemas.openxmlformats.org/officeDocument/2006/relationships/oleObject" Target="../embeddings/oleObject125.bin"/><Relationship Id="rId42" Type="http://schemas.openxmlformats.org/officeDocument/2006/relationships/oleObject" Target="../embeddings/oleObject129.bin"/><Relationship Id="rId47" Type="http://schemas.openxmlformats.org/officeDocument/2006/relationships/image" Target="../media/image131.wmf"/><Relationship Id="rId50" Type="http://schemas.openxmlformats.org/officeDocument/2006/relationships/oleObject" Target="../embeddings/oleObject133.bin"/><Relationship Id="rId7" Type="http://schemas.openxmlformats.org/officeDocument/2006/relationships/image" Target="../media/image111.wmf"/><Relationship Id="rId12" Type="http://schemas.openxmlformats.org/officeDocument/2006/relationships/oleObject" Target="../embeddings/oleObject114.bin"/><Relationship Id="rId17" Type="http://schemas.openxmlformats.org/officeDocument/2006/relationships/image" Target="../media/image116.wmf"/><Relationship Id="rId25" Type="http://schemas.openxmlformats.org/officeDocument/2006/relationships/image" Target="../media/image120.wmf"/><Relationship Id="rId33" Type="http://schemas.openxmlformats.org/officeDocument/2006/relationships/image" Target="../media/image124.wmf"/><Relationship Id="rId38" Type="http://schemas.openxmlformats.org/officeDocument/2006/relationships/oleObject" Target="../embeddings/oleObject127.bin"/><Relationship Id="rId46" Type="http://schemas.openxmlformats.org/officeDocument/2006/relationships/oleObject" Target="../embeddings/oleObject13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18.bin"/><Relationship Id="rId29" Type="http://schemas.openxmlformats.org/officeDocument/2006/relationships/image" Target="../media/image122.wmf"/><Relationship Id="rId41" Type="http://schemas.openxmlformats.org/officeDocument/2006/relationships/image" Target="../media/image12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1.bin"/><Relationship Id="rId11" Type="http://schemas.openxmlformats.org/officeDocument/2006/relationships/image" Target="../media/image113.wmf"/><Relationship Id="rId24" Type="http://schemas.openxmlformats.org/officeDocument/2006/relationships/oleObject" Target="../embeddings/oleObject120.bin"/><Relationship Id="rId32" Type="http://schemas.openxmlformats.org/officeDocument/2006/relationships/oleObject" Target="../embeddings/oleObject124.bin"/><Relationship Id="rId37" Type="http://schemas.openxmlformats.org/officeDocument/2006/relationships/image" Target="../media/image126.wmf"/><Relationship Id="rId40" Type="http://schemas.openxmlformats.org/officeDocument/2006/relationships/oleObject" Target="../embeddings/oleObject128.bin"/><Relationship Id="rId45" Type="http://schemas.openxmlformats.org/officeDocument/2006/relationships/image" Target="../media/image130.wmf"/><Relationship Id="rId53" Type="http://schemas.openxmlformats.org/officeDocument/2006/relationships/image" Target="../media/image134.wmf"/><Relationship Id="rId5" Type="http://schemas.openxmlformats.org/officeDocument/2006/relationships/image" Target="../media/image110.wmf"/><Relationship Id="rId15" Type="http://schemas.openxmlformats.org/officeDocument/2006/relationships/image" Target="../media/image115.wmf"/><Relationship Id="rId23" Type="http://schemas.openxmlformats.org/officeDocument/2006/relationships/image" Target="../media/image119.wmf"/><Relationship Id="rId28" Type="http://schemas.openxmlformats.org/officeDocument/2006/relationships/oleObject" Target="../embeddings/oleObject122.bin"/><Relationship Id="rId36" Type="http://schemas.openxmlformats.org/officeDocument/2006/relationships/oleObject" Target="../embeddings/oleObject126.bin"/><Relationship Id="rId49" Type="http://schemas.openxmlformats.org/officeDocument/2006/relationships/image" Target="../media/image132.wmf"/><Relationship Id="rId10" Type="http://schemas.openxmlformats.org/officeDocument/2006/relationships/oleObject" Target="../embeddings/oleObject113.bin"/><Relationship Id="rId19" Type="http://schemas.openxmlformats.org/officeDocument/2006/relationships/image" Target="../media/image117.wmf"/><Relationship Id="rId31" Type="http://schemas.openxmlformats.org/officeDocument/2006/relationships/image" Target="../media/image123.wmf"/><Relationship Id="rId44" Type="http://schemas.openxmlformats.org/officeDocument/2006/relationships/oleObject" Target="../embeddings/oleObject130.bin"/><Relationship Id="rId52" Type="http://schemas.openxmlformats.org/officeDocument/2006/relationships/oleObject" Target="../embeddings/oleObject134.bin"/><Relationship Id="rId4" Type="http://schemas.openxmlformats.org/officeDocument/2006/relationships/oleObject" Target="../embeddings/oleObject110.bin"/><Relationship Id="rId9" Type="http://schemas.openxmlformats.org/officeDocument/2006/relationships/image" Target="../media/image112.wmf"/><Relationship Id="rId14" Type="http://schemas.openxmlformats.org/officeDocument/2006/relationships/oleObject" Target="../embeddings/oleObject115.bin"/><Relationship Id="rId22" Type="http://schemas.openxmlformats.org/officeDocument/2006/relationships/oleObject" Target="../embeddings/oleObject119.bin"/><Relationship Id="rId27" Type="http://schemas.openxmlformats.org/officeDocument/2006/relationships/image" Target="../media/image121.wmf"/><Relationship Id="rId30" Type="http://schemas.openxmlformats.org/officeDocument/2006/relationships/oleObject" Target="../embeddings/oleObject123.bin"/><Relationship Id="rId35" Type="http://schemas.openxmlformats.org/officeDocument/2006/relationships/image" Target="../media/image125.wmf"/><Relationship Id="rId43" Type="http://schemas.openxmlformats.org/officeDocument/2006/relationships/image" Target="../media/image129.wmf"/><Relationship Id="rId48" Type="http://schemas.openxmlformats.org/officeDocument/2006/relationships/oleObject" Target="../embeddings/oleObject132.bin"/><Relationship Id="rId8" Type="http://schemas.openxmlformats.org/officeDocument/2006/relationships/oleObject" Target="../embeddings/oleObject112.bin"/><Relationship Id="rId51" Type="http://schemas.openxmlformats.org/officeDocument/2006/relationships/image" Target="../media/image13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oleObject" Target="../embeddings/oleObject140.bin"/><Relationship Id="rId18" Type="http://schemas.openxmlformats.org/officeDocument/2006/relationships/image" Target="../media/image142.wmf"/><Relationship Id="rId26" Type="http://schemas.openxmlformats.org/officeDocument/2006/relationships/image" Target="../media/image146.wmf"/><Relationship Id="rId3" Type="http://schemas.openxmlformats.org/officeDocument/2006/relationships/oleObject" Target="../embeddings/oleObject135.bin"/><Relationship Id="rId21" Type="http://schemas.openxmlformats.org/officeDocument/2006/relationships/oleObject" Target="../embeddings/oleObject144.bin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139.wmf"/><Relationship Id="rId17" Type="http://schemas.openxmlformats.org/officeDocument/2006/relationships/oleObject" Target="../embeddings/oleObject142.bin"/><Relationship Id="rId25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1.wmf"/><Relationship Id="rId20" Type="http://schemas.openxmlformats.org/officeDocument/2006/relationships/image" Target="../media/image143.wmf"/><Relationship Id="rId29" Type="http://schemas.openxmlformats.org/officeDocument/2006/relationships/oleObject" Target="../embeddings/oleObject148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39.bin"/><Relationship Id="rId24" Type="http://schemas.openxmlformats.org/officeDocument/2006/relationships/image" Target="../media/image145.wmf"/><Relationship Id="rId5" Type="http://schemas.openxmlformats.org/officeDocument/2006/relationships/oleObject" Target="../embeddings/oleObject136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5.bin"/><Relationship Id="rId28" Type="http://schemas.openxmlformats.org/officeDocument/2006/relationships/image" Target="../media/image147.wmf"/><Relationship Id="rId10" Type="http://schemas.openxmlformats.org/officeDocument/2006/relationships/image" Target="../media/image138.wmf"/><Relationship Id="rId19" Type="http://schemas.openxmlformats.org/officeDocument/2006/relationships/oleObject" Target="../embeddings/oleObject143.bin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140.wmf"/><Relationship Id="rId22" Type="http://schemas.openxmlformats.org/officeDocument/2006/relationships/image" Target="../media/image144.wmf"/><Relationship Id="rId27" Type="http://schemas.openxmlformats.org/officeDocument/2006/relationships/oleObject" Target="../embeddings/oleObject147.bin"/><Relationship Id="rId30" Type="http://schemas.openxmlformats.org/officeDocument/2006/relationships/image" Target="../media/image14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13" Type="http://schemas.openxmlformats.org/officeDocument/2006/relationships/oleObject" Target="../embeddings/oleObject154.bin"/><Relationship Id="rId18" Type="http://schemas.openxmlformats.org/officeDocument/2006/relationships/image" Target="../media/image156.wmf"/><Relationship Id="rId26" Type="http://schemas.openxmlformats.org/officeDocument/2006/relationships/image" Target="../media/image160.wmf"/><Relationship Id="rId3" Type="http://schemas.openxmlformats.org/officeDocument/2006/relationships/oleObject" Target="../embeddings/oleObject149.bin"/><Relationship Id="rId21" Type="http://schemas.openxmlformats.org/officeDocument/2006/relationships/oleObject" Target="../embeddings/oleObject158.bin"/><Relationship Id="rId7" Type="http://schemas.openxmlformats.org/officeDocument/2006/relationships/oleObject" Target="../embeddings/oleObject151.bin"/><Relationship Id="rId12" Type="http://schemas.openxmlformats.org/officeDocument/2006/relationships/image" Target="../media/image153.wmf"/><Relationship Id="rId17" Type="http://schemas.openxmlformats.org/officeDocument/2006/relationships/oleObject" Target="../embeddings/oleObject156.bin"/><Relationship Id="rId25" Type="http://schemas.openxmlformats.org/officeDocument/2006/relationships/oleObject" Target="../embeddings/oleObject1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5.wmf"/><Relationship Id="rId20" Type="http://schemas.openxmlformats.org/officeDocument/2006/relationships/image" Target="../media/image157.wmf"/><Relationship Id="rId29" Type="http://schemas.openxmlformats.org/officeDocument/2006/relationships/oleObject" Target="../embeddings/oleObject162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0.wmf"/><Relationship Id="rId11" Type="http://schemas.openxmlformats.org/officeDocument/2006/relationships/oleObject" Target="../embeddings/oleObject153.bin"/><Relationship Id="rId24" Type="http://schemas.openxmlformats.org/officeDocument/2006/relationships/image" Target="../media/image159.wmf"/><Relationship Id="rId5" Type="http://schemas.openxmlformats.org/officeDocument/2006/relationships/oleObject" Target="../embeddings/oleObject150.bin"/><Relationship Id="rId15" Type="http://schemas.openxmlformats.org/officeDocument/2006/relationships/oleObject" Target="../embeddings/oleObject155.bin"/><Relationship Id="rId23" Type="http://schemas.openxmlformats.org/officeDocument/2006/relationships/oleObject" Target="../embeddings/oleObject159.bin"/><Relationship Id="rId28" Type="http://schemas.openxmlformats.org/officeDocument/2006/relationships/image" Target="../media/image161.wmf"/><Relationship Id="rId10" Type="http://schemas.openxmlformats.org/officeDocument/2006/relationships/image" Target="../media/image152.wmf"/><Relationship Id="rId19" Type="http://schemas.openxmlformats.org/officeDocument/2006/relationships/oleObject" Target="../embeddings/oleObject157.bin"/><Relationship Id="rId4" Type="http://schemas.openxmlformats.org/officeDocument/2006/relationships/image" Target="../media/image149.wmf"/><Relationship Id="rId9" Type="http://schemas.openxmlformats.org/officeDocument/2006/relationships/oleObject" Target="../embeddings/oleObject152.bin"/><Relationship Id="rId14" Type="http://schemas.openxmlformats.org/officeDocument/2006/relationships/image" Target="../media/image154.wmf"/><Relationship Id="rId22" Type="http://schemas.openxmlformats.org/officeDocument/2006/relationships/image" Target="../media/image158.wmf"/><Relationship Id="rId27" Type="http://schemas.openxmlformats.org/officeDocument/2006/relationships/oleObject" Target="../embeddings/oleObject161.bin"/><Relationship Id="rId30" Type="http://schemas.openxmlformats.org/officeDocument/2006/relationships/image" Target="../media/image16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13" Type="http://schemas.openxmlformats.org/officeDocument/2006/relationships/oleObject" Target="../embeddings/oleObject168.bin"/><Relationship Id="rId18" Type="http://schemas.openxmlformats.org/officeDocument/2006/relationships/image" Target="../media/image170.wmf"/><Relationship Id="rId26" Type="http://schemas.openxmlformats.org/officeDocument/2006/relationships/image" Target="../media/image174.wmf"/><Relationship Id="rId3" Type="http://schemas.openxmlformats.org/officeDocument/2006/relationships/oleObject" Target="../embeddings/oleObject163.bin"/><Relationship Id="rId21" Type="http://schemas.openxmlformats.org/officeDocument/2006/relationships/oleObject" Target="../embeddings/oleObject172.bin"/><Relationship Id="rId7" Type="http://schemas.openxmlformats.org/officeDocument/2006/relationships/oleObject" Target="../embeddings/oleObject165.bin"/><Relationship Id="rId12" Type="http://schemas.openxmlformats.org/officeDocument/2006/relationships/image" Target="../media/image167.wmf"/><Relationship Id="rId17" Type="http://schemas.openxmlformats.org/officeDocument/2006/relationships/oleObject" Target="../embeddings/oleObject170.bin"/><Relationship Id="rId25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9.wmf"/><Relationship Id="rId20" Type="http://schemas.openxmlformats.org/officeDocument/2006/relationships/image" Target="../media/image17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4.wmf"/><Relationship Id="rId11" Type="http://schemas.openxmlformats.org/officeDocument/2006/relationships/oleObject" Target="../embeddings/oleObject167.bin"/><Relationship Id="rId24" Type="http://schemas.openxmlformats.org/officeDocument/2006/relationships/image" Target="../media/image173.wmf"/><Relationship Id="rId5" Type="http://schemas.openxmlformats.org/officeDocument/2006/relationships/oleObject" Target="../embeddings/oleObject164.bin"/><Relationship Id="rId15" Type="http://schemas.openxmlformats.org/officeDocument/2006/relationships/oleObject" Target="../embeddings/oleObject169.bin"/><Relationship Id="rId23" Type="http://schemas.openxmlformats.org/officeDocument/2006/relationships/oleObject" Target="../embeddings/oleObject173.bin"/><Relationship Id="rId28" Type="http://schemas.openxmlformats.org/officeDocument/2006/relationships/image" Target="../media/image175.wmf"/><Relationship Id="rId10" Type="http://schemas.openxmlformats.org/officeDocument/2006/relationships/image" Target="../media/image166.wmf"/><Relationship Id="rId19" Type="http://schemas.openxmlformats.org/officeDocument/2006/relationships/oleObject" Target="../embeddings/oleObject171.bin"/><Relationship Id="rId4" Type="http://schemas.openxmlformats.org/officeDocument/2006/relationships/image" Target="../media/image163.wmf"/><Relationship Id="rId9" Type="http://schemas.openxmlformats.org/officeDocument/2006/relationships/oleObject" Target="../embeddings/oleObject166.bin"/><Relationship Id="rId14" Type="http://schemas.openxmlformats.org/officeDocument/2006/relationships/image" Target="../media/image168.wmf"/><Relationship Id="rId22" Type="http://schemas.openxmlformats.org/officeDocument/2006/relationships/image" Target="../media/image172.wmf"/><Relationship Id="rId27" Type="http://schemas.openxmlformats.org/officeDocument/2006/relationships/oleObject" Target="../embeddings/oleObject17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53CB9D18-F748-4B0F-A82A-619D689DB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5" name="Text Box 6">
            <a:extLst>
              <a:ext uri="{FF2B5EF4-FFF2-40B4-BE49-F238E27FC236}">
                <a16:creationId xmlns:a16="http://schemas.microsoft.com/office/drawing/2014/main" id="{6E5B0C08-79B4-4B30-A248-790813140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2628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Algebraic Long Division 1</a:t>
            </a:r>
          </a:p>
        </p:txBody>
      </p:sp>
      <p:sp>
        <p:nvSpPr>
          <p:cNvPr id="3076" name="Text Box 7">
            <a:extLst>
              <a:ext uri="{FF2B5EF4-FFF2-40B4-BE49-F238E27FC236}">
                <a16:creationId xmlns:a16="http://schemas.microsoft.com/office/drawing/2014/main" id="{7265E45D-8BE3-4BF4-A732-466B2C138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3077" name="Line 94">
            <a:extLst>
              <a:ext uri="{FF2B5EF4-FFF2-40B4-BE49-F238E27FC236}">
                <a16:creationId xmlns:a16="http://schemas.microsoft.com/office/drawing/2014/main" id="{43CFE6B4-9616-4268-AB06-9C7939B09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95">
            <a:extLst>
              <a:ext uri="{FF2B5EF4-FFF2-40B4-BE49-F238E27FC236}">
                <a16:creationId xmlns:a16="http://schemas.microsoft.com/office/drawing/2014/main" id="{F59E7370-E247-414A-82B9-4D3DFD9E7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Text Box 130">
            <a:extLst>
              <a:ext uri="{FF2B5EF4-FFF2-40B4-BE49-F238E27FC236}">
                <a16:creationId xmlns:a16="http://schemas.microsoft.com/office/drawing/2014/main" id="{98B28ED2-BB40-4B96-8C36-1C66A492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10461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3080" name="Text Box 131">
            <a:extLst>
              <a:ext uri="{FF2B5EF4-FFF2-40B4-BE49-F238E27FC236}">
                <a16:creationId xmlns:a16="http://schemas.microsoft.com/office/drawing/2014/main" id="{C9A561D1-93BC-4693-8C42-91D39206C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10461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3081" name="Text Box 132">
            <a:extLst>
              <a:ext uri="{FF2B5EF4-FFF2-40B4-BE49-F238E27FC236}">
                <a16:creationId xmlns:a16="http://schemas.microsoft.com/office/drawing/2014/main" id="{3791F9F8-A692-493D-AC32-753FEA6DE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10477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3082" name="Text Box 133">
            <a:extLst>
              <a:ext uri="{FF2B5EF4-FFF2-40B4-BE49-F238E27FC236}">
                <a16:creationId xmlns:a16="http://schemas.microsoft.com/office/drawing/2014/main" id="{9030655E-CD58-41C8-9A2C-F5DAEE352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10477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3083" name="Text Box 134">
            <a:extLst>
              <a:ext uri="{FF2B5EF4-FFF2-40B4-BE49-F238E27FC236}">
                <a16:creationId xmlns:a16="http://schemas.microsoft.com/office/drawing/2014/main" id="{684234ED-7641-4F28-81A9-D83F30960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23066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3084" name="Text Box 135">
            <a:extLst>
              <a:ext uri="{FF2B5EF4-FFF2-40B4-BE49-F238E27FC236}">
                <a16:creationId xmlns:a16="http://schemas.microsoft.com/office/drawing/2014/main" id="{099D4344-0315-4277-A487-A7474DE57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23066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3085" name="Text Box 136">
            <a:extLst>
              <a:ext uri="{FF2B5EF4-FFF2-40B4-BE49-F238E27FC236}">
                <a16:creationId xmlns:a16="http://schemas.microsoft.com/office/drawing/2014/main" id="{6452D466-3168-4CFC-9126-DF45B677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3066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3086" name="Text Box 137">
            <a:extLst>
              <a:ext uri="{FF2B5EF4-FFF2-40B4-BE49-F238E27FC236}">
                <a16:creationId xmlns:a16="http://schemas.microsoft.com/office/drawing/2014/main" id="{3A68F928-B719-40D1-B518-B191C096A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23066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3087" name="Text Box 138">
            <a:extLst>
              <a:ext uri="{FF2B5EF4-FFF2-40B4-BE49-F238E27FC236}">
                <a16:creationId xmlns:a16="http://schemas.microsoft.com/office/drawing/2014/main" id="{2CCFF246-4FEB-4135-ADC0-EA5A2FAB0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2108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3088" name="Text Box 139">
            <a:extLst>
              <a:ext uri="{FF2B5EF4-FFF2-40B4-BE49-F238E27FC236}">
                <a16:creationId xmlns:a16="http://schemas.microsoft.com/office/drawing/2014/main" id="{C6DA8D6B-233C-4C3B-BC5D-15413D0A6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36210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3089" name="Text Box 140">
            <a:extLst>
              <a:ext uri="{FF2B5EF4-FFF2-40B4-BE49-F238E27FC236}">
                <a16:creationId xmlns:a16="http://schemas.microsoft.com/office/drawing/2014/main" id="{07DAD16A-EF1C-44C6-9C4E-EE4D222D8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36210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3090" name="Text Box 141">
            <a:extLst>
              <a:ext uri="{FF2B5EF4-FFF2-40B4-BE49-F238E27FC236}">
                <a16:creationId xmlns:a16="http://schemas.microsoft.com/office/drawing/2014/main" id="{1E3ED348-0CE4-4FF1-9539-12EB567FD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36210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3091" name="Text Box 142">
            <a:extLst>
              <a:ext uri="{FF2B5EF4-FFF2-40B4-BE49-F238E27FC236}">
                <a16:creationId xmlns:a16="http://schemas.microsoft.com/office/drawing/2014/main" id="{9C1F588B-F7BC-4B59-A000-48ECB3C2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450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3092" name="Text Box 143">
            <a:extLst>
              <a:ext uri="{FF2B5EF4-FFF2-40B4-BE49-F238E27FC236}">
                <a16:creationId xmlns:a16="http://schemas.microsoft.com/office/drawing/2014/main" id="{60228F28-858D-43C0-8776-C8FC118EC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48450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3093" name="Object 2">
            <a:extLst>
              <a:ext uri="{FF2B5EF4-FFF2-40B4-BE49-F238E27FC236}">
                <a16:creationId xmlns:a16="http://schemas.microsoft.com/office/drawing/2014/main" id="{0499F928-EE65-4A76-BA89-983ED61F3B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974725"/>
          <a:ext cx="71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710891" imgH="418918" progId="Equation.3">
                  <p:embed/>
                </p:oleObj>
              </mc:Choice>
              <mc:Fallback>
                <p:oleObj name="Equation" r:id="rId3" imgW="710891" imgH="4189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974725"/>
                        <a:ext cx="711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Text Box 158">
            <a:extLst>
              <a:ext uri="{FF2B5EF4-FFF2-40B4-BE49-F238E27FC236}">
                <a16:creationId xmlns:a16="http://schemas.microsoft.com/office/drawing/2014/main" id="{FC983312-82B0-459E-86CF-9FCA5BC9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48450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15.</a:t>
            </a:r>
          </a:p>
        </p:txBody>
      </p:sp>
      <p:sp>
        <p:nvSpPr>
          <p:cNvPr id="3095" name="Text Box 159">
            <a:extLst>
              <a:ext uri="{FF2B5EF4-FFF2-40B4-BE49-F238E27FC236}">
                <a16:creationId xmlns:a16="http://schemas.microsoft.com/office/drawing/2014/main" id="{C4AB9CFA-562C-4575-A258-ECEEA0858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48450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16.</a:t>
            </a:r>
          </a:p>
        </p:txBody>
      </p:sp>
      <p:sp>
        <p:nvSpPr>
          <p:cNvPr id="3096" name="Text Box 162">
            <a:extLst>
              <a:ext uri="{FF2B5EF4-FFF2-40B4-BE49-F238E27FC236}">
                <a16:creationId xmlns:a16="http://schemas.microsoft.com/office/drawing/2014/main" id="{FC2450A6-BCBF-4A30-94D2-D15A48B06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1769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17.</a:t>
            </a:r>
          </a:p>
        </p:txBody>
      </p:sp>
      <p:sp>
        <p:nvSpPr>
          <p:cNvPr id="3097" name="Text Box 163">
            <a:extLst>
              <a:ext uri="{FF2B5EF4-FFF2-40B4-BE49-F238E27FC236}">
                <a16:creationId xmlns:a16="http://schemas.microsoft.com/office/drawing/2014/main" id="{39B97875-632A-4E29-BA0C-EF1695ABA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61769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18.</a:t>
            </a:r>
          </a:p>
        </p:txBody>
      </p:sp>
      <p:sp>
        <p:nvSpPr>
          <p:cNvPr id="3098" name="Text Box 164">
            <a:extLst>
              <a:ext uri="{FF2B5EF4-FFF2-40B4-BE49-F238E27FC236}">
                <a16:creationId xmlns:a16="http://schemas.microsoft.com/office/drawing/2014/main" id="{0CC0DBD6-71DC-4D69-BB81-9DFA404D4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61785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19.</a:t>
            </a:r>
          </a:p>
        </p:txBody>
      </p:sp>
      <p:sp>
        <p:nvSpPr>
          <p:cNvPr id="3099" name="Text Box 165">
            <a:extLst>
              <a:ext uri="{FF2B5EF4-FFF2-40B4-BE49-F238E27FC236}">
                <a16:creationId xmlns:a16="http://schemas.microsoft.com/office/drawing/2014/main" id="{9CEB6DEF-696D-4070-A37B-7A929C5F4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61769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20.</a:t>
            </a:r>
          </a:p>
        </p:txBody>
      </p:sp>
      <p:sp>
        <p:nvSpPr>
          <p:cNvPr id="3100" name="Text Box 170">
            <a:extLst>
              <a:ext uri="{FF2B5EF4-FFF2-40B4-BE49-F238E27FC236}">
                <a16:creationId xmlns:a16="http://schemas.microsoft.com/office/drawing/2014/main" id="{8917CF4B-A09A-4B8D-B2C3-04DE1B06E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5453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21.</a:t>
            </a:r>
          </a:p>
        </p:txBody>
      </p:sp>
      <p:sp>
        <p:nvSpPr>
          <p:cNvPr id="3101" name="Text Box 171">
            <a:extLst>
              <a:ext uri="{FF2B5EF4-FFF2-40B4-BE49-F238E27FC236}">
                <a16:creationId xmlns:a16="http://schemas.microsoft.com/office/drawing/2014/main" id="{ECF5FD4B-E741-47DA-9487-134B872D0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75453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22.</a:t>
            </a:r>
          </a:p>
        </p:txBody>
      </p:sp>
      <p:sp>
        <p:nvSpPr>
          <p:cNvPr id="3102" name="Text Box 172">
            <a:extLst>
              <a:ext uri="{FF2B5EF4-FFF2-40B4-BE49-F238E27FC236}">
                <a16:creationId xmlns:a16="http://schemas.microsoft.com/office/drawing/2014/main" id="{A3CB1C50-946B-467A-9BF1-675AA155E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75453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23.</a:t>
            </a:r>
          </a:p>
        </p:txBody>
      </p:sp>
      <p:sp>
        <p:nvSpPr>
          <p:cNvPr id="3103" name="Text Box 173">
            <a:extLst>
              <a:ext uri="{FF2B5EF4-FFF2-40B4-BE49-F238E27FC236}">
                <a16:creationId xmlns:a16="http://schemas.microsoft.com/office/drawing/2014/main" id="{705F5269-B99F-4BFE-A6B9-0B53C1F00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75453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24.</a:t>
            </a:r>
          </a:p>
        </p:txBody>
      </p:sp>
      <p:sp>
        <p:nvSpPr>
          <p:cNvPr id="3104" name="Text Box 178">
            <a:extLst>
              <a:ext uri="{FF2B5EF4-FFF2-40B4-BE49-F238E27FC236}">
                <a16:creationId xmlns:a16="http://schemas.microsoft.com/office/drawing/2014/main" id="{09F7358D-0770-4FCF-B6FA-0998CBEF8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7328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25.</a:t>
            </a:r>
          </a:p>
        </p:txBody>
      </p:sp>
      <p:graphicFrame>
        <p:nvGraphicFramePr>
          <p:cNvPr id="3105" name="Object 3">
            <a:extLst>
              <a:ext uri="{FF2B5EF4-FFF2-40B4-BE49-F238E27FC236}">
                <a16:creationId xmlns:a16="http://schemas.microsoft.com/office/drawing/2014/main" id="{B0B726E9-7014-498F-B9F6-1A094CA941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4063" y="974725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5" imgW="723586" imgH="418918" progId="Equation.3">
                  <p:embed/>
                </p:oleObj>
              </mc:Choice>
              <mc:Fallback>
                <p:oleObj name="Equation" r:id="rId5" imgW="723586" imgH="41891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974725"/>
                        <a:ext cx="723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6" name="Object 4">
            <a:extLst>
              <a:ext uri="{FF2B5EF4-FFF2-40B4-BE49-F238E27FC236}">
                <a16:creationId xmlns:a16="http://schemas.microsoft.com/office/drawing/2014/main" id="{4359CDFE-F7D9-4354-91C5-D595C09C16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8850" y="974725"/>
          <a:ext cx="69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7" imgW="698500" imgH="419100" progId="Equation.3">
                  <p:embed/>
                </p:oleObj>
              </mc:Choice>
              <mc:Fallback>
                <p:oleObj name="Equation" r:id="rId7" imgW="6985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850" y="974725"/>
                        <a:ext cx="698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7" name="Object 5">
            <a:extLst>
              <a:ext uri="{FF2B5EF4-FFF2-40B4-BE49-F238E27FC236}">
                <a16:creationId xmlns:a16="http://schemas.microsoft.com/office/drawing/2014/main" id="{1E5E9A6F-0849-46FE-AD81-BCCAF50200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6663" y="974725"/>
          <a:ext cx="685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9" imgW="685800" imgH="419100" progId="Equation.3">
                  <p:embed/>
                </p:oleObj>
              </mc:Choice>
              <mc:Fallback>
                <p:oleObj name="Equation" r:id="rId9" imgW="6858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974725"/>
                        <a:ext cx="685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8" name="Object 6">
            <a:extLst>
              <a:ext uri="{FF2B5EF4-FFF2-40B4-BE49-F238E27FC236}">
                <a16:creationId xmlns:a16="http://schemas.microsoft.com/office/drawing/2014/main" id="{A3A5A33B-18C6-43FC-8AF4-D359B81460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2233613"/>
          <a:ext cx="635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11" imgW="634725" imgH="418918" progId="Equation.3">
                  <p:embed/>
                </p:oleObj>
              </mc:Choice>
              <mc:Fallback>
                <p:oleObj name="Equation" r:id="rId11" imgW="634725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233613"/>
                        <a:ext cx="635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9" name="Object 7">
            <a:extLst>
              <a:ext uri="{FF2B5EF4-FFF2-40B4-BE49-F238E27FC236}">
                <a16:creationId xmlns:a16="http://schemas.microsoft.com/office/drawing/2014/main" id="{47DDB2E5-1F10-46BD-A010-8FA62342D8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4063" y="223520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13" imgW="723586" imgH="418918" progId="Equation.3">
                  <p:embed/>
                </p:oleObj>
              </mc:Choice>
              <mc:Fallback>
                <p:oleObj name="Equation" r:id="rId13" imgW="723586" imgH="41891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2235200"/>
                        <a:ext cx="723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0" name="Object 8">
            <a:extLst>
              <a:ext uri="{FF2B5EF4-FFF2-40B4-BE49-F238E27FC236}">
                <a16:creationId xmlns:a16="http://schemas.microsoft.com/office/drawing/2014/main" id="{B60E0825-6C8C-4D05-9FF4-28247579A6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8850" y="2233613"/>
          <a:ext cx="800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15" imgW="800100" imgH="419100" progId="Equation.3">
                  <p:embed/>
                </p:oleObj>
              </mc:Choice>
              <mc:Fallback>
                <p:oleObj name="Equation" r:id="rId15" imgW="8001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850" y="2233613"/>
                        <a:ext cx="800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9">
            <a:extLst>
              <a:ext uri="{FF2B5EF4-FFF2-40B4-BE49-F238E27FC236}">
                <a16:creationId xmlns:a16="http://schemas.microsoft.com/office/drawing/2014/main" id="{20468442-8851-4B76-AE07-1537E17497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6663" y="2233613"/>
          <a:ext cx="71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17" imgW="710891" imgH="418918" progId="Equation.3">
                  <p:embed/>
                </p:oleObj>
              </mc:Choice>
              <mc:Fallback>
                <p:oleObj name="Equation" r:id="rId17" imgW="710891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233613"/>
                        <a:ext cx="711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2" name="Object 10">
            <a:extLst>
              <a:ext uri="{FF2B5EF4-FFF2-40B4-BE49-F238E27FC236}">
                <a16:creationId xmlns:a16="http://schemas.microsoft.com/office/drawing/2014/main" id="{346A5563-F629-4DE3-9EFD-5FB45925BA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013" y="3549650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19" imgW="787400" imgH="419100" progId="Equation.3">
                  <p:embed/>
                </p:oleObj>
              </mc:Choice>
              <mc:Fallback>
                <p:oleObj name="Equation" r:id="rId19" imgW="7874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3549650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" name="Object 11">
            <a:extLst>
              <a:ext uri="{FF2B5EF4-FFF2-40B4-BE49-F238E27FC236}">
                <a16:creationId xmlns:a16="http://schemas.microsoft.com/office/drawing/2014/main" id="{C6B59D7E-36E0-40BA-A54C-AD9B7449C0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8825" y="3549650"/>
          <a:ext cx="749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21" imgW="749300" imgH="419100" progId="Equation.3">
                  <p:embed/>
                </p:oleObj>
              </mc:Choice>
              <mc:Fallback>
                <p:oleObj name="Equation" r:id="rId21" imgW="7493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3549650"/>
                        <a:ext cx="749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4" name="Object 12">
            <a:extLst>
              <a:ext uri="{FF2B5EF4-FFF2-40B4-BE49-F238E27FC236}">
                <a16:creationId xmlns:a16="http://schemas.microsoft.com/office/drawing/2014/main" id="{25BDC695-5C59-45FB-BDB7-E43FC959C0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3549650"/>
          <a:ext cx="76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23" imgW="761669" imgH="418918" progId="Equation.3">
                  <p:embed/>
                </p:oleObj>
              </mc:Choice>
              <mc:Fallback>
                <p:oleObj name="Equation" r:id="rId23" imgW="761669" imgH="418918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3549650"/>
                        <a:ext cx="76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5" name="Object 13">
            <a:extLst>
              <a:ext uri="{FF2B5EF4-FFF2-40B4-BE49-F238E27FC236}">
                <a16:creationId xmlns:a16="http://schemas.microsoft.com/office/drawing/2014/main" id="{56EA244E-2B98-47E6-A0B2-F743D561A3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1425" y="3548063"/>
          <a:ext cx="635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25" imgW="634725" imgH="418918" progId="Equation.3">
                  <p:embed/>
                </p:oleObj>
              </mc:Choice>
              <mc:Fallback>
                <p:oleObj name="Equation" r:id="rId25" imgW="634725" imgH="41891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3548063"/>
                        <a:ext cx="635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6" name="Object 14">
            <a:extLst>
              <a:ext uri="{FF2B5EF4-FFF2-40B4-BE49-F238E27FC236}">
                <a16:creationId xmlns:a16="http://schemas.microsoft.com/office/drawing/2014/main" id="{79F48AF0-3FE7-44EC-B478-534F170DBA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013" y="4773613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27" imgW="787400" imgH="419100" progId="Equation.3">
                  <p:embed/>
                </p:oleObj>
              </mc:Choice>
              <mc:Fallback>
                <p:oleObj name="Equation" r:id="rId27" imgW="787400" imgH="419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4773613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7" name="Object 15">
            <a:extLst>
              <a:ext uri="{FF2B5EF4-FFF2-40B4-BE49-F238E27FC236}">
                <a16:creationId xmlns:a16="http://schemas.microsoft.com/office/drawing/2014/main" id="{2206907F-652F-412D-A5EC-AABC6D42CC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8825" y="4773613"/>
          <a:ext cx="64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29" imgW="647700" imgH="419100" progId="Equation.3">
                  <p:embed/>
                </p:oleObj>
              </mc:Choice>
              <mc:Fallback>
                <p:oleObj name="Equation" r:id="rId29" imgW="647700" imgH="419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4773613"/>
                        <a:ext cx="64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8" name="Object 16">
            <a:extLst>
              <a:ext uri="{FF2B5EF4-FFF2-40B4-BE49-F238E27FC236}">
                <a16:creationId xmlns:a16="http://schemas.microsoft.com/office/drawing/2014/main" id="{95B7CC0C-5443-4FB6-8567-66EDD3FF6E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4773613"/>
          <a:ext cx="76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31" imgW="761669" imgH="418918" progId="Equation.3">
                  <p:embed/>
                </p:oleObj>
              </mc:Choice>
              <mc:Fallback>
                <p:oleObj name="Equation" r:id="rId31" imgW="761669" imgH="41891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4773613"/>
                        <a:ext cx="76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9" name="Object 17">
            <a:extLst>
              <a:ext uri="{FF2B5EF4-FFF2-40B4-BE49-F238E27FC236}">
                <a16:creationId xmlns:a16="http://schemas.microsoft.com/office/drawing/2014/main" id="{233B9F59-9B2E-4FA2-81D9-4D7BECC207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1425" y="4772025"/>
          <a:ext cx="1054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33" imgW="1054100" imgH="419100" progId="Equation.3">
                  <p:embed/>
                </p:oleObj>
              </mc:Choice>
              <mc:Fallback>
                <p:oleObj name="Equation" r:id="rId33" imgW="1054100" imgH="419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4772025"/>
                        <a:ext cx="1054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0" name="Object 18">
            <a:extLst>
              <a:ext uri="{FF2B5EF4-FFF2-40B4-BE49-F238E27FC236}">
                <a16:creationId xmlns:a16="http://schemas.microsoft.com/office/drawing/2014/main" id="{AACF9A64-C8A5-4C44-BFF8-9795E7B0DD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013" y="6105525"/>
          <a:ext cx="64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35" imgW="647700" imgH="419100" progId="Equation.3">
                  <p:embed/>
                </p:oleObj>
              </mc:Choice>
              <mc:Fallback>
                <p:oleObj name="Equation" r:id="rId35" imgW="6477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6105525"/>
                        <a:ext cx="64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1" name="Object 19">
            <a:extLst>
              <a:ext uri="{FF2B5EF4-FFF2-40B4-BE49-F238E27FC236}">
                <a16:creationId xmlns:a16="http://schemas.microsoft.com/office/drawing/2014/main" id="{B9A09FAE-9AAB-4B10-A6FA-0F1B76122C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5175" y="6105525"/>
          <a:ext cx="393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37" imgW="393529" imgH="418918" progId="Equation.DSMT4">
                  <p:embed/>
                </p:oleObj>
              </mc:Choice>
              <mc:Fallback>
                <p:oleObj name="Equation" r:id="rId37" imgW="393529" imgH="418918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6105525"/>
                        <a:ext cx="393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2" name="Object 20">
            <a:extLst>
              <a:ext uri="{FF2B5EF4-FFF2-40B4-BE49-F238E27FC236}">
                <a16:creationId xmlns:a16="http://schemas.microsoft.com/office/drawing/2014/main" id="{CD3837AF-724A-4ACD-A177-2D9D825D07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6105525"/>
          <a:ext cx="43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39" imgW="431613" imgH="418918" progId="Equation.3">
                  <p:embed/>
                </p:oleObj>
              </mc:Choice>
              <mc:Fallback>
                <p:oleObj name="Equation" r:id="rId39" imgW="431613" imgH="418918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6105525"/>
                        <a:ext cx="431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21">
            <a:extLst>
              <a:ext uri="{FF2B5EF4-FFF2-40B4-BE49-F238E27FC236}">
                <a16:creationId xmlns:a16="http://schemas.microsoft.com/office/drawing/2014/main" id="{622830E0-C4A8-42D1-B096-24CCFD9619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1425" y="7473950"/>
          <a:ext cx="1003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41" imgW="1002865" imgH="418918" progId="Equation.3">
                  <p:embed/>
                </p:oleObj>
              </mc:Choice>
              <mc:Fallback>
                <p:oleObj name="Equation" r:id="rId41" imgW="1002865" imgH="41891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7473950"/>
                        <a:ext cx="1003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4" name="Object 22">
            <a:extLst>
              <a:ext uri="{FF2B5EF4-FFF2-40B4-BE49-F238E27FC236}">
                <a16:creationId xmlns:a16="http://schemas.microsoft.com/office/drawing/2014/main" id="{29FCBBD4-5726-4305-9438-F15FED472F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013" y="7472363"/>
          <a:ext cx="1130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43" imgW="1130300" imgH="419100" progId="Equation.3">
                  <p:embed/>
                </p:oleObj>
              </mc:Choice>
              <mc:Fallback>
                <p:oleObj name="Equation" r:id="rId43" imgW="1130300" imgH="4191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7472363"/>
                        <a:ext cx="1130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5" name="Object 23">
            <a:extLst>
              <a:ext uri="{FF2B5EF4-FFF2-40B4-BE49-F238E27FC236}">
                <a16:creationId xmlns:a16="http://schemas.microsoft.com/office/drawing/2014/main" id="{3D148BE2-7BD8-4847-A7DA-7D180062E6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8825" y="7472363"/>
          <a:ext cx="71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45" imgW="710891" imgH="418918" progId="Equation.3">
                  <p:embed/>
                </p:oleObj>
              </mc:Choice>
              <mc:Fallback>
                <p:oleObj name="Equation" r:id="rId45" imgW="710891" imgH="418918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7472363"/>
                        <a:ext cx="711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6" name="Object 24">
            <a:extLst>
              <a:ext uri="{FF2B5EF4-FFF2-40B4-BE49-F238E27FC236}">
                <a16:creationId xmlns:a16="http://schemas.microsoft.com/office/drawing/2014/main" id="{6E8B210F-3B06-4089-9092-CE114F7F0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7472363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47" imgW="774364" imgH="418918" progId="Equation.3">
                  <p:embed/>
                </p:oleObj>
              </mc:Choice>
              <mc:Fallback>
                <p:oleObj name="Equation" r:id="rId47" imgW="774364" imgH="41891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7472363"/>
                        <a:ext cx="774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7" name="Object 25">
            <a:extLst>
              <a:ext uri="{FF2B5EF4-FFF2-40B4-BE49-F238E27FC236}">
                <a16:creationId xmlns:a16="http://schemas.microsoft.com/office/drawing/2014/main" id="{68120204-CB7A-42C5-9099-01C2DD0D09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1425" y="6105525"/>
          <a:ext cx="111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49" imgW="1117600" imgH="419100" progId="Equation.3">
                  <p:embed/>
                </p:oleObj>
              </mc:Choice>
              <mc:Fallback>
                <p:oleObj name="Equation" r:id="rId49" imgW="1117600" imgH="4191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6105525"/>
                        <a:ext cx="1117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8" name="Object 26">
            <a:extLst>
              <a:ext uri="{FF2B5EF4-FFF2-40B4-BE49-F238E27FC236}">
                <a16:creationId xmlns:a16="http://schemas.microsoft.com/office/drawing/2014/main" id="{7C123FFD-0C2A-4344-9312-C69DB69785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013" y="8670925"/>
          <a:ext cx="76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51" imgW="761669" imgH="418918" progId="Equation.3">
                  <p:embed/>
                </p:oleObj>
              </mc:Choice>
              <mc:Fallback>
                <p:oleObj name="Equation" r:id="rId51" imgW="761669" imgH="418918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8670925"/>
                        <a:ext cx="76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9" name="Text Box 5">
            <a:extLst>
              <a:ext uri="{FF2B5EF4-FFF2-40B4-BE49-F238E27FC236}">
                <a16:creationId xmlns:a16="http://schemas.microsoft.com/office/drawing/2014/main" id="{79811273-A776-4882-BAA1-57B0DCB08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200025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3131" name="Text Box 180">
            <a:extLst>
              <a:ext uri="{FF2B5EF4-FFF2-40B4-BE49-F238E27FC236}">
                <a16:creationId xmlns:a16="http://schemas.microsoft.com/office/drawing/2014/main" id="{795D6860-2BCD-410F-BAD4-1AB7CD491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9526588"/>
            <a:ext cx="1933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</a:t>
            </a:r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B1CADB-270B-43BD-A7ED-A52440443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05BC1620-7955-46D8-B92D-A609C0ACC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8588"/>
            <a:ext cx="1812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3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E806FA5A-B8A0-4433-9A82-C71C1CF5E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28588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4341" name="Text Box 6">
            <a:extLst>
              <a:ext uri="{FF2B5EF4-FFF2-40B4-BE49-F238E27FC236}">
                <a16:creationId xmlns:a16="http://schemas.microsoft.com/office/drawing/2014/main" id="{D9EB5010-ED2B-48A2-BC48-72ABA9D5B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14342" name="Line 35">
            <a:extLst>
              <a:ext uri="{FF2B5EF4-FFF2-40B4-BE49-F238E27FC236}">
                <a16:creationId xmlns:a16="http://schemas.microsoft.com/office/drawing/2014/main" id="{FDD7284E-B9F2-4045-8C0D-B500CFB690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36">
            <a:extLst>
              <a:ext uri="{FF2B5EF4-FFF2-40B4-BE49-F238E27FC236}">
                <a16:creationId xmlns:a16="http://schemas.microsoft.com/office/drawing/2014/main" id="{F0324A16-DC22-4D3A-BF63-5DADD3140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44" name="Object 2">
            <a:extLst>
              <a:ext uri="{FF2B5EF4-FFF2-40B4-BE49-F238E27FC236}">
                <a16:creationId xmlns:a16="http://schemas.microsoft.com/office/drawing/2014/main" id="{DD3C6FE9-2FB7-4838-BBF7-DB3893D26A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1281113"/>
          <a:ext cx="1143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3" imgW="1143000" imgH="393700" progId="Equation.3">
                  <p:embed/>
                </p:oleObj>
              </mc:Choice>
              <mc:Fallback>
                <p:oleObj name="Equation" r:id="rId3" imgW="11430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281113"/>
                        <a:ext cx="1143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52">
            <a:extLst>
              <a:ext uri="{FF2B5EF4-FFF2-40B4-BE49-F238E27FC236}">
                <a16:creationId xmlns:a16="http://schemas.microsoft.com/office/drawing/2014/main" id="{69B18E83-86C4-412F-939C-CF5796B2E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944563"/>
            <a:ext cx="3960813" cy="57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1.a)  Proof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2.a)  Proof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3.a)		b)		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d)		e)		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4.a)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  Proof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c)  </a:t>
            </a:r>
          </a:p>
        </p:txBody>
      </p:sp>
      <p:graphicFrame>
        <p:nvGraphicFramePr>
          <p:cNvPr id="14346" name="Object 3">
            <a:extLst>
              <a:ext uri="{FF2B5EF4-FFF2-40B4-BE49-F238E27FC236}">
                <a16:creationId xmlns:a16="http://schemas.microsoft.com/office/drawing/2014/main" id="{FBFA053C-797B-468E-A72C-4424B1004A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2540000"/>
          <a:ext cx="1143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5" imgW="1143000" imgH="393700" progId="Equation.3">
                  <p:embed/>
                </p:oleObj>
              </mc:Choice>
              <mc:Fallback>
                <p:oleObj name="Equation" r:id="rId5" imgW="11430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540000"/>
                        <a:ext cx="1143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4">
            <a:extLst>
              <a:ext uri="{FF2B5EF4-FFF2-40B4-BE49-F238E27FC236}">
                <a16:creationId xmlns:a16="http://schemas.microsoft.com/office/drawing/2014/main" id="{E040A9E1-2339-4611-98AF-054811BFA4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3621088"/>
          <a:ext cx="1041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Equation" r:id="rId7" imgW="1040948" imgH="393529" progId="Equation.3">
                  <p:embed/>
                </p:oleObj>
              </mc:Choice>
              <mc:Fallback>
                <p:oleObj name="Equation" r:id="rId7" imgW="1040948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3621088"/>
                        <a:ext cx="1041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5">
            <a:extLst>
              <a:ext uri="{FF2B5EF4-FFF2-40B4-BE49-F238E27FC236}">
                <a16:creationId xmlns:a16="http://schemas.microsoft.com/office/drawing/2014/main" id="{D2AA0CA1-6C2E-417C-AD3E-CC6C7F0EB7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08238" y="3657600"/>
          <a:ext cx="1282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9" imgW="1282700" imgH="393700" progId="Equation.3">
                  <p:embed/>
                </p:oleObj>
              </mc:Choice>
              <mc:Fallback>
                <p:oleObj name="Equation" r:id="rId9" imgW="12827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3657600"/>
                        <a:ext cx="1282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6">
            <a:extLst>
              <a:ext uri="{FF2B5EF4-FFF2-40B4-BE49-F238E27FC236}">
                <a16:creationId xmlns:a16="http://schemas.microsoft.com/office/drawing/2014/main" id="{E17B61D0-3F70-4564-A959-5A71AE0F2F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29113" y="3657600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11" imgW="774364" imgH="393529" progId="Equation.3">
                  <p:embed/>
                </p:oleObj>
              </mc:Choice>
              <mc:Fallback>
                <p:oleObj name="Equation" r:id="rId11" imgW="77436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657600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7">
            <a:extLst>
              <a:ext uri="{FF2B5EF4-FFF2-40B4-BE49-F238E27FC236}">
                <a16:creationId xmlns:a16="http://schemas.microsoft.com/office/drawing/2014/main" id="{5E1AA7D7-79B6-40F2-A993-982C672A75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2313" y="4376738"/>
          <a:ext cx="105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13" imgW="1054100" imgH="393700" progId="Equation.3">
                  <p:embed/>
                </p:oleObj>
              </mc:Choice>
              <mc:Fallback>
                <p:oleObj name="Equation" r:id="rId13" imgW="10541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4376738"/>
                        <a:ext cx="1054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1" name="Object 8">
            <a:extLst>
              <a:ext uri="{FF2B5EF4-FFF2-40B4-BE49-F238E27FC236}">
                <a16:creationId xmlns:a16="http://schemas.microsoft.com/office/drawing/2014/main" id="{EC12B220-3AA7-4187-A43F-61832702AC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3800" y="4376738"/>
          <a:ext cx="1041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15" imgW="1040948" imgH="393529" progId="Equation.3">
                  <p:embed/>
                </p:oleObj>
              </mc:Choice>
              <mc:Fallback>
                <p:oleObj name="Equation" r:id="rId15" imgW="1040948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376738"/>
                        <a:ext cx="1041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2" name="Object 9">
            <a:extLst>
              <a:ext uri="{FF2B5EF4-FFF2-40B4-BE49-F238E27FC236}">
                <a16:creationId xmlns:a16="http://schemas.microsoft.com/office/drawing/2014/main" id="{E4399FB8-88C4-4E40-8867-50FF77779A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30713" y="4376738"/>
          <a:ext cx="83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17" imgW="837836" imgH="393529" progId="Equation.3">
                  <p:embed/>
                </p:oleObj>
              </mc:Choice>
              <mc:Fallback>
                <p:oleObj name="Equation" r:id="rId17" imgW="837836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4376738"/>
                        <a:ext cx="838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10">
            <a:extLst>
              <a:ext uri="{FF2B5EF4-FFF2-40B4-BE49-F238E27FC236}">
                <a16:creationId xmlns:a16="http://schemas.microsoft.com/office/drawing/2014/main" id="{461AE5A2-0683-4110-955F-17B6E57A6B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5348288"/>
          <a:ext cx="2082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19" imgW="2082800" imgH="228600" progId="Equation.3">
                  <p:embed/>
                </p:oleObj>
              </mc:Choice>
              <mc:Fallback>
                <p:oleObj name="Equation" r:id="rId19" imgW="2082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5348288"/>
                        <a:ext cx="20828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4" name="Object 11">
            <a:extLst>
              <a:ext uri="{FF2B5EF4-FFF2-40B4-BE49-F238E27FC236}">
                <a16:creationId xmlns:a16="http://schemas.microsoft.com/office/drawing/2014/main" id="{E2EA9699-A3E4-4F0E-B4B1-D39E8C6C05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9450" y="6357938"/>
          <a:ext cx="1066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21" imgW="1066337" imgH="393529" progId="Equation.3">
                  <p:embed/>
                </p:oleObj>
              </mc:Choice>
              <mc:Fallback>
                <p:oleObj name="Equation" r:id="rId21" imgW="1066337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6357938"/>
                        <a:ext cx="1066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Text Box 62">
            <a:extLst>
              <a:ext uri="{FF2B5EF4-FFF2-40B4-BE49-F238E27FC236}">
                <a16:creationId xmlns:a16="http://schemas.microsoft.com/office/drawing/2014/main" id="{2BEC6395-1385-41D8-BDB8-A8D05B034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4356" name="Text Box 37">
            <a:extLst>
              <a:ext uri="{FF2B5EF4-FFF2-40B4-BE49-F238E27FC236}">
                <a16:creationId xmlns:a16="http://schemas.microsoft.com/office/drawing/2014/main" id="{78E745AC-21CE-4835-A7C0-136FDE1F8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3C34C00F-420C-4A38-ACAF-F09AB7A7C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233AF8D8-95E0-40AD-BDE9-CC75D7FE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2449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4</a:t>
            </a: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7526FCD2-C427-4FB8-9410-8388DEA52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5365" name="Line 94">
            <a:extLst>
              <a:ext uri="{FF2B5EF4-FFF2-40B4-BE49-F238E27FC236}">
                <a16:creationId xmlns:a16="http://schemas.microsoft.com/office/drawing/2014/main" id="{8E8174DE-E572-4FBB-9FE0-A3D10DC64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95">
            <a:extLst>
              <a:ext uri="{FF2B5EF4-FFF2-40B4-BE49-F238E27FC236}">
                <a16:creationId xmlns:a16="http://schemas.microsoft.com/office/drawing/2014/main" id="{454C36EC-D5E0-431F-B0CF-E85190858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145">
            <a:extLst>
              <a:ext uri="{FF2B5EF4-FFF2-40B4-BE49-F238E27FC236}">
                <a16:creationId xmlns:a16="http://schemas.microsoft.com/office/drawing/2014/main" id="{DFE1A770-768E-4A37-AE65-F103F9F7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547688"/>
            <a:ext cx="17462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Mixed Partial Fractions</a:t>
            </a:r>
          </a:p>
        </p:txBody>
      </p:sp>
      <p:sp>
        <p:nvSpPr>
          <p:cNvPr id="15368" name="Text Box 146">
            <a:extLst>
              <a:ext uri="{FF2B5EF4-FFF2-40B4-BE49-F238E27FC236}">
                <a16:creationId xmlns:a16="http://schemas.microsoft.com/office/drawing/2014/main" id="{651369A2-52C5-4227-A4FE-F7F35D73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12800"/>
            <a:ext cx="6405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  Express in partial fractions (remember to ensure that the denominator of each fraction is factorised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  fully.</a:t>
            </a:r>
          </a:p>
        </p:txBody>
      </p:sp>
      <p:sp>
        <p:nvSpPr>
          <p:cNvPr id="15369" name="Text Box 147">
            <a:extLst>
              <a:ext uri="{FF2B5EF4-FFF2-40B4-BE49-F238E27FC236}">
                <a16:creationId xmlns:a16="http://schemas.microsoft.com/office/drawing/2014/main" id="{09E3BB09-D8AF-4CA1-8365-49BB5ADB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1497013"/>
            <a:ext cx="303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5370" name="Text Box 148">
            <a:extLst>
              <a:ext uri="{FF2B5EF4-FFF2-40B4-BE49-F238E27FC236}">
                <a16:creationId xmlns:a16="http://schemas.microsoft.com/office/drawing/2014/main" id="{9F657096-770F-4C61-89BA-0F4CCDE75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1497013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5371" name="Text Box 149">
            <a:extLst>
              <a:ext uri="{FF2B5EF4-FFF2-40B4-BE49-F238E27FC236}">
                <a16:creationId xmlns:a16="http://schemas.microsoft.com/office/drawing/2014/main" id="{23360F68-EAF1-4B88-BA90-501BDE3DB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1497013"/>
            <a:ext cx="3032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5372" name="Text Box 150">
            <a:extLst>
              <a:ext uri="{FF2B5EF4-FFF2-40B4-BE49-F238E27FC236}">
                <a16:creationId xmlns:a16="http://schemas.microsoft.com/office/drawing/2014/main" id="{A70BC67B-E34D-493B-A55E-CC98D926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25" y="1497013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15373" name="Text Box 151">
            <a:extLst>
              <a:ext uri="{FF2B5EF4-FFF2-40B4-BE49-F238E27FC236}">
                <a16:creationId xmlns:a16="http://schemas.microsoft.com/office/drawing/2014/main" id="{E5C6991C-4C56-44EF-8F04-0BF0675EC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324100"/>
            <a:ext cx="303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sp>
        <p:nvSpPr>
          <p:cNvPr id="15374" name="Text Box 152">
            <a:extLst>
              <a:ext uri="{FF2B5EF4-FFF2-40B4-BE49-F238E27FC236}">
                <a16:creationId xmlns:a16="http://schemas.microsoft.com/office/drawing/2014/main" id="{E8675E90-F3B5-4C2A-B2A7-C3DD2E914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2324100"/>
            <a:ext cx="285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</p:txBody>
      </p:sp>
      <p:sp>
        <p:nvSpPr>
          <p:cNvPr id="15375" name="Text Box 153">
            <a:extLst>
              <a:ext uri="{FF2B5EF4-FFF2-40B4-BE49-F238E27FC236}">
                <a16:creationId xmlns:a16="http://schemas.microsoft.com/office/drawing/2014/main" id="{6185A2E0-4D43-4000-BEC9-B0C21A9C5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232568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sp>
        <p:nvSpPr>
          <p:cNvPr id="15376" name="Text Box 154">
            <a:extLst>
              <a:ext uri="{FF2B5EF4-FFF2-40B4-BE49-F238E27FC236}">
                <a16:creationId xmlns:a16="http://schemas.microsoft.com/office/drawing/2014/main" id="{A9D3520D-C83F-4E41-BDD4-F56BE9948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25" y="232568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h)</a:t>
            </a:r>
          </a:p>
        </p:txBody>
      </p:sp>
      <p:sp>
        <p:nvSpPr>
          <p:cNvPr id="15377" name="Text Box 155">
            <a:extLst>
              <a:ext uri="{FF2B5EF4-FFF2-40B4-BE49-F238E27FC236}">
                <a16:creationId xmlns:a16="http://schemas.microsoft.com/office/drawing/2014/main" id="{D39F8ACA-A66E-4AD4-8CC2-3282E42F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3260725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i)</a:t>
            </a:r>
          </a:p>
        </p:txBody>
      </p:sp>
      <p:sp>
        <p:nvSpPr>
          <p:cNvPr id="15378" name="Text Box 156">
            <a:extLst>
              <a:ext uri="{FF2B5EF4-FFF2-40B4-BE49-F238E27FC236}">
                <a16:creationId xmlns:a16="http://schemas.microsoft.com/office/drawing/2014/main" id="{5BB76629-8CDE-4820-A7C6-D6DE5EA5C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3260725"/>
            <a:ext cx="277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j)</a:t>
            </a:r>
          </a:p>
        </p:txBody>
      </p:sp>
      <p:sp>
        <p:nvSpPr>
          <p:cNvPr id="15379" name="Text Box 157">
            <a:extLst>
              <a:ext uri="{FF2B5EF4-FFF2-40B4-BE49-F238E27FC236}">
                <a16:creationId xmlns:a16="http://schemas.microsoft.com/office/drawing/2014/main" id="{15EDA22A-E95A-4ADD-8CA7-D7A84B1F6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326072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k)</a:t>
            </a:r>
          </a:p>
        </p:txBody>
      </p:sp>
      <p:sp>
        <p:nvSpPr>
          <p:cNvPr id="15380" name="Text Box 158">
            <a:extLst>
              <a:ext uri="{FF2B5EF4-FFF2-40B4-BE49-F238E27FC236}">
                <a16:creationId xmlns:a16="http://schemas.microsoft.com/office/drawing/2014/main" id="{BA4DA5E0-ACFC-4479-8ADF-088F90F60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25" y="3260725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l)</a:t>
            </a:r>
          </a:p>
        </p:txBody>
      </p:sp>
      <p:sp>
        <p:nvSpPr>
          <p:cNvPr id="15381" name="Text Box 159">
            <a:extLst>
              <a:ext uri="{FF2B5EF4-FFF2-40B4-BE49-F238E27FC236}">
                <a16:creationId xmlns:a16="http://schemas.microsoft.com/office/drawing/2014/main" id="{59AFF773-951C-480E-8911-8608B21D4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197350"/>
            <a:ext cx="354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m)</a:t>
            </a:r>
          </a:p>
        </p:txBody>
      </p:sp>
      <p:sp>
        <p:nvSpPr>
          <p:cNvPr id="15382" name="Text Box 160">
            <a:extLst>
              <a:ext uri="{FF2B5EF4-FFF2-40B4-BE49-F238E27FC236}">
                <a16:creationId xmlns:a16="http://schemas.microsoft.com/office/drawing/2014/main" id="{6D22F0D9-44E9-40DA-A7CE-A6CD3EA1A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41973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n)</a:t>
            </a:r>
          </a:p>
        </p:txBody>
      </p:sp>
      <p:sp>
        <p:nvSpPr>
          <p:cNvPr id="15383" name="Text Box 161">
            <a:extLst>
              <a:ext uri="{FF2B5EF4-FFF2-40B4-BE49-F238E27FC236}">
                <a16:creationId xmlns:a16="http://schemas.microsoft.com/office/drawing/2014/main" id="{5C434DE4-9E59-48A4-9A48-016F6263A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1973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o)</a:t>
            </a:r>
          </a:p>
        </p:txBody>
      </p:sp>
      <p:graphicFrame>
        <p:nvGraphicFramePr>
          <p:cNvPr id="15384" name="Object 2">
            <a:extLst>
              <a:ext uri="{FF2B5EF4-FFF2-40B4-BE49-F238E27FC236}">
                <a16:creationId xmlns:a16="http://schemas.microsoft.com/office/drawing/2014/main" id="{D56EACC6-8B62-4E58-AF41-AB2C20F276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1423988"/>
          <a:ext cx="52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3" imgW="520700" imgH="419100" progId="Equation.3">
                  <p:embed/>
                </p:oleObj>
              </mc:Choice>
              <mc:Fallback>
                <p:oleObj name="Equation" r:id="rId3" imgW="5207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1423988"/>
                        <a:ext cx="520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5" name="Object 3">
            <a:extLst>
              <a:ext uri="{FF2B5EF4-FFF2-40B4-BE49-F238E27FC236}">
                <a16:creationId xmlns:a16="http://schemas.microsoft.com/office/drawing/2014/main" id="{D2CBED3B-930C-4BF3-A605-5345FAA2E6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1423988"/>
          <a:ext cx="83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5" imgW="838200" imgH="419100" progId="Equation.3">
                  <p:embed/>
                </p:oleObj>
              </mc:Choice>
              <mc:Fallback>
                <p:oleObj name="Equation" r:id="rId5" imgW="8382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1423988"/>
                        <a:ext cx="83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4">
            <a:extLst>
              <a:ext uri="{FF2B5EF4-FFF2-40B4-BE49-F238E27FC236}">
                <a16:creationId xmlns:a16="http://schemas.microsoft.com/office/drawing/2014/main" id="{85E818B4-23C6-45C6-9E83-F502218ABF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1423988"/>
          <a:ext cx="876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6" name="Equation" r:id="rId7" imgW="876300" imgH="419100" progId="Equation.3">
                  <p:embed/>
                </p:oleObj>
              </mc:Choice>
              <mc:Fallback>
                <p:oleObj name="Equation" r:id="rId7" imgW="8763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1423988"/>
                        <a:ext cx="876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5">
            <a:extLst>
              <a:ext uri="{FF2B5EF4-FFF2-40B4-BE49-F238E27FC236}">
                <a16:creationId xmlns:a16="http://schemas.microsoft.com/office/drawing/2014/main" id="{FB54F5A1-04AE-4E79-B66F-7B0A4D42D6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8150" y="1423988"/>
          <a:ext cx="85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Equation" r:id="rId9" imgW="850531" imgH="418918" progId="Equation.3">
                  <p:embed/>
                </p:oleObj>
              </mc:Choice>
              <mc:Fallback>
                <p:oleObj name="Equation" r:id="rId9" imgW="850531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1423988"/>
                        <a:ext cx="850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8" name="Object 6">
            <a:extLst>
              <a:ext uri="{FF2B5EF4-FFF2-40B4-BE49-F238E27FC236}">
                <a16:creationId xmlns:a16="http://schemas.microsoft.com/office/drawing/2014/main" id="{E3773654-E29D-4EDB-9B95-488B586BD7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2252663"/>
          <a:ext cx="1079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tion" r:id="rId11" imgW="1079500" imgH="419100" progId="Equation.3">
                  <p:embed/>
                </p:oleObj>
              </mc:Choice>
              <mc:Fallback>
                <p:oleObj name="Equation" r:id="rId11" imgW="10795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2252663"/>
                        <a:ext cx="1079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7">
            <a:extLst>
              <a:ext uri="{FF2B5EF4-FFF2-40B4-BE49-F238E27FC236}">
                <a16:creationId xmlns:a16="http://schemas.microsoft.com/office/drawing/2014/main" id="{9DE2F600-7C6D-42BC-A00E-BF9B0FF0BC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2239963"/>
          <a:ext cx="584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Equation" r:id="rId13" imgW="583947" imgH="444307" progId="Equation.3">
                  <p:embed/>
                </p:oleObj>
              </mc:Choice>
              <mc:Fallback>
                <p:oleObj name="Equation" r:id="rId13" imgW="583947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2239963"/>
                        <a:ext cx="5842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8">
            <a:extLst>
              <a:ext uri="{FF2B5EF4-FFF2-40B4-BE49-F238E27FC236}">
                <a16:creationId xmlns:a16="http://schemas.microsoft.com/office/drawing/2014/main" id="{EAB5F973-ED35-4C5A-8994-6F13A6D39F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2265363"/>
          <a:ext cx="508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Equation" r:id="rId15" imgW="507780" imgH="393529" progId="Equation.3">
                  <p:embed/>
                </p:oleObj>
              </mc:Choice>
              <mc:Fallback>
                <p:oleObj name="Equation" r:id="rId15" imgW="507780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2265363"/>
                        <a:ext cx="508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1" name="Object 9">
            <a:extLst>
              <a:ext uri="{FF2B5EF4-FFF2-40B4-BE49-F238E27FC236}">
                <a16:creationId xmlns:a16="http://schemas.microsoft.com/office/drawing/2014/main" id="{3E49AEB5-998A-4159-8B99-B0B3522BB3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8150" y="2265363"/>
          <a:ext cx="69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Equation" r:id="rId17" imgW="698197" imgH="393529" progId="Equation.3">
                  <p:embed/>
                </p:oleObj>
              </mc:Choice>
              <mc:Fallback>
                <p:oleObj name="Equation" r:id="rId17" imgW="698197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2265363"/>
                        <a:ext cx="698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2" name="Object 10">
            <a:extLst>
              <a:ext uri="{FF2B5EF4-FFF2-40B4-BE49-F238E27FC236}">
                <a16:creationId xmlns:a16="http://schemas.microsoft.com/office/drawing/2014/main" id="{0ACADBA9-91E0-46E3-B804-B8576B324F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3176588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2" name="Equation" r:id="rId19" imgW="901309" imgH="444307" progId="Equation.3">
                  <p:embed/>
                </p:oleObj>
              </mc:Choice>
              <mc:Fallback>
                <p:oleObj name="Equation" r:id="rId19" imgW="901309" imgH="44430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3176588"/>
                        <a:ext cx="90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3" name="Object 11">
            <a:extLst>
              <a:ext uri="{FF2B5EF4-FFF2-40B4-BE49-F238E27FC236}">
                <a16:creationId xmlns:a16="http://schemas.microsoft.com/office/drawing/2014/main" id="{73ED320E-1D9E-429F-B2CF-F6F51033B8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3189288"/>
          <a:ext cx="1181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3" name="Equation" r:id="rId21" imgW="1180588" imgH="418918" progId="Equation.3">
                  <p:embed/>
                </p:oleObj>
              </mc:Choice>
              <mc:Fallback>
                <p:oleObj name="Equation" r:id="rId21" imgW="1180588" imgH="41891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189288"/>
                        <a:ext cx="1181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4" name="Object 12">
            <a:extLst>
              <a:ext uri="{FF2B5EF4-FFF2-40B4-BE49-F238E27FC236}">
                <a16:creationId xmlns:a16="http://schemas.microsoft.com/office/drawing/2014/main" id="{8BC62EB3-BF86-48DB-B0C5-359DD7F46F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3201988"/>
          <a:ext cx="723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4" name="Equation" r:id="rId23" imgW="723586" imgH="393529" progId="Equation.3">
                  <p:embed/>
                </p:oleObj>
              </mc:Choice>
              <mc:Fallback>
                <p:oleObj name="Equation" r:id="rId23" imgW="723586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3201988"/>
                        <a:ext cx="723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5" name="Object 13">
            <a:extLst>
              <a:ext uri="{FF2B5EF4-FFF2-40B4-BE49-F238E27FC236}">
                <a16:creationId xmlns:a16="http://schemas.microsoft.com/office/drawing/2014/main" id="{B1A3E7D4-C5EA-453F-886A-90F0CB93B7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8150" y="3189288"/>
          <a:ext cx="584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5" name="Equation" r:id="rId25" imgW="583947" imgH="418918" progId="Equation.3">
                  <p:embed/>
                </p:oleObj>
              </mc:Choice>
              <mc:Fallback>
                <p:oleObj name="Equation" r:id="rId25" imgW="583947" imgH="41891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3189288"/>
                        <a:ext cx="584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6" name="Object 14">
            <a:extLst>
              <a:ext uri="{FF2B5EF4-FFF2-40B4-BE49-F238E27FC236}">
                <a16:creationId xmlns:a16="http://schemas.microsoft.com/office/drawing/2014/main" id="{34D544D0-DF05-4079-8CBD-7730B09EE0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8" y="4137025"/>
          <a:ext cx="482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6" name="Equation" r:id="rId27" imgW="482391" imgH="393529" progId="Equation.3">
                  <p:embed/>
                </p:oleObj>
              </mc:Choice>
              <mc:Fallback>
                <p:oleObj name="Equation" r:id="rId27" imgW="482391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4137025"/>
                        <a:ext cx="482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7" name="Object 15">
            <a:extLst>
              <a:ext uri="{FF2B5EF4-FFF2-40B4-BE49-F238E27FC236}">
                <a16:creationId xmlns:a16="http://schemas.microsoft.com/office/drawing/2014/main" id="{63DFEBFF-30E9-4D20-A152-ECB0A86B9C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4124325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7" name="Equation" r:id="rId29" imgW="787400" imgH="419100" progId="Equation.3">
                  <p:embed/>
                </p:oleObj>
              </mc:Choice>
              <mc:Fallback>
                <p:oleObj name="Equation" r:id="rId29" imgW="787400" imgH="419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4124325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8" name="Object 16">
            <a:extLst>
              <a:ext uri="{FF2B5EF4-FFF2-40B4-BE49-F238E27FC236}">
                <a16:creationId xmlns:a16="http://schemas.microsoft.com/office/drawing/2014/main" id="{DD7FCBC8-5E02-4DFE-8B84-5A8435D051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4113213"/>
          <a:ext cx="863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8" name="Equation" r:id="rId31" imgW="863225" imgH="444307" progId="Equation.3">
                  <p:embed/>
                </p:oleObj>
              </mc:Choice>
              <mc:Fallback>
                <p:oleObj name="Equation" r:id="rId31" imgW="863225" imgH="44430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4113213"/>
                        <a:ext cx="863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99" name="Group 186">
            <a:extLst>
              <a:ext uri="{FF2B5EF4-FFF2-40B4-BE49-F238E27FC236}">
                <a16:creationId xmlns:a16="http://schemas.microsoft.com/office/drawing/2014/main" id="{28550A0C-6C2B-41FB-A39C-B72E585F86D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4438"/>
            <a:ext cx="6615113" cy="3984625"/>
            <a:chOff x="96" y="3165"/>
            <a:chExt cx="4167" cy="2510"/>
          </a:xfrm>
        </p:grpSpPr>
        <p:sp>
          <p:nvSpPr>
            <p:cNvPr id="15403" name="Text Box 177">
              <a:extLst>
                <a:ext uri="{FF2B5EF4-FFF2-40B4-BE49-F238E27FC236}">
                  <a16:creationId xmlns:a16="http://schemas.microsoft.com/office/drawing/2014/main" id="{435C25AE-9178-44ED-984C-17B810B4A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1"/>
              <a:ext cx="211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2.  Express                                   in partial fractions.</a:t>
              </a:r>
            </a:p>
          </p:txBody>
        </p:sp>
        <p:sp>
          <p:nvSpPr>
            <p:cNvPr id="15404" name="Text Box 178">
              <a:extLst>
                <a:ext uri="{FF2B5EF4-FFF2-40B4-BE49-F238E27FC236}">
                  <a16:creationId xmlns:a16="http://schemas.microsoft.com/office/drawing/2014/main" id="{27E7C546-9E1E-4347-BC8A-E6B8801D8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19"/>
              <a:ext cx="4167" cy="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3.a)  Prove that                does not factorise into the product of two linear factors with real coefficients.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   b)  Express                        in partial fractions.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4.a)  Factorise                               into the product of a linear factor and a quadratic factor, and prove that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        the quadratic factor is irreducible.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   b)  Express                               in partial fractions.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5.a)  Factorise                               into the product of a linear factor and a quadratic factor and prove that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        the quadratic factor is irreducible.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2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latin typeface="Times New Roman" panose="02020603050405020304" pitchFamily="18" charset="0"/>
                </a:rPr>
                <a:t>   b)  Express                               in partial fractions.</a:t>
              </a:r>
            </a:p>
          </p:txBody>
        </p:sp>
        <p:graphicFrame>
          <p:nvGraphicFramePr>
            <p:cNvPr id="15405" name="Object 17">
              <a:extLst>
                <a:ext uri="{FF2B5EF4-FFF2-40B4-BE49-F238E27FC236}">
                  <a16:creationId xmlns:a16="http://schemas.microsoft.com/office/drawing/2014/main" id="{2521C85F-24E4-4B11-8B62-C6B4108FF79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18" y="3165"/>
            <a:ext cx="76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9" name="Equation" r:id="rId33" imgW="1219200" imgH="419100" progId="Equation.3">
                    <p:embed/>
                  </p:oleObj>
                </mc:Choice>
                <mc:Fallback>
                  <p:oleObj name="Equation" r:id="rId33" imgW="1219200" imgH="4191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" y="3165"/>
                          <a:ext cx="768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06" name="Object 18">
              <a:extLst>
                <a:ext uri="{FF2B5EF4-FFF2-40B4-BE49-F238E27FC236}">
                  <a16:creationId xmlns:a16="http://schemas.microsoft.com/office/drawing/2014/main" id="{6A69D998-8543-43A0-BB46-255E1FA9A6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2" y="3642"/>
            <a:ext cx="256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0" name="Equation" r:id="rId35" imgW="406048" imgH="203024" progId="Equation.3">
                    <p:embed/>
                  </p:oleObj>
                </mc:Choice>
                <mc:Fallback>
                  <p:oleObj name="Equation" r:id="rId35" imgW="406048" imgH="203024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" y="3642"/>
                          <a:ext cx="256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07" name="Object 19">
              <a:extLst>
                <a:ext uri="{FF2B5EF4-FFF2-40B4-BE49-F238E27FC236}">
                  <a16:creationId xmlns:a16="http://schemas.microsoft.com/office/drawing/2014/main" id="{49A1A0E6-DA63-4820-BF20-D4E8C1B9D29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62" y="3808"/>
            <a:ext cx="39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1" name="Equation" r:id="rId37" imgW="622030" imgH="418918" progId="Equation.3">
                    <p:embed/>
                  </p:oleObj>
                </mc:Choice>
                <mc:Fallback>
                  <p:oleObj name="Equation" r:id="rId37" imgW="622030" imgH="418918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" y="3808"/>
                          <a:ext cx="392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08" name="Object 20">
              <a:extLst>
                <a:ext uri="{FF2B5EF4-FFF2-40B4-BE49-F238E27FC236}">
                  <a16:creationId xmlns:a16="http://schemas.microsoft.com/office/drawing/2014/main" id="{7243008A-3F87-4C4B-89EC-21F23E3384A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54" y="4322"/>
            <a:ext cx="656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2" name="Equation" r:id="rId39" imgW="1040948" imgH="203112" progId="Equation.3">
                    <p:embed/>
                  </p:oleObj>
                </mc:Choice>
                <mc:Fallback>
                  <p:oleObj name="Equation" r:id="rId39" imgW="1040948" imgH="203112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" y="4322"/>
                          <a:ext cx="656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09" name="Object 21">
              <a:extLst>
                <a:ext uri="{FF2B5EF4-FFF2-40B4-BE49-F238E27FC236}">
                  <a16:creationId xmlns:a16="http://schemas.microsoft.com/office/drawing/2014/main" id="{536BDCC4-F2CB-4343-A1C9-0AD77DA5100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9" y="4617"/>
            <a:ext cx="67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3" name="Equation" r:id="rId41" imgW="1066800" imgH="419100" progId="Equation.3">
                    <p:embed/>
                  </p:oleObj>
                </mc:Choice>
                <mc:Fallback>
                  <p:oleObj name="Equation" r:id="rId41" imgW="1066800" imgH="41910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" y="4617"/>
                          <a:ext cx="672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10" name="Object 22">
              <a:extLst>
                <a:ext uri="{FF2B5EF4-FFF2-40B4-BE49-F238E27FC236}">
                  <a16:creationId xmlns:a16="http://schemas.microsoft.com/office/drawing/2014/main" id="{004A159F-5F6F-4D84-BB13-36083E71D7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1" y="5116"/>
            <a:ext cx="648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4" name="Equation" r:id="rId43" imgW="1028254" imgH="203112" progId="Equation.3">
                    <p:embed/>
                  </p:oleObj>
                </mc:Choice>
                <mc:Fallback>
                  <p:oleObj name="Equation" r:id="rId43" imgW="1028254" imgH="203112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5116"/>
                          <a:ext cx="648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11" name="Object 23">
              <a:extLst>
                <a:ext uri="{FF2B5EF4-FFF2-40B4-BE49-F238E27FC236}">
                  <a16:creationId xmlns:a16="http://schemas.microsoft.com/office/drawing/2014/main" id="{7470E0CD-F7F8-4E5F-A5F5-BE5F543E86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09" y="5411"/>
            <a:ext cx="664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55" name="Equation" r:id="rId45" imgW="1054100" imgH="419100" progId="Equation.3">
                    <p:embed/>
                  </p:oleObj>
                </mc:Choice>
                <mc:Fallback>
                  <p:oleObj name="Equation" r:id="rId45" imgW="1054100" imgH="41910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" y="5411"/>
                          <a:ext cx="664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400" name="Text Box 62">
            <a:extLst>
              <a:ext uri="{FF2B5EF4-FFF2-40B4-BE49-F238E27FC236}">
                <a16:creationId xmlns:a16="http://schemas.microsoft.com/office/drawing/2014/main" id="{B29CCA01-CAE9-4B31-B970-F79F44EF6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5401" name="Text Box 37">
            <a:extLst>
              <a:ext uri="{FF2B5EF4-FFF2-40B4-BE49-F238E27FC236}">
                <a16:creationId xmlns:a16="http://schemas.microsoft.com/office/drawing/2014/main" id="{139E0CC0-FC13-439C-91F1-FB1D4AE6C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6A67AC9-BEA4-4410-8A6F-9F114F21B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BD8811C-19A2-4438-BD56-4D348613C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8588"/>
            <a:ext cx="1812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4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753C73C2-C505-4F5F-B9E2-000BF0078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28588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AB3D999E-5D72-4C70-B5FE-D32D3A812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16390" name="Line 35">
            <a:extLst>
              <a:ext uri="{FF2B5EF4-FFF2-40B4-BE49-F238E27FC236}">
                <a16:creationId xmlns:a16="http://schemas.microsoft.com/office/drawing/2014/main" id="{75855A8E-0ECF-4062-8BA7-14CD048B4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36">
            <a:extLst>
              <a:ext uri="{FF2B5EF4-FFF2-40B4-BE49-F238E27FC236}">
                <a16:creationId xmlns:a16="http://schemas.microsoft.com/office/drawing/2014/main" id="{42736B64-76EC-483D-9183-A3D812936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Text Box 65">
            <a:extLst>
              <a:ext uri="{FF2B5EF4-FFF2-40B4-BE49-F238E27FC236}">
                <a16:creationId xmlns:a16="http://schemas.microsoft.com/office/drawing/2014/main" id="{4F1D4BFA-16FD-4038-9610-4B03708CD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998538"/>
            <a:ext cx="303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6393" name="Text Box 66">
            <a:extLst>
              <a:ext uri="{FF2B5EF4-FFF2-40B4-BE49-F238E27FC236}">
                <a16:creationId xmlns:a16="http://schemas.microsoft.com/office/drawing/2014/main" id="{E17888CE-ED38-4B74-9B7E-F173F74E5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99853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6394" name="Text Box 67">
            <a:extLst>
              <a:ext uri="{FF2B5EF4-FFF2-40B4-BE49-F238E27FC236}">
                <a16:creationId xmlns:a16="http://schemas.microsoft.com/office/drawing/2014/main" id="{4F714548-8379-4B8B-AB5E-5F5005B9E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998538"/>
            <a:ext cx="303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6395" name="Text Box 68">
            <a:extLst>
              <a:ext uri="{FF2B5EF4-FFF2-40B4-BE49-F238E27FC236}">
                <a16:creationId xmlns:a16="http://schemas.microsoft.com/office/drawing/2014/main" id="{A5C7658B-22F2-4A6C-8F59-B3CBC0A41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99853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16396" name="Text Box 69">
            <a:extLst>
              <a:ext uri="{FF2B5EF4-FFF2-40B4-BE49-F238E27FC236}">
                <a16:creationId xmlns:a16="http://schemas.microsoft.com/office/drawing/2014/main" id="{7AACA3BA-F6E2-4AC3-8E24-AC1913AD0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1838325"/>
            <a:ext cx="303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sp>
        <p:nvSpPr>
          <p:cNvPr id="16397" name="Text Box 70">
            <a:extLst>
              <a:ext uri="{FF2B5EF4-FFF2-40B4-BE49-F238E27FC236}">
                <a16:creationId xmlns:a16="http://schemas.microsoft.com/office/drawing/2014/main" id="{9641092F-A93B-477E-BD07-0AFC1A74D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1838325"/>
            <a:ext cx="285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</p:txBody>
      </p:sp>
      <p:sp>
        <p:nvSpPr>
          <p:cNvPr id="16398" name="Text Box 71">
            <a:extLst>
              <a:ext uri="{FF2B5EF4-FFF2-40B4-BE49-F238E27FC236}">
                <a16:creationId xmlns:a16="http://schemas.microsoft.com/office/drawing/2014/main" id="{C6689320-D824-40D0-B61A-A15453E2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183832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sp>
        <p:nvSpPr>
          <p:cNvPr id="16399" name="Text Box 72">
            <a:extLst>
              <a:ext uri="{FF2B5EF4-FFF2-40B4-BE49-F238E27FC236}">
                <a16:creationId xmlns:a16="http://schemas.microsoft.com/office/drawing/2014/main" id="{A0005A24-2046-45D2-A063-1FA638AB0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183832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h)</a:t>
            </a:r>
          </a:p>
        </p:txBody>
      </p:sp>
      <p:sp>
        <p:nvSpPr>
          <p:cNvPr id="16400" name="Text Box 73">
            <a:extLst>
              <a:ext uri="{FF2B5EF4-FFF2-40B4-BE49-F238E27FC236}">
                <a16:creationId xmlns:a16="http://schemas.microsoft.com/office/drawing/2014/main" id="{67BA68FB-7E8F-4CA7-83F8-063B9013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76225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i)</a:t>
            </a:r>
          </a:p>
        </p:txBody>
      </p:sp>
      <p:sp>
        <p:nvSpPr>
          <p:cNvPr id="16401" name="Text Box 74">
            <a:extLst>
              <a:ext uri="{FF2B5EF4-FFF2-40B4-BE49-F238E27FC236}">
                <a16:creationId xmlns:a16="http://schemas.microsoft.com/office/drawing/2014/main" id="{AA0A757C-994B-483C-B14A-122AF6A7F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2762250"/>
            <a:ext cx="277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j)</a:t>
            </a:r>
          </a:p>
        </p:txBody>
      </p:sp>
      <p:sp>
        <p:nvSpPr>
          <p:cNvPr id="16402" name="Text Box 75">
            <a:extLst>
              <a:ext uri="{FF2B5EF4-FFF2-40B4-BE49-F238E27FC236}">
                <a16:creationId xmlns:a16="http://schemas.microsoft.com/office/drawing/2014/main" id="{C8E9BA96-F1C1-413F-A485-8D1A532BF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27622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k)</a:t>
            </a:r>
          </a:p>
        </p:txBody>
      </p:sp>
      <p:sp>
        <p:nvSpPr>
          <p:cNvPr id="16403" name="Text Box 76">
            <a:extLst>
              <a:ext uri="{FF2B5EF4-FFF2-40B4-BE49-F238E27FC236}">
                <a16:creationId xmlns:a16="http://schemas.microsoft.com/office/drawing/2014/main" id="{283DFA82-2F47-4661-8C08-3ED9E599A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276225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l)</a:t>
            </a:r>
          </a:p>
        </p:txBody>
      </p:sp>
      <p:sp>
        <p:nvSpPr>
          <p:cNvPr id="16404" name="Text Box 77">
            <a:extLst>
              <a:ext uri="{FF2B5EF4-FFF2-40B4-BE49-F238E27FC236}">
                <a16:creationId xmlns:a16="http://schemas.microsoft.com/office/drawing/2014/main" id="{AD92855C-3350-4578-8253-2A693912D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3711575"/>
            <a:ext cx="354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m)</a:t>
            </a:r>
          </a:p>
        </p:txBody>
      </p:sp>
      <p:sp>
        <p:nvSpPr>
          <p:cNvPr id="16405" name="Text Box 78">
            <a:extLst>
              <a:ext uri="{FF2B5EF4-FFF2-40B4-BE49-F238E27FC236}">
                <a16:creationId xmlns:a16="http://schemas.microsoft.com/office/drawing/2014/main" id="{19C3DFF7-828A-46F5-B726-645FAE3E8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371157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n)</a:t>
            </a:r>
          </a:p>
        </p:txBody>
      </p:sp>
      <p:sp>
        <p:nvSpPr>
          <p:cNvPr id="16406" name="Text Box 79">
            <a:extLst>
              <a:ext uri="{FF2B5EF4-FFF2-40B4-BE49-F238E27FC236}">
                <a16:creationId xmlns:a16="http://schemas.microsoft.com/office/drawing/2014/main" id="{52A1CE86-0C3A-4BB4-B529-671E2B976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71157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o)</a:t>
            </a:r>
          </a:p>
        </p:txBody>
      </p:sp>
      <p:graphicFrame>
        <p:nvGraphicFramePr>
          <p:cNvPr id="16407" name="Object 2">
            <a:extLst>
              <a:ext uri="{FF2B5EF4-FFF2-40B4-BE49-F238E27FC236}">
                <a16:creationId xmlns:a16="http://schemas.microsoft.com/office/drawing/2014/main" id="{75999BED-FF4F-45A1-A8A4-6B6F25BDBF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825" y="938213"/>
          <a:ext cx="571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2" name="Equation" r:id="rId3" imgW="571252" imgH="393529" progId="Equation.3">
                  <p:embed/>
                </p:oleObj>
              </mc:Choice>
              <mc:Fallback>
                <p:oleObj name="Equation" r:id="rId3" imgW="571252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938213"/>
                        <a:ext cx="571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Text Box 95">
            <a:extLst>
              <a:ext uri="{FF2B5EF4-FFF2-40B4-BE49-F238E27FC236}">
                <a16:creationId xmlns:a16="http://schemas.microsoft.com/office/drawing/2014/main" id="{81F29AB1-EFE8-417A-A1D8-C2A5C5870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998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graphicFrame>
        <p:nvGraphicFramePr>
          <p:cNvPr id="16409" name="Object 3">
            <a:extLst>
              <a:ext uri="{FF2B5EF4-FFF2-40B4-BE49-F238E27FC236}">
                <a16:creationId xmlns:a16="http://schemas.microsoft.com/office/drawing/2014/main" id="{5F465E39-29E6-49FF-A761-632E2A32D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1550" y="939800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Equation" r:id="rId5" imgW="787058" imgH="393529" progId="Equation.3">
                  <p:embed/>
                </p:oleObj>
              </mc:Choice>
              <mc:Fallback>
                <p:oleObj name="Equation" r:id="rId5" imgW="78705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939800"/>
                        <a:ext cx="787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4">
            <a:extLst>
              <a:ext uri="{FF2B5EF4-FFF2-40B4-BE49-F238E27FC236}">
                <a16:creationId xmlns:a16="http://schemas.microsoft.com/office/drawing/2014/main" id="{D7BDBD89-B5BA-4BE8-9A81-E0C4746217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7313" y="925513"/>
          <a:ext cx="1346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4" name="Equation" r:id="rId7" imgW="1346200" imgH="419100" progId="Equation.3">
                  <p:embed/>
                </p:oleObj>
              </mc:Choice>
              <mc:Fallback>
                <p:oleObj name="Equation" r:id="rId7" imgW="13462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925513"/>
                        <a:ext cx="1346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1" name="Object 5">
            <a:extLst>
              <a:ext uri="{FF2B5EF4-FFF2-40B4-BE49-F238E27FC236}">
                <a16:creationId xmlns:a16="http://schemas.microsoft.com/office/drawing/2014/main" id="{4DA2758C-D035-4EAB-BCF1-964E881D00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8163" y="939800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5" name="Equation" r:id="rId9" imgW="799753" imgH="393529" progId="Equation.3">
                  <p:embed/>
                </p:oleObj>
              </mc:Choice>
              <mc:Fallback>
                <p:oleObj name="Equation" r:id="rId9" imgW="799753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939800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2" name="Object 6">
            <a:extLst>
              <a:ext uri="{FF2B5EF4-FFF2-40B4-BE49-F238E27FC236}">
                <a16:creationId xmlns:a16="http://schemas.microsoft.com/office/drawing/2014/main" id="{B2C06291-F879-4637-8AA3-0705251E95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1779588"/>
          <a:ext cx="1041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6" name="Equation" r:id="rId11" imgW="1040948" imgH="393529" progId="Equation.3">
                  <p:embed/>
                </p:oleObj>
              </mc:Choice>
              <mc:Fallback>
                <p:oleObj name="Equation" r:id="rId11" imgW="1040948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779588"/>
                        <a:ext cx="1041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3" name="Object 7">
            <a:extLst>
              <a:ext uri="{FF2B5EF4-FFF2-40B4-BE49-F238E27FC236}">
                <a16:creationId xmlns:a16="http://schemas.microsoft.com/office/drawing/2014/main" id="{EAE911F5-11CC-488A-BCC5-5CB2717E41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3938" y="1766888"/>
          <a:ext cx="1168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7" name="Equation" r:id="rId13" imgW="1168400" imgH="419100" progId="Equation.3">
                  <p:embed/>
                </p:oleObj>
              </mc:Choice>
              <mc:Fallback>
                <p:oleObj name="Equation" r:id="rId13" imgW="11684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1766888"/>
                        <a:ext cx="1168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4" name="Object 8">
            <a:extLst>
              <a:ext uri="{FF2B5EF4-FFF2-40B4-BE49-F238E27FC236}">
                <a16:creationId xmlns:a16="http://schemas.microsoft.com/office/drawing/2014/main" id="{FC961688-FCB4-4832-A9FF-354D7704EC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5263" y="1779588"/>
          <a:ext cx="596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8" name="Equation" r:id="rId15" imgW="596641" imgH="393529" progId="Equation.3">
                  <p:embed/>
                </p:oleObj>
              </mc:Choice>
              <mc:Fallback>
                <p:oleObj name="Equation" r:id="rId15" imgW="596641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263" y="1779588"/>
                        <a:ext cx="596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5" name="Object 9">
            <a:extLst>
              <a:ext uri="{FF2B5EF4-FFF2-40B4-BE49-F238E27FC236}">
                <a16:creationId xmlns:a16="http://schemas.microsoft.com/office/drawing/2014/main" id="{CD3679B3-B65C-46B4-8029-041EF19FAE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3238" y="1779588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9" name="Equation" r:id="rId17" imgW="799753" imgH="393529" progId="Equation.3">
                  <p:embed/>
                </p:oleObj>
              </mc:Choice>
              <mc:Fallback>
                <p:oleObj name="Equation" r:id="rId17" imgW="799753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1779588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6" name="Object 10">
            <a:extLst>
              <a:ext uri="{FF2B5EF4-FFF2-40B4-BE49-F238E27FC236}">
                <a16:creationId xmlns:a16="http://schemas.microsoft.com/office/drawing/2014/main" id="{72F92F94-7B3C-46A3-ABD7-694B11FD90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2689225"/>
          <a:ext cx="1371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0" name="Equation" r:id="rId19" imgW="1371600" imgH="419100" progId="Equation.3">
                  <p:embed/>
                </p:oleObj>
              </mc:Choice>
              <mc:Fallback>
                <p:oleObj name="Equation" r:id="rId19" imgW="13716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689225"/>
                        <a:ext cx="1371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7" name="Object 11">
            <a:extLst>
              <a:ext uri="{FF2B5EF4-FFF2-40B4-BE49-F238E27FC236}">
                <a16:creationId xmlns:a16="http://schemas.microsoft.com/office/drawing/2014/main" id="{74447A41-1194-465B-9658-123226F80A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25675" y="2701925"/>
          <a:ext cx="1143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1" name="Equation" r:id="rId21" imgW="1143000" imgH="393700" progId="Equation.3">
                  <p:embed/>
                </p:oleObj>
              </mc:Choice>
              <mc:Fallback>
                <p:oleObj name="Equation" r:id="rId21" imgW="11430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5" y="2701925"/>
                        <a:ext cx="1143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8" name="Object 12">
            <a:extLst>
              <a:ext uri="{FF2B5EF4-FFF2-40B4-BE49-F238E27FC236}">
                <a16:creationId xmlns:a16="http://schemas.microsoft.com/office/drawing/2014/main" id="{5AB4A011-D430-4C29-B69E-8FA74B12B0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2703513"/>
          <a:ext cx="876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2" name="Equation" r:id="rId23" imgW="875920" imgH="393529" progId="Equation.3">
                  <p:embed/>
                </p:oleObj>
              </mc:Choice>
              <mc:Fallback>
                <p:oleObj name="Equation" r:id="rId23" imgW="875920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03513"/>
                        <a:ext cx="876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9" name="Object 13">
            <a:extLst>
              <a:ext uri="{FF2B5EF4-FFF2-40B4-BE49-F238E27FC236}">
                <a16:creationId xmlns:a16="http://schemas.microsoft.com/office/drawing/2014/main" id="{7BD87566-3432-4009-8BB0-EB5E28A537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24513" y="2701925"/>
          <a:ext cx="876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3" name="Equation" r:id="rId25" imgW="875920" imgH="393529" progId="Equation.3">
                  <p:embed/>
                </p:oleObj>
              </mc:Choice>
              <mc:Fallback>
                <p:oleObj name="Equation" r:id="rId25" imgW="875920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2701925"/>
                        <a:ext cx="876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0" name="Object 14">
            <a:extLst>
              <a:ext uri="{FF2B5EF4-FFF2-40B4-BE49-F238E27FC236}">
                <a16:creationId xmlns:a16="http://schemas.microsoft.com/office/drawing/2014/main" id="{B4C42BD0-A777-4DA2-A989-E4DB4D0E0A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175" y="3651250"/>
          <a:ext cx="914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4" name="Equation" r:id="rId27" imgW="914400" imgH="393700" progId="Equation.3">
                  <p:embed/>
                </p:oleObj>
              </mc:Choice>
              <mc:Fallback>
                <p:oleObj name="Equation" r:id="rId27" imgW="9144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3651250"/>
                        <a:ext cx="914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1" name="Object 15">
            <a:extLst>
              <a:ext uri="{FF2B5EF4-FFF2-40B4-BE49-F238E27FC236}">
                <a16:creationId xmlns:a16="http://schemas.microsoft.com/office/drawing/2014/main" id="{F1F0709B-18C2-40BC-8103-6E492FCEC4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1550" y="3638550"/>
          <a:ext cx="1168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5" name="Equation" r:id="rId29" imgW="1168400" imgH="419100" progId="Equation.3">
                  <p:embed/>
                </p:oleObj>
              </mc:Choice>
              <mc:Fallback>
                <p:oleObj name="Equation" r:id="rId29" imgW="1168400" imgH="419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3638550"/>
                        <a:ext cx="1168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2" name="Object 16">
            <a:extLst>
              <a:ext uri="{FF2B5EF4-FFF2-40B4-BE49-F238E27FC236}">
                <a16:creationId xmlns:a16="http://schemas.microsoft.com/office/drawing/2014/main" id="{ADF94589-54DE-4D97-8E9B-5677182EFE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3640138"/>
          <a:ext cx="1346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Equation" r:id="rId31" imgW="1346200" imgH="419100" progId="Equation.3">
                  <p:embed/>
                </p:oleObj>
              </mc:Choice>
              <mc:Fallback>
                <p:oleObj name="Equation" r:id="rId31" imgW="13462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3640138"/>
                        <a:ext cx="1346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3" name="Text Box 112">
            <a:extLst>
              <a:ext uri="{FF2B5EF4-FFF2-40B4-BE49-F238E27FC236}">
                <a16:creationId xmlns:a16="http://schemas.microsoft.com/office/drawing/2014/main" id="{75EB45EC-EC1A-4DAB-BF69-0DCE42D85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4437063"/>
            <a:ext cx="6405563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3.a)  The discriminant of                is       , which is less than zero, hence                does not factorise.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  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4.a)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     The discriminant of                  is         , which is less than zero, hence                  does not factorise.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  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5.a)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    The discriminant of                  is         , which is less than zero, hence                   does not factorise.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imes New Roman" panose="02020603050405020304" pitchFamily="18" charset="0"/>
              </a:rPr>
              <a:t>  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6424" name="Object 17">
            <a:extLst>
              <a:ext uri="{FF2B5EF4-FFF2-40B4-BE49-F238E27FC236}">
                <a16:creationId xmlns:a16="http://schemas.microsoft.com/office/drawing/2014/main" id="{B53E5394-0666-437D-970F-6231A99221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2775" y="4425950"/>
          <a:ext cx="1219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Equation" r:id="rId33" imgW="1218671" imgH="393529" progId="Equation.3">
                  <p:embed/>
                </p:oleObj>
              </mc:Choice>
              <mc:Fallback>
                <p:oleObj name="Equation" r:id="rId33" imgW="1218671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4425950"/>
                        <a:ext cx="1219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" name="Object 18">
            <a:extLst>
              <a:ext uri="{FF2B5EF4-FFF2-40B4-BE49-F238E27FC236}">
                <a16:creationId xmlns:a16="http://schemas.microsoft.com/office/drawing/2014/main" id="{960C706B-F1ED-4BB2-A0CE-D6EDB855ED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1188" y="5384800"/>
          <a:ext cx="406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" name="Equation" r:id="rId35" imgW="406048" imgH="203024" progId="Equation.3">
                  <p:embed/>
                </p:oleObj>
              </mc:Choice>
              <mc:Fallback>
                <p:oleObj name="Equation" r:id="rId35" imgW="406048" imgH="20302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5384800"/>
                        <a:ext cx="406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6" name="Object 19">
            <a:extLst>
              <a:ext uri="{FF2B5EF4-FFF2-40B4-BE49-F238E27FC236}">
                <a16:creationId xmlns:a16="http://schemas.microsoft.com/office/drawing/2014/main" id="{272954FA-42EE-4761-8CD4-F824032595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0913" y="5384800"/>
          <a:ext cx="406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" name="Equation" r:id="rId37" imgW="406048" imgH="203024" progId="Equation.3">
                  <p:embed/>
                </p:oleObj>
              </mc:Choice>
              <mc:Fallback>
                <p:oleObj name="Equation" r:id="rId37" imgW="406048" imgH="203024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5384800"/>
                        <a:ext cx="406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7" name="Object 20">
            <a:extLst>
              <a:ext uri="{FF2B5EF4-FFF2-40B4-BE49-F238E27FC236}">
                <a16:creationId xmlns:a16="http://schemas.microsoft.com/office/drawing/2014/main" id="{884B0C26-1F51-42E4-A6E8-0A35196278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8888" y="5421313"/>
          <a:ext cx="2286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" name="Equation" r:id="rId39" imgW="228402" imgH="177646" progId="Equation.3">
                  <p:embed/>
                </p:oleObj>
              </mc:Choice>
              <mc:Fallback>
                <p:oleObj name="Equation" r:id="rId39" imgW="228402" imgH="177646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888" y="5421313"/>
                        <a:ext cx="2286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8" name="Object 21">
            <a:extLst>
              <a:ext uri="{FF2B5EF4-FFF2-40B4-BE49-F238E27FC236}">
                <a16:creationId xmlns:a16="http://schemas.microsoft.com/office/drawing/2014/main" id="{C9FB7758-B3E9-4CE1-9C81-F994A9CA33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5816600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" name="Equation" r:id="rId41" imgW="774364" imgH="393529" progId="Equation.3">
                  <p:embed/>
                </p:oleObj>
              </mc:Choice>
              <mc:Fallback>
                <p:oleObj name="Equation" r:id="rId41" imgW="774364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5816600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9" name="Object 22">
            <a:extLst>
              <a:ext uri="{FF2B5EF4-FFF2-40B4-BE49-F238E27FC236}">
                <a16:creationId xmlns:a16="http://schemas.microsoft.com/office/drawing/2014/main" id="{3A653582-FF8D-4ECB-B32B-40F203F33A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6465888"/>
          <a:ext cx="2235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2" name="Equation" r:id="rId43" imgW="2235200" imgH="228600" progId="Equation.3">
                  <p:embed/>
                </p:oleObj>
              </mc:Choice>
              <mc:Fallback>
                <p:oleObj name="Equation" r:id="rId43" imgW="22352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6465888"/>
                        <a:ext cx="2235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0" name="Object 23">
            <a:extLst>
              <a:ext uri="{FF2B5EF4-FFF2-40B4-BE49-F238E27FC236}">
                <a16:creationId xmlns:a16="http://schemas.microsoft.com/office/drawing/2014/main" id="{C18DAC0E-4FBC-4BCA-8629-BD4B61664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0213" y="6824663"/>
          <a:ext cx="609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" name="Equation" r:id="rId45" imgW="609336" imgH="203112" progId="Equation.3">
                  <p:embed/>
                </p:oleObj>
              </mc:Choice>
              <mc:Fallback>
                <p:oleObj name="Equation" r:id="rId45" imgW="609336" imgH="203112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6824663"/>
                        <a:ext cx="6096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1" name="Object 24">
            <a:extLst>
              <a:ext uri="{FF2B5EF4-FFF2-40B4-BE49-F238E27FC236}">
                <a16:creationId xmlns:a16="http://schemas.microsoft.com/office/drawing/2014/main" id="{6344042A-4DFA-4EA5-B128-CBCAD32B1B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2375" y="6861175"/>
          <a:ext cx="279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" name="Equation" r:id="rId47" imgW="279279" imgH="165028" progId="Equation.3">
                  <p:embed/>
                </p:oleObj>
              </mc:Choice>
              <mc:Fallback>
                <p:oleObj name="Equation" r:id="rId47" imgW="279279" imgH="16502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6861175"/>
                        <a:ext cx="2794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2" name="Object 25">
            <a:extLst>
              <a:ext uri="{FF2B5EF4-FFF2-40B4-BE49-F238E27FC236}">
                <a16:creationId xmlns:a16="http://schemas.microsoft.com/office/drawing/2014/main" id="{85215572-77D2-4590-A6EC-8C3BA2787C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6824663"/>
          <a:ext cx="609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" name="Equation" r:id="rId49" imgW="609336" imgH="203112" progId="Equation.3">
                  <p:embed/>
                </p:oleObj>
              </mc:Choice>
              <mc:Fallback>
                <p:oleObj name="Equation" r:id="rId49" imgW="609336" imgH="203112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824663"/>
                        <a:ext cx="6096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3" name="Object 26">
            <a:extLst>
              <a:ext uri="{FF2B5EF4-FFF2-40B4-BE49-F238E27FC236}">
                <a16:creationId xmlns:a16="http://schemas.microsoft.com/office/drawing/2014/main" id="{7DC44F9F-CC01-42E1-BFFA-1932706C0B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7292975"/>
          <a:ext cx="105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6" name="Equation" r:id="rId50" imgW="1054100" imgH="393700" progId="Equation.3">
                  <p:embed/>
                </p:oleObj>
              </mc:Choice>
              <mc:Fallback>
                <p:oleObj name="Equation" r:id="rId50" imgW="1054100" imgH="3937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7292975"/>
                        <a:ext cx="1054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4" name="Object 27">
            <a:extLst>
              <a:ext uri="{FF2B5EF4-FFF2-40B4-BE49-F238E27FC236}">
                <a16:creationId xmlns:a16="http://schemas.microsoft.com/office/drawing/2014/main" id="{2484FB96-7067-4107-9AA7-F42DC94748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625" y="8121650"/>
          <a:ext cx="2222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7" name="Equation" r:id="rId52" imgW="2222500" imgH="228600" progId="Equation.3">
                  <p:embed/>
                </p:oleObj>
              </mc:Choice>
              <mc:Fallback>
                <p:oleObj name="Equation" r:id="rId52" imgW="2222500" imgH="2286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8121650"/>
                        <a:ext cx="2222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" name="Object 28">
            <a:extLst>
              <a:ext uri="{FF2B5EF4-FFF2-40B4-BE49-F238E27FC236}">
                <a16:creationId xmlns:a16="http://schemas.microsoft.com/office/drawing/2014/main" id="{E0286C51-13AD-45E8-8C44-C7E85EAE60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7988" y="8482013"/>
          <a:ext cx="584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" name="Equation" r:id="rId54" imgW="583947" imgH="203112" progId="Equation.3">
                  <p:embed/>
                </p:oleObj>
              </mc:Choice>
              <mc:Fallback>
                <p:oleObj name="Equation" r:id="rId54" imgW="583947" imgH="203112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8482013"/>
                        <a:ext cx="584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6" name="Object 29">
            <a:extLst>
              <a:ext uri="{FF2B5EF4-FFF2-40B4-BE49-F238E27FC236}">
                <a16:creationId xmlns:a16="http://schemas.microsoft.com/office/drawing/2014/main" id="{5A855DBD-521E-471C-9D31-EB095E8355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8482013"/>
          <a:ext cx="584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Equation" r:id="rId56" imgW="583947" imgH="203112" progId="Equation.3">
                  <p:embed/>
                </p:oleObj>
              </mc:Choice>
              <mc:Fallback>
                <p:oleObj name="Equation" r:id="rId56" imgW="583947" imgH="203112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8482013"/>
                        <a:ext cx="584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7" name="Object 30">
            <a:extLst>
              <a:ext uri="{FF2B5EF4-FFF2-40B4-BE49-F238E27FC236}">
                <a16:creationId xmlns:a16="http://schemas.microsoft.com/office/drawing/2014/main" id="{F5E13178-D766-4223-96C1-5674684100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2850" y="8510588"/>
          <a:ext cx="2286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" name="Equation" r:id="rId57" imgW="228402" imgH="177646" progId="Equation.3">
                  <p:embed/>
                </p:oleObj>
              </mc:Choice>
              <mc:Fallback>
                <p:oleObj name="Equation" r:id="rId57" imgW="228402" imgH="177646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8510588"/>
                        <a:ext cx="2286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8" name="Object 31">
            <a:extLst>
              <a:ext uri="{FF2B5EF4-FFF2-40B4-BE49-F238E27FC236}">
                <a16:creationId xmlns:a16="http://schemas.microsoft.com/office/drawing/2014/main" id="{C13A0672-E810-46AD-AF0E-C77CD82A72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850" y="8948738"/>
          <a:ext cx="1066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" name="Equation" r:id="rId59" imgW="1066337" imgH="393529" progId="Equation.3">
                  <p:embed/>
                </p:oleObj>
              </mc:Choice>
              <mc:Fallback>
                <p:oleObj name="Equation" r:id="rId59" imgW="1066337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8948738"/>
                        <a:ext cx="1066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39" name="Text Box 62">
            <a:extLst>
              <a:ext uri="{FF2B5EF4-FFF2-40B4-BE49-F238E27FC236}">
                <a16:creationId xmlns:a16="http://schemas.microsoft.com/office/drawing/2014/main" id="{96458F94-4F8C-471E-82D4-D9B196D1A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6440" name="Text Box 37">
            <a:extLst>
              <a:ext uri="{FF2B5EF4-FFF2-40B4-BE49-F238E27FC236}">
                <a16:creationId xmlns:a16="http://schemas.microsoft.com/office/drawing/2014/main" id="{0794D0A8-EE0E-4A70-B638-D978968EB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CBA8173E-4F2D-47FA-BB3B-B661CC21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7411" name="Text Box 6">
            <a:extLst>
              <a:ext uri="{FF2B5EF4-FFF2-40B4-BE49-F238E27FC236}">
                <a16:creationId xmlns:a16="http://schemas.microsoft.com/office/drawing/2014/main" id="{F906112D-2424-4F0B-8FC9-1E0944752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2449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5</a:t>
            </a:r>
          </a:p>
        </p:txBody>
      </p:sp>
      <p:sp>
        <p:nvSpPr>
          <p:cNvPr id="17412" name="Text Box 7">
            <a:extLst>
              <a:ext uri="{FF2B5EF4-FFF2-40B4-BE49-F238E27FC236}">
                <a16:creationId xmlns:a16="http://schemas.microsoft.com/office/drawing/2014/main" id="{860B990F-4BCC-4B9D-AC81-824D41A7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7413" name="Line 94">
            <a:extLst>
              <a:ext uri="{FF2B5EF4-FFF2-40B4-BE49-F238E27FC236}">
                <a16:creationId xmlns:a16="http://schemas.microsoft.com/office/drawing/2014/main" id="{C1E23D26-925D-4CE4-9538-983DBB272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95">
            <a:extLst>
              <a:ext uri="{FF2B5EF4-FFF2-40B4-BE49-F238E27FC236}">
                <a16:creationId xmlns:a16="http://schemas.microsoft.com/office/drawing/2014/main" id="{AFCA69D1-7FB6-4D9C-9A11-7678FF312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145">
            <a:extLst>
              <a:ext uri="{FF2B5EF4-FFF2-40B4-BE49-F238E27FC236}">
                <a16:creationId xmlns:a16="http://schemas.microsoft.com/office/drawing/2014/main" id="{8F735D6B-A60C-4CF4-A89C-FB183293D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60388"/>
            <a:ext cx="347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Partial Fractions for Improper Rational Functions</a:t>
            </a:r>
          </a:p>
        </p:txBody>
      </p:sp>
      <p:sp>
        <p:nvSpPr>
          <p:cNvPr id="17416" name="Text Box 146">
            <a:extLst>
              <a:ext uri="{FF2B5EF4-FFF2-40B4-BE49-F238E27FC236}">
                <a16:creationId xmlns:a16="http://schemas.microsoft.com/office/drawing/2014/main" id="{9E16BE5E-CCE7-48CE-BA39-CDAE93866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12800"/>
            <a:ext cx="6319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Using algebraic long division first, express each of the improper rational functions below as the sum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of a polynomial function and partial fractions.</a:t>
            </a:r>
          </a:p>
        </p:txBody>
      </p:sp>
      <p:sp>
        <p:nvSpPr>
          <p:cNvPr id="17417" name="Text Box 147">
            <a:extLst>
              <a:ext uri="{FF2B5EF4-FFF2-40B4-BE49-F238E27FC236}">
                <a16:creationId xmlns:a16="http://schemas.microsoft.com/office/drawing/2014/main" id="{A8F87053-AFAE-492C-82E8-337A79B0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1784350"/>
            <a:ext cx="3032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7418" name="Text Box 148">
            <a:extLst>
              <a:ext uri="{FF2B5EF4-FFF2-40B4-BE49-F238E27FC236}">
                <a16:creationId xmlns:a16="http://schemas.microsoft.com/office/drawing/2014/main" id="{6B66BCAE-A3E1-4613-824B-EA10730F7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17843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7419" name="Text Box 149">
            <a:extLst>
              <a:ext uri="{FF2B5EF4-FFF2-40B4-BE49-F238E27FC236}">
                <a16:creationId xmlns:a16="http://schemas.microsoft.com/office/drawing/2014/main" id="{D1B2908A-FD1A-419E-BFAB-62E484888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1784350"/>
            <a:ext cx="303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7420" name="Text Box 150">
            <a:extLst>
              <a:ext uri="{FF2B5EF4-FFF2-40B4-BE49-F238E27FC236}">
                <a16:creationId xmlns:a16="http://schemas.microsoft.com/office/drawing/2014/main" id="{3D67FC04-81EE-44D4-9080-AEB64F0D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30797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17421" name="Text Box 151">
            <a:extLst>
              <a:ext uri="{FF2B5EF4-FFF2-40B4-BE49-F238E27FC236}">
                <a16:creationId xmlns:a16="http://schemas.microsoft.com/office/drawing/2014/main" id="{22EC8768-4F43-4C89-9D05-D1BEB71D0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3081338"/>
            <a:ext cx="303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sp>
        <p:nvSpPr>
          <p:cNvPr id="17422" name="Text Box 152">
            <a:extLst>
              <a:ext uri="{FF2B5EF4-FFF2-40B4-BE49-F238E27FC236}">
                <a16:creationId xmlns:a16="http://schemas.microsoft.com/office/drawing/2014/main" id="{32E8D735-A2C6-49AF-8BA5-C2271A69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081338"/>
            <a:ext cx="285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</p:txBody>
      </p:sp>
      <p:sp>
        <p:nvSpPr>
          <p:cNvPr id="17423" name="Text Box 153">
            <a:extLst>
              <a:ext uri="{FF2B5EF4-FFF2-40B4-BE49-F238E27FC236}">
                <a16:creationId xmlns:a16="http://schemas.microsoft.com/office/drawing/2014/main" id="{69010C88-740B-4FEF-9BFE-F11FFA38F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444817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sp>
        <p:nvSpPr>
          <p:cNvPr id="17424" name="Text Box 154">
            <a:extLst>
              <a:ext uri="{FF2B5EF4-FFF2-40B4-BE49-F238E27FC236}">
                <a16:creationId xmlns:a16="http://schemas.microsoft.com/office/drawing/2014/main" id="{35963A11-0A3C-4862-9778-9DACF831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444817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h)</a:t>
            </a:r>
          </a:p>
        </p:txBody>
      </p:sp>
      <p:graphicFrame>
        <p:nvGraphicFramePr>
          <p:cNvPr id="17425" name="Object 2">
            <a:extLst>
              <a:ext uri="{FF2B5EF4-FFF2-40B4-BE49-F238E27FC236}">
                <a16:creationId xmlns:a16="http://schemas.microsoft.com/office/drawing/2014/main" id="{A72B97A9-E920-4B70-99E4-31BE4A7550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1712913"/>
          <a:ext cx="64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3" imgW="647700" imgH="419100" progId="Equation.3">
                  <p:embed/>
                </p:oleObj>
              </mc:Choice>
              <mc:Fallback>
                <p:oleObj name="Equation" r:id="rId3" imgW="6477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2913"/>
                        <a:ext cx="64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6" name="Object 3">
            <a:extLst>
              <a:ext uri="{FF2B5EF4-FFF2-40B4-BE49-F238E27FC236}">
                <a16:creationId xmlns:a16="http://schemas.microsoft.com/office/drawing/2014/main" id="{BC5DAAB0-1FF3-441E-AFB5-83FBB076A5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8275" y="1712913"/>
          <a:ext cx="965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5" imgW="965200" imgH="419100" progId="Equation.3">
                  <p:embed/>
                </p:oleObj>
              </mc:Choice>
              <mc:Fallback>
                <p:oleObj name="Equation" r:id="rId5" imgW="9652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1712913"/>
                        <a:ext cx="965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7" name="Object 4">
            <a:extLst>
              <a:ext uri="{FF2B5EF4-FFF2-40B4-BE49-F238E27FC236}">
                <a16:creationId xmlns:a16="http://schemas.microsoft.com/office/drawing/2014/main" id="{1844D941-578E-4F86-8132-9A027432DF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1275" y="1712913"/>
          <a:ext cx="1168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7" imgW="1168400" imgH="419100" progId="Equation.3">
                  <p:embed/>
                </p:oleObj>
              </mc:Choice>
              <mc:Fallback>
                <p:oleObj name="Equation" r:id="rId7" imgW="11684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1712913"/>
                        <a:ext cx="1168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8" name="Object 5">
            <a:extLst>
              <a:ext uri="{FF2B5EF4-FFF2-40B4-BE49-F238E27FC236}">
                <a16:creationId xmlns:a16="http://schemas.microsoft.com/office/drawing/2014/main" id="{D32D0365-1E3D-4629-947C-CF4915FF28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3009900"/>
          <a:ext cx="43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9" imgW="431613" imgH="418918" progId="Equation.3">
                  <p:embed/>
                </p:oleObj>
              </mc:Choice>
              <mc:Fallback>
                <p:oleObj name="Equation" r:id="rId9" imgW="431613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3009900"/>
                        <a:ext cx="431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9" name="Object 6">
            <a:extLst>
              <a:ext uri="{FF2B5EF4-FFF2-40B4-BE49-F238E27FC236}">
                <a16:creationId xmlns:a16="http://schemas.microsoft.com/office/drawing/2014/main" id="{C1E20409-D89A-482C-BA6E-0588B09AFC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8275" y="3008313"/>
          <a:ext cx="1003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11" imgW="1002865" imgH="418918" progId="Equation.3">
                  <p:embed/>
                </p:oleObj>
              </mc:Choice>
              <mc:Fallback>
                <p:oleObj name="Equation" r:id="rId11" imgW="1002865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3008313"/>
                        <a:ext cx="1003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7">
            <a:extLst>
              <a:ext uri="{FF2B5EF4-FFF2-40B4-BE49-F238E27FC236}">
                <a16:creationId xmlns:a16="http://schemas.microsoft.com/office/drawing/2014/main" id="{8D0093DB-6724-44D7-B8F1-BC6CB527C4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1275" y="3009900"/>
          <a:ext cx="419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13" imgW="419100" imgH="419100" progId="Equation.3">
                  <p:embed/>
                </p:oleObj>
              </mc:Choice>
              <mc:Fallback>
                <p:oleObj name="Equation" r:id="rId13" imgW="4191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3009900"/>
                        <a:ext cx="419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1" name="Object 8">
            <a:extLst>
              <a:ext uri="{FF2B5EF4-FFF2-40B4-BE49-F238E27FC236}">
                <a16:creationId xmlns:a16="http://schemas.microsoft.com/office/drawing/2014/main" id="{78300973-6D9C-4281-A77B-EFBBA148FB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4378325"/>
          <a:ext cx="83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Equation" r:id="rId15" imgW="838200" imgH="419100" progId="Equation.3">
                  <p:embed/>
                </p:oleObj>
              </mc:Choice>
              <mc:Fallback>
                <p:oleObj name="Equation" r:id="rId15" imgW="8382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4378325"/>
                        <a:ext cx="83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2" name="Object 9">
            <a:extLst>
              <a:ext uri="{FF2B5EF4-FFF2-40B4-BE49-F238E27FC236}">
                <a16:creationId xmlns:a16="http://schemas.microsoft.com/office/drawing/2014/main" id="{DECACBDA-4C05-49AB-A71B-3704EBB6A3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8275" y="4376738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Equation" r:id="rId17" imgW="1066800" imgH="419100" progId="Equation.3">
                  <p:embed/>
                </p:oleObj>
              </mc:Choice>
              <mc:Fallback>
                <p:oleObj name="Equation" r:id="rId17" imgW="10668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4376738"/>
                        <a:ext cx="1066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3" name="Text Box 62">
            <a:extLst>
              <a:ext uri="{FF2B5EF4-FFF2-40B4-BE49-F238E27FC236}">
                <a16:creationId xmlns:a16="http://schemas.microsoft.com/office/drawing/2014/main" id="{6B442B60-B79A-4E74-95DD-E5F89EB7E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7434" name="Text Box 37">
            <a:extLst>
              <a:ext uri="{FF2B5EF4-FFF2-40B4-BE49-F238E27FC236}">
                <a16:creationId xmlns:a16="http://schemas.microsoft.com/office/drawing/2014/main" id="{0B2FFD67-1B69-49F7-8603-0CC2E2998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5BA641F-4A80-4938-92BC-008969860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96FEE756-F4DC-4503-8777-E76542F17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8588"/>
            <a:ext cx="1812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5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0EB05D4-71DD-421A-9B7B-8D1326986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28588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8437" name="Text Box 6">
            <a:extLst>
              <a:ext uri="{FF2B5EF4-FFF2-40B4-BE49-F238E27FC236}">
                <a16:creationId xmlns:a16="http://schemas.microsoft.com/office/drawing/2014/main" id="{BCF1268F-08C7-469C-A64A-EBBC64305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18438" name="Line 35">
            <a:extLst>
              <a:ext uri="{FF2B5EF4-FFF2-40B4-BE49-F238E27FC236}">
                <a16:creationId xmlns:a16="http://schemas.microsoft.com/office/drawing/2014/main" id="{9586BB25-19BD-4111-84D9-81FA49706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36">
            <a:extLst>
              <a:ext uri="{FF2B5EF4-FFF2-40B4-BE49-F238E27FC236}">
                <a16:creationId xmlns:a16="http://schemas.microsoft.com/office/drawing/2014/main" id="{A5A1FEB6-8CAC-43A1-AB6F-690FF376D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Text Box 128">
            <a:extLst>
              <a:ext uri="{FF2B5EF4-FFF2-40B4-BE49-F238E27FC236}">
                <a16:creationId xmlns:a16="http://schemas.microsoft.com/office/drawing/2014/main" id="{C4C7CED5-BBFC-4FED-B2DB-34DA7028C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266825"/>
            <a:ext cx="3032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8441" name="Text Box 129">
            <a:extLst>
              <a:ext uri="{FF2B5EF4-FFF2-40B4-BE49-F238E27FC236}">
                <a16:creationId xmlns:a16="http://schemas.microsoft.com/office/drawing/2014/main" id="{35EAB13A-0A32-4DD7-ADE8-61B98C4F4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50" y="1266825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8442" name="Text Box 130">
            <a:extLst>
              <a:ext uri="{FF2B5EF4-FFF2-40B4-BE49-F238E27FC236}">
                <a16:creationId xmlns:a16="http://schemas.microsoft.com/office/drawing/2014/main" id="{1FA37FF4-89D7-4C81-9DB1-B5CA550FC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525" y="1266825"/>
            <a:ext cx="303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8443" name="Text Box 131">
            <a:extLst>
              <a:ext uri="{FF2B5EF4-FFF2-40B4-BE49-F238E27FC236}">
                <a16:creationId xmlns:a16="http://schemas.microsoft.com/office/drawing/2014/main" id="{B6E8FC12-1B56-41A0-AA91-CE6D15F6C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2546350"/>
            <a:ext cx="311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</p:txBody>
      </p:sp>
      <p:sp>
        <p:nvSpPr>
          <p:cNvPr id="18444" name="Text Box 132">
            <a:extLst>
              <a:ext uri="{FF2B5EF4-FFF2-40B4-BE49-F238E27FC236}">
                <a16:creationId xmlns:a16="http://schemas.microsoft.com/office/drawing/2014/main" id="{25957475-0FE7-491B-9370-01F159EAD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50" y="2546350"/>
            <a:ext cx="303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sp>
        <p:nvSpPr>
          <p:cNvPr id="18445" name="Text Box 133">
            <a:extLst>
              <a:ext uri="{FF2B5EF4-FFF2-40B4-BE49-F238E27FC236}">
                <a16:creationId xmlns:a16="http://schemas.microsoft.com/office/drawing/2014/main" id="{BBAAF8AC-1BB5-44CB-85F1-28C6A17EA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525" y="2546350"/>
            <a:ext cx="285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</p:txBody>
      </p:sp>
      <p:sp>
        <p:nvSpPr>
          <p:cNvPr id="18446" name="Text Box 134">
            <a:extLst>
              <a:ext uri="{FF2B5EF4-FFF2-40B4-BE49-F238E27FC236}">
                <a16:creationId xmlns:a16="http://schemas.microsoft.com/office/drawing/2014/main" id="{D1E12D43-C217-4891-ACDB-8205E8BB2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393223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sp>
        <p:nvSpPr>
          <p:cNvPr id="18447" name="Text Box 135">
            <a:extLst>
              <a:ext uri="{FF2B5EF4-FFF2-40B4-BE49-F238E27FC236}">
                <a16:creationId xmlns:a16="http://schemas.microsoft.com/office/drawing/2014/main" id="{AE908CD0-377F-45F4-A0D8-68B4AAC5C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50" y="3932238"/>
            <a:ext cx="311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h)</a:t>
            </a:r>
          </a:p>
        </p:txBody>
      </p:sp>
      <p:graphicFrame>
        <p:nvGraphicFramePr>
          <p:cNvPr id="18448" name="Object 2">
            <a:extLst>
              <a:ext uri="{FF2B5EF4-FFF2-40B4-BE49-F238E27FC236}">
                <a16:creationId xmlns:a16="http://schemas.microsoft.com/office/drawing/2014/main" id="{2CC7918C-E99C-44E1-B8A5-05042CDE41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1208088"/>
          <a:ext cx="96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3" imgW="965200" imgH="393700" progId="Equation.3">
                  <p:embed/>
                </p:oleObj>
              </mc:Choice>
              <mc:Fallback>
                <p:oleObj name="Equation" r:id="rId3" imgW="9652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1208088"/>
                        <a:ext cx="965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3">
            <a:extLst>
              <a:ext uri="{FF2B5EF4-FFF2-40B4-BE49-F238E27FC236}">
                <a16:creationId xmlns:a16="http://schemas.microsoft.com/office/drawing/2014/main" id="{052AAEAB-1366-4EA5-A9EB-A283545027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4788" y="1208088"/>
          <a:ext cx="116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5" imgW="1167893" imgH="393529" progId="Equation.3">
                  <p:embed/>
                </p:oleObj>
              </mc:Choice>
              <mc:Fallback>
                <p:oleObj name="Equation" r:id="rId5" imgW="1167893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1208088"/>
                        <a:ext cx="1168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0" name="Object 4">
            <a:extLst>
              <a:ext uri="{FF2B5EF4-FFF2-40B4-BE49-F238E27FC236}">
                <a16:creationId xmlns:a16="http://schemas.microsoft.com/office/drawing/2014/main" id="{687AB4E6-E071-4E8D-83B1-BC7332D5BB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2388" y="1208088"/>
          <a:ext cx="1016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7" imgW="1016000" imgH="393700" progId="Equation.3">
                  <p:embed/>
                </p:oleObj>
              </mc:Choice>
              <mc:Fallback>
                <p:oleObj name="Equation" r:id="rId7" imgW="10160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2388" y="1208088"/>
                        <a:ext cx="1016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1" name="Object 5">
            <a:extLst>
              <a:ext uri="{FF2B5EF4-FFF2-40B4-BE49-F238E27FC236}">
                <a16:creationId xmlns:a16="http://schemas.microsoft.com/office/drawing/2014/main" id="{AB96E353-C710-450D-AB2C-AC9A5EBF84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2486025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Equation" r:id="rId9" imgW="990170" imgH="393529" progId="Equation.3">
                  <p:embed/>
                </p:oleObj>
              </mc:Choice>
              <mc:Fallback>
                <p:oleObj name="Equation" r:id="rId9" imgW="990170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486025"/>
                        <a:ext cx="99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2" name="Object 6">
            <a:extLst>
              <a:ext uri="{FF2B5EF4-FFF2-40B4-BE49-F238E27FC236}">
                <a16:creationId xmlns:a16="http://schemas.microsoft.com/office/drawing/2014/main" id="{E22EF35B-B169-4CB8-8BFC-9EE250F19F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4788" y="2487613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11" imgW="990170" imgH="393529" progId="Equation.3">
                  <p:embed/>
                </p:oleObj>
              </mc:Choice>
              <mc:Fallback>
                <p:oleObj name="Equation" r:id="rId11" imgW="990170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2487613"/>
                        <a:ext cx="99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3" name="Object 7">
            <a:extLst>
              <a:ext uri="{FF2B5EF4-FFF2-40B4-BE49-F238E27FC236}">
                <a16:creationId xmlns:a16="http://schemas.microsoft.com/office/drawing/2014/main" id="{DE6ECFEA-7612-42B2-BA14-CFD4A9ECDB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2388" y="2487613"/>
          <a:ext cx="93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13" imgW="939392" imgH="393529" progId="Equation.3">
                  <p:embed/>
                </p:oleObj>
              </mc:Choice>
              <mc:Fallback>
                <p:oleObj name="Equation" r:id="rId13" imgW="939392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2388" y="2487613"/>
                        <a:ext cx="939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4" name="Object 8">
            <a:extLst>
              <a:ext uri="{FF2B5EF4-FFF2-40B4-BE49-F238E27FC236}">
                <a16:creationId xmlns:a16="http://schemas.microsoft.com/office/drawing/2014/main" id="{91A2CDBA-D6E0-4C67-9804-96EA601F5B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713" y="3873500"/>
          <a:ext cx="96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15" imgW="965200" imgH="393700" progId="Equation.3">
                  <p:embed/>
                </p:oleObj>
              </mc:Choice>
              <mc:Fallback>
                <p:oleObj name="Equation" r:id="rId15" imgW="9652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873500"/>
                        <a:ext cx="965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5" name="Object 9">
            <a:extLst>
              <a:ext uri="{FF2B5EF4-FFF2-40B4-BE49-F238E27FC236}">
                <a16:creationId xmlns:a16="http://schemas.microsoft.com/office/drawing/2014/main" id="{494EDDB9-F755-4DDF-9A3E-79AD2546BD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4788" y="3873500"/>
          <a:ext cx="1193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17" imgW="1193800" imgH="393700" progId="Equation.3">
                  <p:embed/>
                </p:oleObj>
              </mc:Choice>
              <mc:Fallback>
                <p:oleObj name="Equation" r:id="rId17" imgW="1193800" imgH="393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873500"/>
                        <a:ext cx="1193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6" name="Text Box 62">
            <a:extLst>
              <a:ext uri="{FF2B5EF4-FFF2-40B4-BE49-F238E27FC236}">
                <a16:creationId xmlns:a16="http://schemas.microsoft.com/office/drawing/2014/main" id="{DA9181F2-84CB-425F-A685-D12E517A7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8457" name="Text Box 37">
            <a:extLst>
              <a:ext uri="{FF2B5EF4-FFF2-40B4-BE49-F238E27FC236}">
                <a16:creationId xmlns:a16="http://schemas.microsoft.com/office/drawing/2014/main" id="{ADB8D522-66DD-4968-A103-9263FE72B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4D5F3706-E02B-46C6-B239-A81E3AAE4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9459" name="Text Box 6">
            <a:extLst>
              <a:ext uri="{FF2B5EF4-FFF2-40B4-BE49-F238E27FC236}">
                <a16:creationId xmlns:a16="http://schemas.microsoft.com/office/drawing/2014/main" id="{8427747F-18E4-4521-974F-12D063EED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165100"/>
            <a:ext cx="2449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6</a:t>
            </a:r>
          </a:p>
        </p:txBody>
      </p:sp>
      <p:sp>
        <p:nvSpPr>
          <p:cNvPr id="19460" name="Text Box 7">
            <a:extLst>
              <a:ext uri="{FF2B5EF4-FFF2-40B4-BE49-F238E27FC236}">
                <a16:creationId xmlns:a16="http://schemas.microsoft.com/office/drawing/2014/main" id="{4738717F-94AB-436A-84BF-6B1502606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9461" name="Line 94">
            <a:extLst>
              <a:ext uri="{FF2B5EF4-FFF2-40B4-BE49-F238E27FC236}">
                <a16:creationId xmlns:a16="http://schemas.microsoft.com/office/drawing/2014/main" id="{8D94E177-DC3F-4B03-8356-0ECEAD774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95">
            <a:extLst>
              <a:ext uri="{FF2B5EF4-FFF2-40B4-BE49-F238E27FC236}">
                <a16:creationId xmlns:a16="http://schemas.microsoft.com/office/drawing/2014/main" id="{88DB83AF-D7F2-460E-B003-C631A90E0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Text Box 130">
            <a:extLst>
              <a:ext uri="{FF2B5EF4-FFF2-40B4-BE49-F238E27FC236}">
                <a16:creationId xmlns:a16="http://schemas.microsoft.com/office/drawing/2014/main" id="{3F60A07D-3C28-47DC-BC3D-7E9304635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2557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19464" name="Text Box 131">
            <a:extLst>
              <a:ext uri="{FF2B5EF4-FFF2-40B4-BE49-F238E27FC236}">
                <a16:creationId xmlns:a16="http://schemas.microsoft.com/office/drawing/2014/main" id="{42CB2E90-3881-4B52-BAD3-4FFEB33BD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12557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19465" name="Text Box 132">
            <a:extLst>
              <a:ext uri="{FF2B5EF4-FFF2-40B4-BE49-F238E27FC236}">
                <a16:creationId xmlns:a16="http://schemas.microsoft.com/office/drawing/2014/main" id="{CB56FA62-C959-4334-AB00-172A23192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12557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19466" name="Text Box 133">
            <a:extLst>
              <a:ext uri="{FF2B5EF4-FFF2-40B4-BE49-F238E27FC236}">
                <a16:creationId xmlns:a16="http://schemas.microsoft.com/office/drawing/2014/main" id="{AC915679-447B-4426-A631-4FCD3FDB1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26781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19467" name="Text Box 134">
            <a:extLst>
              <a:ext uri="{FF2B5EF4-FFF2-40B4-BE49-F238E27FC236}">
                <a16:creationId xmlns:a16="http://schemas.microsoft.com/office/drawing/2014/main" id="{04DADFEE-4E72-4EAB-8DF3-DC2D2512A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26781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19468" name="Text Box 135">
            <a:extLst>
              <a:ext uri="{FF2B5EF4-FFF2-40B4-BE49-F238E27FC236}">
                <a16:creationId xmlns:a16="http://schemas.microsoft.com/office/drawing/2014/main" id="{C0C4CE4F-53A0-4C20-B626-CD0F2E24C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26781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19469" name="Text Box 136">
            <a:extLst>
              <a:ext uri="{FF2B5EF4-FFF2-40B4-BE49-F238E27FC236}">
                <a16:creationId xmlns:a16="http://schemas.microsoft.com/office/drawing/2014/main" id="{D7C49D7F-D84A-4CCB-8604-0B7F30B6D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0163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19470" name="Text Box 137">
            <a:extLst>
              <a:ext uri="{FF2B5EF4-FFF2-40B4-BE49-F238E27FC236}">
                <a16:creationId xmlns:a16="http://schemas.microsoft.com/office/drawing/2014/main" id="{A3754179-9302-4377-8E63-771A41351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40163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19471" name="Text Box 138">
            <a:extLst>
              <a:ext uri="{FF2B5EF4-FFF2-40B4-BE49-F238E27FC236}">
                <a16:creationId xmlns:a16="http://schemas.microsoft.com/office/drawing/2014/main" id="{5E508BF1-8D0F-46DA-8436-C68B9AB67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40163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19472" name="Text Box 139">
            <a:extLst>
              <a:ext uri="{FF2B5EF4-FFF2-40B4-BE49-F238E27FC236}">
                <a16:creationId xmlns:a16="http://schemas.microsoft.com/office/drawing/2014/main" id="{AF6DF42D-F78A-4DA1-A85A-396097D78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4133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19473" name="Text Box 140">
            <a:extLst>
              <a:ext uri="{FF2B5EF4-FFF2-40B4-BE49-F238E27FC236}">
                <a16:creationId xmlns:a16="http://schemas.microsoft.com/office/drawing/2014/main" id="{22B423F3-9859-4123-93AB-F1DAC955B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54133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19474" name="Text Box 141">
            <a:extLst>
              <a:ext uri="{FF2B5EF4-FFF2-40B4-BE49-F238E27FC236}">
                <a16:creationId xmlns:a16="http://schemas.microsoft.com/office/drawing/2014/main" id="{6782CA7D-5474-4E1C-B42C-958F9ACDE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54213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19475" name="Text Box 142">
            <a:extLst>
              <a:ext uri="{FF2B5EF4-FFF2-40B4-BE49-F238E27FC236}">
                <a16:creationId xmlns:a16="http://schemas.microsoft.com/office/drawing/2014/main" id="{2288847E-F1B0-41C7-A11F-52134BFCE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8548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19476" name="Text Box 143">
            <a:extLst>
              <a:ext uri="{FF2B5EF4-FFF2-40B4-BE49-F238E27FC236}">
                <a16:creationId xmlns:a16="http://schemas.microsoft.com/office/drawing/2014/main" id="{63313312-73EA-46B8-927E-DD702E2D6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68548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19477" name="Object 2">
            <a:extLst>
              <a:ext uri="{FF2B5EF4-FFF2-40B4-BE49-F238E27FC236}">
                <a16:creationId xmlns:a16="http://schemas.microsoft.com/office/drawing/2014/main" id="{B935FFC1-AD53-4F24-ABA8-45475402A2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1196975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9" name="Equation" r:id="rId3" imgW="825500" imgH="419100" progId="Equation.3">
                  <p:embed/>
                </p:oleObj>
              </mc:Choice>
              <mc:Fallback>
                <p:oleObj name="Equation" r:id="rId3" imgW="8255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196975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8" name="Object 3">
            <a:extLst>
              <a:ext uri="{FF2B5EF4-FFF2-40B4-BE49-F238E27FC236}">
                <a16:creationId xmlns:a16="http://schemas.microsoft.com/office/drawing/2014/main" id="{EEF63EAA-CDF6-44CC-97F0-7D0169139C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1184275"/>
          <a:ext cx="90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Equation" r:id="rId5" imgW="901309" imgH="418918" progId="Equation.3">
                  <p:embed/>
                </p:oleObj>
              </mc:Choice>
              <mc:Fallback>
                <p:oleObj name="Equation" r:id="rId5" imgW="901309" imgH="41891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1184275"/>
                        <a:ext cx="901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9" name="Object 4">
            <a:extLst>
              <a:ext uri="{FF2B5EF4-FFF2-40B4-BE49-F238E27FC236}">
                <a16:creationId xmlns:a16="http://schemas.microsoft.com/office/drawing/2014/main" id="{8EAEB7B8-24AE-496E-8E9A-80170215E5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2875" y="1184275"/>
          <a:ext cx="97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Equation" r:id="rId7" imgW="977900" imgH="419100" progId="Equation.3">
                  <p:embed/>
                </p:oleObj>
              </mc:Choice>
              <mc:Fallback>
                <p:oleObj name="Equation" r:id="rId7" imgW="9779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1184275"/>
                        <a:ext cx="977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0" name="Object 5">
            <a:extLst>
              <a:ext uri="{FF2B5EF4-FFF2-40B4-BE49-F238E27FC236}">
                <a16:creationId xmlns:a16="http://schemas.microsoft.com/office/drawing/2014/main" id="{4D28AC22-7255-44DB-B33E-DB401355D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2619375"/>
          <a:ext cx="121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Equation" r:id="rId9" imgW="1219200" imgH="419100" progId="Equation.3">
                  <p:embed/>
                </p:oleObj>
              </mc:Choice>
              <mc:Fallback>
                <p:oleObj name="Equation" r:id="rId9" imgW="12192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619375"/>
                        <a:ext cx="1219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1" name="Object 6">
            <a:extLst>
              <a:ext uri="{FF2B5EF4-FFF2-40B4-BE49-F238E27FC236}">
                <a16:creationId xmlns:a16="http://schemas.microsoft.com/office/drawing/2014/main" id="{E28323F9-1418-44C3-A640-F736F64B16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2606675"/>
          <a:ext cx="90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11" imgW="901309" imgH="418918" progId="Equation.3">
                  <p:embed/>
                </p:oleObj>
              </mc:Choice>
              <mc:Fallback>
                <p:oleObj name="Equation" r:id="rId11" imgW="901309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2606675"/>
                        <a:ext cx="901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2" name="Object 7">
            <a:extLst>
              <a:ext uri="{FF2B5EF4-FFF2-40B4-BE49-F238E27FC236}">
                <a16:creationId xmlns:a16="http://schemas.microsoft.com/office/drawing/2014/main" id="{C5E58633-5C38-4CA8-BDD0-F6D70B3A14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2875" y="2606675"/>
          <a:ext cx="71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Equation" r:id="rId13" imgW="710891" imgH="418918" progId="Equation.3">
                  <p:embed/>
                </p:oleObj>
              </mc:Choice>
              <mc:Fallback>
                <p:oleObj name="Equation" r:id="rId13" imgW="710891" imgH="41891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2606675"/>
                        <a:ext cx="711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3" name="Object 8">
            <a:extLst>
              <a:ext uri="{FF2B5EF4-FFF2-40B4-BE49-F238E27FC236}">
                <a16:creationId xmlns:a16="http://schemas.microsoft.com/office/drawing/2014/main" id="{A7005ECD-C574-4E28-B0C3-109F0FE405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3944938"/>
          <a:ext cx="977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15" imgW="977476" imgH="444307" progId="Equation.3">
                  <p:embed/>
                </p:oleObj>
              </mc:Choice>
              <mc:Fallback>
                <p:oleObj name="Equation" r:id="rId15" imgW="977476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944938"/>
                        <a:ext cx="977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4" name="Object 9">
            <a:extLst>
              <a:ext uri="{FF2B5EF4-FFF2-40B4-BE49-F238E27FC236}">
                <a16:creationId xmlns:a16="http://schemas.microsoft.com/office/drawing/2014/main" id="{16EC64BC-6637-4D81-86A5-7C8CDE5CAF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3957638"/>
          <a:ext cx="393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17" imgW="393529" imgH="393529" progId="Equation.3">
                  <p:embed/>
                </p:oleObj>
              </mc:Choice>
              <mc:Fallback>
                <p:oleObj name="Equation" r:id="rId17" imgW="393529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3957638"/>
                        <a:ext cx="393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5" name="Object 10">
            <a:extLst>
              <a:ext uri="{FF2B5EF4-FFF2-40B4-BE49-F238E27FC236}">
                <a16:creationId xmlns:a16="http://schemas.microsoft.com/office/drawing/2014/main" id="{27A56AEB-07E3-4102-BB77-C615D60927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2875" y="3944938"/>
          <a:ext cx="914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19" imgW="914400" imgH="419100" progId="Equation.3">
                  <p:embed/>
                </p:oleObj>
              </mc:Choice>
              <mc:Fallback>
                <p:oleObj name="Equation" r:id="rId19" imgW="9144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944938"/>
                        <a:ext cx="914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6" name="Object 11">
            <a:extLst>
              <a:ext uri="{FF2B5EF4-FFF2-40B4-BE49-F238E27FC236}">
                <a16:creationId xmlns:a16="http://schemas.microsoft.com/office/drawing/2014/main" id="{B4EF30F0-37B6-4369-97D8-E2F0F4ECC5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5341938"/>
          <a:ext cx="1181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21" imgW="1180588" imgH="444307" progId="Equation.3">
                  <p:embed/>
                </p:oleObj>
              </mc:Choice>
              <mc:Fallback>
                <p:oleObj name="Equation" r:id="rId21" imgW="1180588" imgH="44430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5341938"/>
                        <a:ext cx="11811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7" name="Object 12">
            <a:extLst>
              <a:ext uri="{FF2B5EF4-FFF2-40B4-BE49-F238E27FC236}">
                <a16:creationId xmlns:a16="http://schemas.microsoft.com/office/drawing/2014/main" id="{BEF446AC-C735-4135-B619-2EE50079A7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5341938"/>
          <a:ext cx="1117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23" imgW="1117600" imgH="419100" progId="Equation.3">
                  <p:embed/>
                </p:oleObj>
              </mc:Choice>
              <mc:Fallback>
                <p:oleObj name="Equation" r:id="rId23" imgW="11176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5341938"/>
                        <a:ext cx="1117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8" name="Object 13">
            <a:extLst>
              <a:ext uri="{FF2B5EF4-FFF2-40B4-BE49-F238E27FC236}">
                <a16:creationId xmlns:a16="http://schemas.microsoft.com/office/drawing/2014/main" id="{EF3B0F84-76B3-43AA-B9A0-D4D35483CC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2875" y="5329238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25" imgW="901309" imgH="444307" progId="Equation.3">
                  <p:embed/>
                </p:oleObj>
              </mc:Choice>
              <mc:Fallback>
                <p:oleObj name="Equation" r:id="rId25" imgW="901309" imgH="44430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5329238"/>
                        <a:ext cx="90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9" name="Object 14">
            <a:extLst>
              <a:ext uri="{FF2B5EF4-FFF2-40B4-BE49-F238E27FC236}">
                <a16:creationId xmlns:a16="http://schemas.microsoft.com/office/drawing/2014/main" id="{C294B668-004A-46E6-AB67-9843BF561F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6783388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27" imgW="1193800" imgH="444500" progId="Equation.3">
                  <p:embed/>
                </p:oleObj>
              </mc:Choice>
              <mc:Fallback>
                <p:oleObj name="Equation" r:id="rId27" imgW="1193800" imgH="444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6783388"/>
                        <a:ext cx="1193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0" name="Object 15">
            <a:extLst>
              <a:ext uri="{FF2B5EF4-FFF2-40B4-BE49-F238E27FC236}">
                <a16:creationId xmlns:a16="http://schemas.microsoft.com/office/drawing/2014/main" id="{32D87173-407C-4128-B5BA-B536AD5123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6770688"/>
          <a:ext cx="1168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29" imgW="1167893" imgH="444307" progId="Equation.3">
                  <p:embed/>
                </p:oleObj>
              </mc:Choice>
              <mc:Fallback>
                <p:oleObj name="Equation" r:id="rId29" imgW="1167893" imgH="44430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6770688"/>
                        <a:ext cx="11684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1" name="Text Box 158">
            <a:extLst>
              <a:ext uri="{FF2B5EF4-FFF2-40B4-BE49-F238E27FC236}">
                <a16:creationId xmlns:a16="http://schemas.microsoft.com/office/drawing/2014/main" id="{A63EC501-5A6D-4D4B-AB42-AAC870774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584200"/>
            <a:ext cx="1239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 u="sng">
                <a:latin typeface="Times New Roman" panose="02020603050405020304" pitchFamily="18" charset="0"/>
              </a:rPr>
              <a:t>Mixed Examples</a:t>
            </a:r>
          </a:p>
        </p:txBody>
      </p:sp>
      <p:sp>
        <p:nvSpPr>
          <p:cNvPr id="19492" name="Text Box 62">
            <a:extLst>
              <a:ext uri="{FF2B5EF4-FFF2-40B4-BE49-F238E27FC236}">
                <a16:creationId xmlns:a16="http://schemas.microsoft.com/office/drawing/2014/main" id="{34D53F97-B3C1-482A-9390-34A141FFF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9493" name="Text Box 37">
            <a:extLst>
              <a:ext uri="{FF2B5EF4-FFF2-40B4-BE49-F238E27FC236}">
                <a16:creationId xmlns:a16="http://schemas.microsoft.com/office/drawing/2014/main" id="{E9DF3E0F-8C9F-4727-8BFF-C79A26E5F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0FE8549-C86D-431A-82EC-72BD96D9D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FBB206A9-2825-496C-81D2-7FCA354FB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8588"/>
            <a:ext cx="1812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6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13870776-9951-4992-9C30-54774038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28588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00ACF6E7-A09B-4F3C-9EE1-9DDEB9A13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20486" name="Text Box 7">
            <a:extLst>
              <a:ext uri="{FF2B5EF4-FFF2-40B4-BE49-F238E27FC236}">
                <a16:creationId xmlns:a16="http://schemas.microsoft.com/office/drawing/2014/main" id="{C6F10AF9-D815-4578-8561-5646EE1AC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2446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20487" name="Text Box 8">
            <a:extLst>
              <a:ext uri="{FF2B5EF4-FFF2-40B4-BE49-F238E27FC236}">
                <a16:creationId xmlns:a16="http://schemas.microsoft.com/office/drawing/2014/main" id="{D5CD21B9-F2DE-4D89-960E-F14C48CC7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446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20488" name="Text Box 9">
            <a:extLst>
              <a:ext uri="{FF2B5EF4-FFF2-40B4-BE49-F238E27FC236}">
                <a16:creationId xmlns:a16="http://schemas.microsoft.com/office/drawing/2014/main" id="{9D4BA904-B336-401F-B5D6-02BC6C19B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8" y="12446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20489" name="Text Box 10">
            <a:extLst>
              <a:ext uri="{FF2B5EF4-FFF2-40B4-BE49-F238E27FC236}">
                <a16:creationId xmlns:a16="http://schemas.microsoft.com/office/drawing/2014/main" id="{7DB31E01-F1B4-4B50-A31B-302A5C4B1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2649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20490" name="Text Box 11">
            <a:extLst>
              <a:ext uri="{FF2B5EF4-FFF2-40B4-BE49-F238E27FC236}">
                <a16:creationId xmlns:a16="http://schemas.microsoft.com/office/drawing/2014/main" id="{A646AEAC-B5D0-4240-A3C8-E6A764C1A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2649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20491" name="Text Box 12">
            <a:extLst>
              <a:ext uri="{FF2B5EF4-FFF2-40B4-BE49-F238E27FC236}">
                <a16:creationId xmlns:a16="http://schemas.microsoft.com/office/drawing/2014/main" id="{D8EC5702-4E96-4437-8A07-F5DCB8D31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8" y="2649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20492" name="Text Box 13">
            <a:extLst>
              <a:ext uri="{FF2B5EF4-FFF2-40B4-BE49-F238E27FC236}">
                <a16:creationId xmlns:a16="http://schemas.microsoft.com/office/drawing/2014/main" id="{7145EF51-A42C-4509-9E15-C85669CAF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0052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20493" name="Text Box 14">
            <a:extLst>
              <a:ext uri="{FF2B5EF4-FFF2-40B4-BE49-F238E27FC236}">
                <a16:creationId xmlns:a16="http://schemas.microsoft.com/office/drawing/2014/main" id="{09B93D8A-5968-4C00-8F06-5CCA60218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40052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20494" name="Text Box 15">
            <a:extLst>
              <a:ext uri="{FF2B5EF4-FFF2-40B4-BE49-F238E27FC236}">
                <a16:creationId xmlns:a16="http://schemas.microsoft.com/office/drawing/2014/main" id="{8096886A-88C1-47CE-BEEA-AEBBEAFA4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8" y="40052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20495" name="Text Box 16">
            <a:extLst>
              <a:ext uri="{FF2B5EF4-FFF2-40B4-BE49-F238E27FC236}">
                <a16:creationId xmlns:a16="http://schemas.microsoft.com/office/drawing/2014/main" id="{180DA81F-156A-4B8D-9F3E-463E63CC8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3721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20496" name="Text Box 17">
            <a:extLst>
              <a:ext uri="{FF2B5EF4-FFF2-40B4-BE49-F238E27FC236}">
                <a16:creationId xmlns:a16="http://schemas.microsoft.com/office/drawing/2014/main" id="{2C39D8BF-2A9E-4AC4-9E3D-AAC236D84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53721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20497" name="Text Box 18">
            <a:extLst>
              <a:ext uri="{FF2B5EF4-FFF2-40B4-BE49-F238E27FC236}">
                <a16:creationId xmlns:a16="http://schemas.microsoft.com/office/drawing/2014/main" id="{FCB45E0C-24A9-48B6-984B-DF2479F57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5" y="5383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20498" name="Text Box 19">
            <a:extLst>
              <a:ext uri="{FF2B5EF4-FFF2-40B4-BE49-F238E27FC236}">
                <a16:creationId xmlns:a16="http://schemas.microsoft.com/office/drawing/2014/main" id="{B0BE7001-BF6A-457A-A207-DB8DDF2DB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8373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20499" name="Text Box 20">
            <a:extLst>
              <a:ext uri="{FF2B5EF4-FFF2-40B4-BE49-F238E27FC236}">
                <a16:creationId xmlns:a16="http://schemas.microsoft.com/office/drawing/2014/main" id="{C62EA7E5-A987-45F4-AF2B-B8551C86C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68373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20500" name="Object 2">
            <a:extLst>
              <a:ext uri="{FF2B5EF4-FFF2-40B4-BE49-F238E27FC236}">
                <a16:creationId xmlns:a16="http://schemas.microsoft.com/office/drawing/2014/main" id="{4DB48091-58A2-4B5F-9FDA-BB2D89E8BD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1173163"/>
          <a:ext cx="990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Equation" r:id="rId3" imgW="990600" imgH="419100" progId="Equation.3">
                  <p:embed/>
                </p:oleObj>
              </mc:Choice>
              <mc:Fallback>
                <p:oleObj name="Equation" r:id="rId3" imgW="9906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173163"/>
                        <a:ext cx="990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Line 35">
            <a:extLst>
              <a:ext uri="{FF2B5EF4-FFF2-40B4-BE49-F238E27FC236}">
                <a16:creationId xmlns:a16="http://schemas.microsoft.com/office/drawing/2014/main" id="{9680F33C-4886-4CC6-AD04-A48F560EC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561512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36">
            <a:extLst>
              <a:ext uri="{FF2B5EF4-FFF2-40B4-BE49-F238E27FC236}">
                <a16:creationId xmlns:a16="http://schemas.microsoft.com/office/drawing/2014/main" id="{BA3C330F-96FE-483B-A6EE-6783D0E59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03" name="Object 3">
            <a:extLst>
              <a:ext uri="{FF2B5EF4-FFF2-40B4-BE49-F238E27FC236}">
                <a16:creationId xmlns:a16="http://schemas.microsoft.com/office/drawing/2014/main" id="{C2602599-AD69-46B4-9C4B-6B16445513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2738" y="1208088"/>
          <a:ext cx="1206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Equation" r:id="rId5" imgW="1206500" imgH="419100" progId="Equation.3">
                  <p:embed/>
                </p:oleObj>
              </mc:Choice>
              <mc:Fallback>
                <p:oleObj name="Equation" r:id="rId5" imgW="1206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1208088"/>
                        <a:ext cx="1206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4">
            <a:extLst>
              <a:ext uri="{FF2B5EF4-FFF2-40B4-BE49-F238E27FC236}">
                <a16:creationId xmlns:a16="http://schemas.microsoft.com/office/drawing/2014/main" id="{72D86E17-4304-4664-A339-39F66E7DA7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8613" y="1173163"/>
          <a:ext cx="92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Equation" r:id="rId7" imgW="926698" imgH="393529" progId="Equation.3">
                  <p:embed/>
                </p:oleObj>
              </mc:Choice>
              <mc:Fallback>
                <p:oleObj name="Equation" r:id="rId7" imgW="926698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613" y="1173163"/>
                        <a:ext cx="927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5" name="Object 5">
            <a:extLst>
              <a:ext uri="{FF2B5EF4-FFF2-40B4-BE49-F238E27FC236}">
                <a16:creationId xmlns:a16="http://schemas.microsoft.com/office/drawing/2014/main" id="{63987695-48EF-4F01-8A1A-2CEAB478E5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2595563"/>
          <a:ext cx="1841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Equation" r:id="rId9" imgW="1841500" imgH="419100" progId="Equation.3">
                  <p:embed/>
                </p:oleObj>
              </mc:Choice>
              <mc:Fallback>
                <p:oleObj name="Equation" r:id="rId9" imgW="18415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595563"/>
                        <a:ext cx="1841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6" name="Object 6">
            <a:extLst>
              <a:ext uri="{FF2B5EF4-FFF2-40B4-BE49-F238E27FC236}">
                <a16:creationId xmlns:a16="http://schemas.microsoft.com/office/drawing/2014/main" id="{A9921195-91E5-4B5E-A58C-401A084942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2738" y="2595563"/>
          <a:ext cx="1397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11" imgW="1397000" imgH="419100" progId="Equation.3">
                  <p:embed/>
                </p:oleObj>
              </mc:Choice>
              <mc:Fallback>
                <p:oleObj name="Equation" r:id="rId11" imgW="13970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2595563"/>
                        <a:ext cx="1397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7" name="Object 7">
            <a:extLst>
              <a:ext uri="{FF2B5EF4-FFF2-40B4-BE49-F238E27FC236}">
                <a16:creationId xmlns:a16="http://schemas.microsoft.com/office/drawing/2014/main" id="{4C1AD391-9E95-4C18-BE9D-3086D9958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8613" y="2630488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13" imgW="990170" imgH="393529" progId="Equation.3">
                  <p:embed/>
                </p:oleObj>
              </mc:Choice>
              <mc:Fallback>
                <p:oleObj name="Equation" r:id="rId13" imgW="990170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613" y="2630488"/>
                        <a:ext cx="99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8" name="Object 8">
            <a:extLst>
              <a:ext uri="{FF2B5EF4-FFF2-40B4-BE49-F238E27FC236}">
                <a16:creationId xmlns:a16="http://schemas.microsoft.com/office/drawing/2014/main" id="{54451FF4-3CDE-48B3-BA6A-2D5AC4E5D9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3944938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Equation" r:id="rId15" imgW="1295400" imgH="419100" progId="Equation.3">
                  <p:embed/>
                </p:oleObj>
              </mc:Choice>
              <mc:Fallback>
                <p:oleObj name="Equation" r:id="rId15" imgW="12954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944938"/>
                        <a:ext cx="1295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9" name="Object 9">
            <a:extLst>
              <a:ext uri="{FF2B5EF4-FFF2-40B4-BE49-F238E27FC236}">
                <a16:creationId xmlns:a16="http://schemas.microsoft.com/office/drawing/2014/main" id="{B896839A-7754-4613-AE01-E1ADB60D26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2738" y="3944938"/>
          <a:ext cx="179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0" name="Equation" r:id="rId17" imgW="1790700" imgH="419100" progId="Equation.3">
                  <p:embed/>
                </p:oleObj>
              </mc:Choice>
              <mc:Fallback>
                <p:oleObj name="Equation" r:id="rId17" imgW="17907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3944938"/>
                        <a:ext cx="1790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0" name="Object 10">
            <a:extLst>
              <a:ext uri="{FF2B5EF4-FFF2-40B4-BE49-F238E27FC236}">
                <a16:creationId xmlns:a16="http://schemas.microsoft.com/office/drawing/2014/main" id="{18E43010-D2BC-411F-B80E-95B2A41872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8613" y="3944938"/>
          <a:ext cx="863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1" name="Equation" r:id="rId19" imgW="863225" imgH="393529" progId="Equation.3">
                  <p:embed/>
                </p:oleObj>
              </mc:Choice>
              <mc:Fallback>
                <p:oleObj name="Equation" r:id="rId19" imgW="863225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613" y="3944938"/>
                        <a:ext cx="863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11">
            <a:extLst>
              <a:ext uri="{FF2B5EF4-FFF2-40B4-BE49-F238E27FC236}">
                <a16:creationId xmlns:a16="http://schemas.microsoft.com/office/drawing/2014/main" id="{92396F70-45E2-4608-BCCB-395A7D2D8E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763" y="5348288"/>
          <a:ext cx="1130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21" imgW="1129810" imgH="393529" progId="Equation.3">
                  <p:embed/>
                </p:oleObj>
              </mc:Choice>
              <mc:Fallback>
                <p:oleObj name="Equation" r:id="rId21" imgW="1129810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5348288"/>
                        <a:ext cx="1130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2" name="Object 12">
            <a:extLst>
              <a:ext uri="{FF2B5EF4-FFF2-40B4-BE49-F238E27FC236}">
                <a16:creationId xmlns:a16="http://schemas.microsoft.com/office/drawing/2014/main" id="{30FCBD99-2BF3-4E5A-97A2-854A00062D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8275" y="5348288"/>
          <a:ext cx="1206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23" imgW="1205977" imgH="393529" progId="Equation.3">
                  <p:embed/>
                </p:oleObj>
              </mc:Choice>
              <mc:Fallback>
                <p:oleObj name="Equation" r:id="rId23" imgW="1205977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5348288"/>
                        <a:ext cx="1206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3" name="Object 13">
            <a:extLst>
              <a:ext uri="{FF2B5EF4-FFF2-40B4-BE49-F238E27FC236}">
                <a16:creationId xmlns:a16="http://schemas.microsoft.com/office/drawing/2014/main" id="{3129045F-AEB8-43AE-8788-F006A350C8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9475" y="5348288"/>
          <a:ext cx="196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Equation" r:id="rId25" imgW="1968500" imgH="419100" progId="Equation.3">
                  <p:embed/>
                </p:oleObj>
              </mc:Choice>
              <mc:Fallback>
                <p:oleObj name="Equation" r:id="rId25" imgW="19685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5348288"/>
                        <a:ext cx="1968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4" name="Object 14">
            <a:extLst>
              <a:ext uri="{FF2B5EF4-FFF2-40B4-BE49-F238E27FC236}">
                <a16:creationId xmlns:a16="http://schemas.microsoft.com/office/drawing/2014/main" id="{0B1504CE-77B9-4020-8C51-9883A4F5DD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075" y="6789738"/>
          <a:ext cx="1358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27" imgW="1358310" imgH="393529" progId="Equation.3">
                  <p:embed/>
                </p:oleObj>
              </mc:Choice>
              <mc:Fallback>
                <p:oleObj name="Equation" r:id="rId27" imgW="1358310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6789738"/>
                        <a:ext cx="1358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5" name="Object 15">
            <a:extLst>
              <a:ext uri="{FF2B5EF4-FFF2-40B4-BE49-F238E27FC236}">
                <a16:creationId xmlns:a16="http://schemas.microsoft.com/office/drawing/2014/main" id="{1C2E2F72-650B-48BF-8710-24CACD1F2D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8275" y="6789738"/>
          <a:ext cx="204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Equation" r:id="rId29" imgW="2044700" imgH="419100" progId="Equation.3">
                  <p:embed/>
                </p:oleObj>
              </mc:Choice>
              <mc:Fallback>
                <p:oleObj name="Equation" r:id="rId29" imgW="2044700" imgH="419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6789738"/>
                        <a:ext cx="2044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6" name="Text Box 62">
            <a:extLst>
              <a:ext uri="{FF2B5EF4-FFF2-40B4-BE49-F238E27FC236}">
                <a16:creationId xmlns:a16="http://schemas.microsoft.com/office/drawing/2014/main" id="{7634D723-2B86-4FE9-962E-30768B14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20517" name="Text Box 37">
            <a:extLst>
              <a:ext uri="{FF2B5EF4-FFF2-40B4-BE49-F238E27FC236}">
                <a16:creationId xmlns:a16="http://schemas.microsoft.com/office/drawing/2014/main" id="{94FB057E-9065-43F1-ABF6-1A6740F00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FD86A7-B217-40C4-BFD9-BE4C7B22D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9062D48C-477A-4DD5-ABE6-EFE8FE7B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4100" name="Line 6">
            <a:extLst>
              <a:ext uri="{FF2B5EF4-FFF2-40B4-BE49-F238E27FC236}">
                <a16:creationId xmlns:a16="http://schemas.microsoft.com/office/drawing/2014/main" id="{808DCA80-43A9-44B7-BF55-B9639A50C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7">
            <a:extLst>
              <a:ext uri="{FF2B5EF4-FFF2-40B4-BE49-F238E27FC236}">
                <a16:creationId xmlns:a16="http://schemas.microsoft.com/office/drawing/2014/main" id="{3F7458BE-112C-4DE9-8554-19E3BEDEC9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Text Box 10">
            <a:extLst>
              <a:ext uri="{FF2B5EF4-FFF2-40B4-BE49-F238E27FC236}">
                <a16:creationId xmlns:a16="http://schemas.microsoft.com/office/drawing/2014/main" id="{663E9851-E1CB-4F87-8845-D54EB48C8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207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4103" name="Text Box 11">
            <a:extLst>
              <a:ext uri="{FF2B5EF4-FFF2-40B4-BE49-F238E27FC236}">
                <a16:creationId xmlns:a16="http://schemas.microsoft.com/office/drawing/2014/main" id="{31DC8CEC-D3E5-40D0-B11B-5F52E3A87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10207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4104" name="Text Box 12">
            <a:extLst>
              <a:ext uri="{FF2B5EF4-FFF2-40B4-BE49-F238E27FC236}">
                <a16:creationId xmlns:a16="http://schemas.microsoft.com/office/drawing/2014/main" id="{D10104BC-37DD-4C6D-AD95-FF7AEF354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10207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4105" name="Text Box 13">
            <a:extLst>
              <a:ext uri="{FF2B5EF4-FFF2-40B4-BE49-F238E27FC236}">
                <a16:creationId xmlns:a16="http://schemas.microsoft.com/office/drawing/2014/main" id="{9B4702C8-BE77-486D-84D1-448B7A603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10207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4106" name="Text Box 14">
            <a:extLst>
              <a:ext uri="{FF2B5EF4-FFF2-40B4-BE49-F238E27FC236}">
                <a16:creationId xmlns:a16="http://schemas.microsoft.com/office/drawing/2014/main" id="{70808A4C-91DC-459A-B6F1-70C8F9128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17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4107" name="Text Box 15">
            <a:extLst>
              <a:ext uri="{FF2B5EF4-FFF2-40B4-BE49-F238E27FC236}">
                <a16:creationId xmlns:a16="http://schemas.microsoft.com/office/drawing/2014/main" id="{19C26061-669D-4C0F-A1AC-4615308EE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2117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4108" name="Text Box 16">
            <a:extLst>
              <a:ext uri="{FF2B5EF4-FFF2-40B4-BE49-F238E27FC236}">
                <a16:creationId xmlns:a16="http://schemas.microsoft.com/office/drawing/2014/main" id="{1A95AA15-1A3F-4C61-AB4B-C1B804F23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2117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4109" name="Text Box 17">
            <a:extLst>
              <a:ext uri="{FF2B5EF4-FFF2-40B4-BE49-F238E27FC236}">
                <a16:creationId xmlns:a16="http://schemas.microsoft.com/office/drawing/2014/main" id="{94884A62-EEA4-4CA2-B4BB-89FB32A39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2117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4110" name="Text Box 18">
            <a:extLst>
              <a:ext uri="{FF2B5EF4-FFF2-40B4-BE49-F238E27FC236}">
                <a16:creationId xmlns:a16="http://schemas.microsoft.com/office/drawing/2014/main" id="{D352E50C-63F6-4C32-9A42-F61C1DB7C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591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4111" name="Text Box 19">
            <a:extLst>
              <a:ext uri="{FF2B5EF4-FFF2-40B4-BE49-F238E27FC236}">
                <a16:creationId xmlns:a16="http://schemas.microsoft.com/office/drawing/2014/main" id="{B75BAE3F-C3FB-4EB5-A1F3-51843BB53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33591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4112" name="Text Box 20">
            <a:extLst>
              <a:ext uri="{FF2B5EF4-FFF2-40B4-BE49-F238E27FC236}">
                <a16:creationId xmlns:a16="http://schemas.microsoft.com/office/drawing/2014/main" id="{680278EC-EFFE-4204-A893-E4679F3E6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33591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4113" name="Text Box 21">
            <a:extLst>
              <a:ext uri="{FF2B5EF4-FFF2-40B4-BE49-F238E27FC236}">
                <a16:creationId xmlns:a16="http://schemas.microsoft.com/office/drawing/2014/main" id="{FB60E2FA-DF98-4DFA-ADD5-B14F0FCC2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33591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4114" name="Text Box 22">
            <a:extLst>
              <a:ext uri="{FF2B5EF4-FFF2-40B4-BE49-F238E27FC236}">
                <a16:creationId xmlns:a16="http://schemas.microsoft.com/office/drawing/2014/main" id="{C7BAD070-62E7-4C15-A2AD-05E9BCC12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196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4115" name="Text Box 23">
            <a:extLst>
              <a:ext uri="{FF2B5EF4-FFF2-40B4-BE49-F238E27FC236}">
                <a16:creationId xmlns:a16="http://schemas.microsoft.com/office/drawing/2014/main" id="{69CBF6B4-562C-465B-BCBD-C270CD22A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4621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4116" name="Object 2">
            <a:extLst>
              <a:ext uri="{FF2B5EF4-FFF2-40B4-BE49-F238E27FC236}">
                <a16:creationId xmlns:a16="http://schemas.microsoft.com/office/drawing/2014/main" id="{73AC08AE-954E-44F8-8995-2AAAC89E2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960438"/>
          <a:ext cx="76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3" imgW="761669" imgH="393529" progId="Equation.3">
                  <p:embed/>
                </p:oleObj>
              </mc:Choice>
              <mc:Fallback>
                <p:oleObj name="Equation" r:id="rId3" imgW="761669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960438"/>
                        <a:ext cx="762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" name="Text Box 38">
            <a:extLst>
              <a:ext uri="{FF2B5EF4-FFF2-40B4-BE49-F238E27FC236}">
                <a16:creationId xmlns:a16="http://schemas.microsoft.com/office/drawing/2014/main" id="{E0D7A9DD-C016-494F-A163-7BDBC77D9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4621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15.</a:t>
            </a:r>
          </a:p>
        </p:txBody>
      </p:sp>
      <p:sp>
        <p:nvSpPr>
          <p:cNvPr id="4118" name="Text Box 39">
            <a:extLst>
              <a:ext uri="{FF2B5EF4-FFF2-40B4-BE49-F238E27FC236}">
                <a16:creationId xmlns:a16="http://schemas.microsoft.com/office/drawing/2014/main" id="{519AEDA6-E4B5-45BF-978A-F84DBE6F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4621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16.</a:t>
            </a:r>
          </a:p>
        </p:txBody>
      </p:sp>
      <p:sp>
        <p:nvSpPr>
          <p:cNvPr id="4119" name="Text Box 42">
            <a:extLst>
              <a:ext uri="{FF2B5EF4-FFF2-40B4-BE49-F238E27FC236}">
                <a16:creationId xmlns:a16="http://schemas.microsoft.com/office/drawing/2014/main" id="{943809DB-3A52-443B-9FFB-F24EE63D3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435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17.</a:t>
            </a:r>
          </a:p>
        </p:txBody>
      </p:sp>
      <p:sp>
        <p:nvSpPr>
          <p:cNvPr id="4120" name="Text Box 43">
            <a:extLst>
              <a:ext uri="{FF2B5EF4-FFF2-40B4-BE49-F238E27FC236}">
                <a16:creationId xmlns:a16="http://schemas.microsoft.com/office/drawing/2014/main" id="{ED786C55-6DCA-4B3E-911F-C26DC704D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58451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18.</a:t>
            </a:r>
          </a:p>
        </p:txBody>
      </p:sp>
      <p:sp>
        <p:nvSpPr>
          <p:cNvPr id="4121" name="Text Box 44">
            <a:extLst>
              <a:ext uri="{FF2B5EF4-FFF2-40B4-BE49-F238E27FC236}">
                <a16:creationId xmlns:a16="http://schemas.microsoft.com/office/drawing/2014/main" id="{AE2F4838-CA2F-4DD1-A87E-C4E4D69B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58451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19.</a:t>
            </a:r>
          </a:p>
        </p:txBody>
      </p:sp>
      <p:sp>
        <p:nvSpPr>
          <p:cNvPr id="4122" name="Text Box 45">
            <a:extLst>
              <a:ext uri="{FF2B5EF4-FFF2-40B4-BE49-F238E27FC236}">
                <a16:creationId xmlns:a16="http://schemas.microsoft.com/office/drawing/2014/main" id="{3F4FFD3D-A26C-41F6-8C9E-0BEB4AF5B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58451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20.</a:t>
            </a:r>
          </a:p>
        </p:txBody>
      </p:sp>
      <p:sp>
        <p:nvSpPr>
          <p:cNvPr id="4123" name="Text Box 50">
            <a:extLst>
              <a:ext uri="{FF2B5EF4-FFF2-40B4-BE49-F238E27FC236}">
                <a16:creationId xmlns:a16="http://schemas.microsoft.com/office/drawing/2014/main" id="{3860A246-2C31-45D4-88FF-51F0DAD15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0770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21.</a:t>
            </a:r>
          </a:p>
        </p:txBody>
      </p:sp>
      <p:sp>
        <p:nvSpPr>
          <p:cNvPr id="4124" name="Text Box 51">
            <a:extLst>
              <a:ext uri="{FF2B5EF4-FFF2-40B4-BE49-F238E27FC236}">
                <a16:creationId xmlns:a16="http://schemas.microsoft.com/office/drawing/2014/main" id="{5011C1DC-835E-4196-A5AE-61AA0CFC9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70770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22.</a:t>
            </a:r>
          </a:p>
        </p:txBody>
      </p:sp>
      <p:sp>
        <p:nvSpPr>
          <p:cNvPr id="4125" name="Text Box 52">
            <a:extLst>
              <a:ext uri="{FF2B5EF4-FFF2-40B4-BE49-F238E27FC236}">
                <a16:creationId xmlns:a16="http://schemas.microsoft.com/office/drawing/2014/main" id="{59D75779-2A9E-4EB3-8CCA-60E0B2429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950" y="70770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23.</a:t>
            </a:r>
          </a:p>
        </p:txBody>
      </p:sp>
      <p:sp>
        <p:nvSpPr>
          <p:cNvPr id="4126" name="Text Box 53">
            <a:extLst>
              <a:ext uri="{FF2B5EF4-FFF2-40B4-BE49-F238E27FC236}">
                <a16:creationId xmlns:a16="http://schemas.microsoft.com/office/drawing/2014/main" id="{7FE5B4D7-A3E4-4CBE-9D79-0C7AB83A8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70770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24.</a:t>
            </a:r>
          </a:p>
        </p:txBody>
      </p:sp>
      <p:sp>
        <p:nvSpPr>
          <p:cNvPr id="4127" name="Text Box 58">
            <a:extLst>
              <a:ext uri="{FF2B5EF4-FFF2-40B4-BE49-F238E27FC236}">
                <a16:creationId xmlns:a16="http://schemas.microsoft.com/office/drawing/2014/main" id="{5F908D9C-C651-4380-AFA7-EAC356CB3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264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25.</a:t>
            </a:r>
          </a:p>
        </p:txBody>
      </p:sp>
      <p:sp>
        <p:nvSpPr>
          <p:cNvPr id="4128" name="Text Box 60">
            <a:extLst>
              <a:ext uri="{FF2B5EF4-FFF2-40B4-BE49-F238E27FC236}">
                <a16:creationId xmlns:a16="http://schemas.microsoft.com/office/drawing/2014/main" id="{9CCAC97B-0DB3-496E-A42E-3F1328775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23875"/>
            <a:ext cx="1063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u="sng">
                <a:latin typeface="Times New Roman" panose="02020603050405020304" pitchFamily="18" charset="0"/>
              </a:rPr>
              <a:t>ANSWERS</a:t>
            </a:r>
          </a:p>
        </p:txBody>
      </p:sp>
      <p:graphicFrame>
        <p:nvGraphicFramePr>
          <p:cNvPr id="4129" name="Object 3">
            <a:extLst>
              <a:ext uri="{FF2B5EF4-FFF2-40B4-BE49-F238E27FC236}">
                <a16:creationId xmlns:a16="http://schemas.microsoft.com/office/drawing/2014/main" id="{02B8E4ED-BDE9-4738-ABDF-3ED64603D4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9638" y="960438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5" imgW="774364" imgH="393529" progId="Equation.3">
                  <p:embed/>
                </p:oleObj>
              </mc:Choice>
              <mc:Fallback>
                <p:oleObj name="Equation" r:id="rId5" imgW="774364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960438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0" name="Object 4">
            <a:extLst>
              <a:ext uri="{FF2B5EF4-FFF2-40B4-BE49-F238E27FC236}">
                <a16:creationId xmlns:a16="http://schemas.microsoft.com/office/drawing/2014/main" id="{767DF337-DA92-453D-BA99-62835086ED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960438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7" imgW="774364" imgH="393529" progId="Equation.3">
                  <p:embed/>
                </p:oleObj>
              </mc:Choice>
              <mc:Fallback>
                <p:oleObj name="Equation" r:id="rId7" imgW="774364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960438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1" name="Object 5">
            <a:extLst>
              <a:ext uri="{FF2B5EF4-FFF2-40B4-BE49-F238E27FC236}">
                <a16:creationId xmlns:a16="http://schemas.microsoft.com/office/drawing/2014/main" id="{F1C2CB71-6393-4739-B62C-659FB6B82B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960438"/>
          <a:ext cx="749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9" imgW="748975" imgH="393529" progId="Equation.3">
                  <p:embed/>
                </p:oleObj>
              </mc:Choice>
              <mc:Fallback>
                <p:oleObj name="Equation" r:id="rId9" imgW="748975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960438"/>
                        <a:ext cx="749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2" name="Object 6">
            <a:extLst>
              <a:ext uri="{FF2B5EF4-FFF2-40B4-BE49-F238E27FC236}">
                <a16:creationId xmlns:a16="http://schemas.microsoft.com/office/drawing/2014/main" id="{F47598E0-1EAE-4FB4-ADBF-CCBDCFBCB7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2057400"/>
          <a:ext cx="76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11" imgW="761669" imgH="393529" progId="Equation.3">
                  <p:embed/>
                </p:oleObj>
              </mc:Choice>
              <mc:Fallback>
                <p:oleObj name="Equation" r:id="rId11" imgW="761669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057400"/>
                        <a:ext cx="762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3" name="Object 7">
            <a:extLst>
              <a:ext uri="{FF2B5EF4-FFF2-40B4-BE49-F238E27FC236}">
                <a16:creationId xmlns:a16="http://schemas.microsoft.com/office/drawing/2014/main" id="{7D1BFC5C-3E67-4AC0-9BFA-B6906F3B1A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8525" y="2073275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13" imgW="787058" imgH="393529" progId="Equation.3">
                  <p:embed/>
                </p:oleObj>
              </mc:Choice>
              <mc:Fallback>
                <p:oleObj name="Equation" r:id="rId13" imgW="787058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2073275"/>
                        <a:ext cx="787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4" name="Object 8">
            <a:extLst>
              <a:ext uri="{FF2B5EF4-FFF2-40B4-BE49-F238E27FC236}">
                <a16:creationId xmlns:a16="http://schemas.microsoft.com/office/drawing/2014/main" id="{BC2DF0F4-7095-45FD-95DA-57C55F52D0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2073275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15" imgW="825500" imgH="393700" progId="Equation.3">
                  <p:embed/>
                </p:oleObj>
              </mc:Choice>
              <mc:Fallback>
                <p:oleObj name="Equation" r:id="rId15" imgW="8255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2073275"/>
                        <a:ext cx="825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5" name="Object 9">
            <a:extLst>
              <a:ext uri="{FF2B5EF4-FFF2-40B4-BE49-F238E27FC236}">
                <a16:creationId xmlns:a16="http://schemas.microsoft.com/office/drawing/2014/main" id="{126E9A1D-2B84-40EE-BA0D-8BDEFF411A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2057400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17" imgW="825500" imgH="393700" progId="Equation.3">
                  <p:embed/>
                </p:oleObj>
              </mc:Choice>
              <mc:Fallback>
                <p:oleObj name="Equation" r:id="rId17" imgW="825500" imgH="393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2057400"/>
                        <a:ext cx="825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6" name="Object 10">
            <a:extLst>
              <a:ext uri="{FF2B5EF4-FFF2-40B4-BE49-F238E27FC236}">
                <a16:creationId xmlns:a16="http://schemas.microsoft.com/office/drawing/2014/main" id="{B4A4B0F9-A38D-4E17-A155-253F089A5C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3300413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Equation" r:id="rId19" imgW="825500" imgH="393700" progId="Equation.3">
                  <p:embed/>
                </p:oleObj>
              </mc:Choice>
              <mc:Fallback>
                <p:oleObj name="Equation" r:id="rId19" imgW="8255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00413"/>
                        <a:ext cx="825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7" name="Object 11">
            <a:extLst>
              <a:ext uri="{FF2B5EF4-FFF2-40B4-BE49-F238E27FC236}">
                <a16:creationId xmlns:a16="http://schemas.microsoft.com/office/drawing/2014/main" id="{D27BCBB5-3D1B-4153-914C-EFB5BBC8FA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9638" y="3300413"/>
          <a:ext cx="85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Equation" r:id="rId21" imgW="850531" imgH="393529" progId="Equation.3">
                  <p:embed/>
                </p:oleObj>
              </mc:Choice>
              <mc:Fallback>
                <p:oleObj name="Equation" r:id="rId21" imgW="850531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3300413"/>
                        <a:ext cx="850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8" name="Object 12">
            <a:extLst>
              <a:ext uri="{FF2B5EF4-FFF2-40B4-BE49-F238E27FC236}">
                <a16:creationId xmlns:a16="http://schemas.microsoft.com/office/drawing/2014/main" id="{F4039BD6-6B81-415D-BC69-35C37B896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3300413"/>
          <a:ext cx="83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Equation" r:id="rId23" imgW="837836" imgH="393529" progId="Equation.3">
                  <p:embed/>
                </p:oleObj>
              </mc:Choice>
              <mc:Fallback>
                <p:oleObj name="Equation" r:id="rId23" imgW="837836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3300413"/>
                        <a:ext cx="838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9" name="Object 13">
            <a:extLst>
              <a:ext uri="{FF2B5EF4-FFF2-40B4-BE49-F238E27FC236}">
                <a16:creationId xmlns:a16="http://schemas.microsoft.com/office/drawing/2014/main" id="{96441474-D8B9-4C36-84EF-B20642EF7F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330041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25" imgW="799753" imgH="393529" progId="Equation.3">
                  <p:embed/>
                </p:oleObj>
              </mc:Choice>
              <mc:Fallback>
                <p:oleObj name="Equation" r:id="rId25" imgW="799753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330041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0" name="Object 14">
            <a:extLst>
              <a:ext uri="{FF2B5EF4-FFF2-40B4-BE49-F238E27FC236}">
                <a16:creationId xmlns:a16="http://schemas.microsoft.com/office/drawing/2014/main" id="{E7E79D8E-8BEA-47C1-8ED6-372FFC9661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4560888"/>
          <a:ext cx="812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27" imgW="812447" imgH="393529" progId="Equation.3">
                  <p:embed/>
                </p:oleObj>
              </mc:Choice>
              <mc:Fallback>
                <p:oleObj name="Equation" r:id="rId27" imgW="812447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560888"/>
                        <a:ext cx="812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1" name="Object 15">
            <a:extLst>
              <a:ext uri="{FF2B5EF4-FFF2-40B4-BE49-F238E27FC236}">
                <a16:creationId xmlns:a16="http://schemas.microsoft.com/office/drawing/2014/main" id="{99381C0D-F248-43E2-BDC7-36EDE15368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9638" y="4560888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29" imgW="825500" imgH="393700" progId="Equation.3">
                  <p:embed/>
                </p:oleObj>
              </mc:Choice>
              <mc:Fallback>
                <p:oleObj name="Equation" r:id="rId29" imgW="825500" imgH="393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4560888"/>
                        <a:ext cx="825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2" name="Object 16">
            <a:extLst>
              <a:ext uri="{FF2B5EF4-FFF2-40B4-BE49-F238E27FC236}">
                <a16:creationId xmlns:a16="http://schemas.microsoft.com/office/drawing/2014/main" id="{B7EFBB23-186C-4855-8A3D-AF96095385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4560888"/>
          <a:ext cx="85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31" imgW="850531" imgH="393529" progId="Equation.3">
                  <p:embed/>
                </p:oleObj>
              </mc:Choice>
              <mc:Fallback>
                <p:oleObj name="Equation" r:id="rId31" imgW="850531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4560888"/>
                        <a:ext cx="850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3" name="Object 17">
            <a:extLst>
              <a:ext uri="{FF2B5EF4-FFF2-40B4-BE49-F238E27FC236}">
                <a16:creationId xmlns:a16="http://schemas.microsoft.com/office/drawing/2014/main" id="{C14B1964-BBD7-4535-BDA7-3DD87D85E4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4560888"/>
          <a:ext cx="83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33" imgW="837836" imgH="393529" progId="Equation.3">
                  <p:embed/>
                </p:oleObj>
              </mc:Choice>
              <mc:Fallback>
                <p:oleObj name="Equation" r:id="rId33" imgW="837836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4560888"/>
                        <a:ext cx="838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4" name="Object 18">
            <a:extLst>
              <a:ext uri="{FF2B5EF4-FFF2-40B4-BE49-F238E27FC236}">
                <a16:creationId xmlns:a16="http://schemas.microsoft.com/office/drawing/2014/main" id="{5AB81A2A-4230-4A97-A9F5-7030B787B1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5784850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35" imgW="825500" imgH="393700" progId="Equation.3">
                  <p:embed/>
                </p:oleObj>
              </mc:Choice>
              <mc:Fallback>
                <p:oleObj name="Equation" r:id="rId35" imgW="825500" imgH="3937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784850"/>
                        <a:ext cx="825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5" name="Object 19">
            <a:extLst>
              <a:ext uri="{FF2B5EF4-FFF2-40B4-BE49-F238E27FC236}">
                <a16:creationId xmlns:a16="http://schemas.microsoft.com/office/drawing/2014/main" id="{9BDFC7BC-E34E-43D7-8CF8-5ADE0DA8A0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9638" y="5784850"/>
          <a:ext cx="1143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37" imgW="1143000" imgH="393700" progId="Equation.3">
                  <p:embed/>
                </p:oleObj>
              </mc:Choice>
              <mc:Fallback>
                <p:oleObj name="Equation" r:id="rId37" imgW="1143000" imgH="3937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5784850"/>
                        <a:ext cx="1143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6" name="Object 20">
            <a:extLst>
              <a:ext uri="{FF2B5EF4-FFF2-40B4-BE49-F238E27FC236}">
                <a16:creationId xmlns:a16="http://schemas.microsoft.com/office/drawing/2014/main" id="{63713AE6-832C-4783-B905-89D5CCD81A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5784850"/>
          <a:ext cx="60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39" imgW="609336" imgH="393529" progId="Equation.3">
                  <p:embed/>
                </p:oleObj>
              </mc:Choice>
              <mc:Fallback>
                <p:oleObj name="Equation" r:id="rId39" imgW="609336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5784850"/>
                        <a:ext cx="609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" name="Object 21">
            <a:extLst>
              <a:ext uri="{FF2B5EF4-FFF2-40B4-BE49-F238E27FC236}">
                <a16:creationId xmlns:a16="http://schemas.microsoft.com/office/drawing/2014/main" id="{B4F6DABD-0E52-4807-AF90-19AC0207AE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5784850"/>
          <a:ext cx="1143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41" imgW="1143000" imgH="393700" progId="Equation.3">
                  <p:embed/>
                </p:oleObj>
              </mc:Choice>
              <mc:Fallback>
                <p:oleObj name="Equation" r:id="rId41" imgW="1143000" imgH="3937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5784850"/>
                        <a:ext cx="1143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8" name="Object 22">
            <a:extLst>
              <a:ext uri="{FF2B5EF4-FFF2-40B4-BE49-F238E27FC236}">
                <a16:creationId xmlns:a16="http://schemas.microsoft.com/office/drawing/2014/main" id="{8E666663-338D-4B17-8EFE-1DFB7C7E86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7018338"/>
          <a:ext cx="96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43" imgW="965200" imgH="393700" progId="Equation.3">
                  <p:embed/>
                </p:oleObj>
              </mc:Choice>
              <mc:Fallback>
                <p:oleObj name="Equation" r:id="rId43" imgW="965200" imgH="393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7018338"/>
                        <a:ext cx="965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9" name="Object 23">
            <a:extLst>
              <a:ext uri="{FF2B5EF4-FFF2-40B4-BE49-F238E27FC236}">
                <a16:creationId xmlns:a16="http://schemas.microsoft.com/office/drawing/2014/main" id="{8AABF5B4-CA9C-4F27-B3D3-56EC8AAC45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9638" y="7018338"/>
          <a:ext cx="1104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45" imgW="1104900" imgH="393700" progId="Equation.3">
                  <p:embed/>
                </p:oleObj>
              </mc:Choice>
              <mc:Fallback>
                <p:oleObj name="Equation" r:id="rId45" imgW="11049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7018338"/>
                        <a:ext cx="1104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0" name="Object 24">
            <a:extLst>
              <a:ext uri="{FF2B5EF4-FFF2-40B4-BE49-F238E27FC236}">
                <a16:creationId xmlns:a16="http://schemas.microsoft.com/office/drawing/2014/main" id="{4F0247C0-98DB-4841-9AC3-F591DEA190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7018338"/>
          <a:ext cx="92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47" imgW="926698" imgH="393529" progId="Equation.3">
                  <p:embed/>
                </p:oleObj>
              </mc:Choice>
              <mc:Fallback>
                <p:oleObj name="Equation" r:id="rId47" imgW="926698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7018338"/>
                        <a:ext cx="927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1" name="Object 25">
            <a:extLst>
              <a:ext uri="{FF2B5EF4-FFF2-40B4-BE49-F238E27FC236}">
                <a16:creationId xmlns:a16="http://schemas.microsoft.com/office/drawing/2014/main" id="{35C5C498-D1F3-418E-B165-CF88451C13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7018338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49" imgW="1002865" imgH="393529" progId="Equation.3">
                  <p:embed/>
                </p:oleObj>
              </mc:Choice>
              <mc:Fallback>
                <p:oleObj name="Equation" r:id="rId49" imgW="1002865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7018338"/>
                        <a:ext cx="1003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2" name="Object 26">
            <a:extLst>
              <a:ext uri="{FF2B5EF4-FFF2-40B4-BE49-F238E27FC236}">
                <a16:creationId xmlns:a16="http://schemas.microsoft.com/office/drawing/2014/main" id="{8BF83995-2E1D-4B01-8DC1-398CBAFB47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826611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51" imgW="799753" imgH="393529" progId="Equation.3">
                  <p:embed/>
                </p:oleObj>
              </mc:Choice>
              <mc:Fallback>
                <p:oleObj name="Equation" r:id="rId51" imgW="799753" imgH="39352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826611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3" name="Text Box 86">
            <a:extLst>
              <a:ext uri="{FF2B5EF4-FFF2-40B4-BE49-F238E27FC236}">
                <a16:creationId xmlns:a16="http://schemas.microsoft.com/office/drawing/2014/main" id="{882DF542-C700-40B4-AF80-DA22A9424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2628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Algebraic Long Division 1</a:t>
            </a:r>
          </a:p>
        </p:txBody>
      </p:sp>
      <p:sp>
        <p:nvSpPr>
          <p:cNvPr id="4154" name="Text Box 5">
            <a:extLst>
              <a:ext uri="{FF2B5EF4-FFF2-40B4-BE49-F238E27FC236}">
                <a16:creationId xmlns:a16="http://schemas.microsoft.com/office/drawing/2014/main" id="{3741B805-CB00-4D43-BE86-B35538324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200025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4156" name="Text Box 180">
            <a:extLst>
              <a:ext uri="{FF2B5EF4-FFF2-40B4-BE49-F238E27FC236}">
                <a16:creationId xmlns:a16="http://schemas.microsoft.com/office/drawing/2014/main" id="{0353EF7C-8B64-4D82-849A-8F4BB6AA3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9529763"/>
            <a:ext cx="1933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</a:t>
            </a:r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90D96ADA-2401-4876-89AA-DB5894B9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123" name="Text Box 6">
            <a:extLst>
              <a:ext uri="{FF2B5EF4-FFF2-40B4-BE49-F238E27FC236}">
                <a16:creationId xmlns:a16="http://schemas.microsoft.com/office/drawing/2014/main" id="{509CBD4F-D85F-473B-B4A6-7EB2B0B8F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165100"/>
            <a:ext cx="2449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Algebraic Long Division 2</a:t>
            </a:r>
          </a:p>
        </p:txBody>
      </p:sp>
      <p:sp>
        <p:nvSpPr>
          <p:cNvPr id="5124" name="Text Box 7">
            <a:extLst>
              <a:ext uri="{FF2B5EF4-FFF2-40B4-BE49-F238E27FC236}">
                <a16:creationId xmlns:a16="http://schemas.microsoft.com/office/drawing/2014/main" id="{6C53EA46-3168-4EED-A023-6F9B0FD9A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5125" name="Text Box 63">
            <a:extLst>
              <a:ext uri="{FF2B5EF4-FFF2-40B4-BE49-F238E27FC236}">
                <a16:creationId xmlns:a16="http://schemas.microsoft.com/office/drawing/2014/main" id="{29F8C8A3-3665-42AE-A2D2-10DF1DA4D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39775"/>
            <a:ext cx="31765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  Find the remainder on dividing the following:</a:t>
            </a:r>
          </a:p>
        </p:txBody>
      </p:sp>
      <p:sp>
        <p:nvSpPr>
          <p:cNvPr id="5126" name="Line 94">
            <a:extLst>
              <a:ext uri="{FF2B5EF4-FFF2-40B4-BE49-F238E27FC236}">
                <a16:creationId xmlns:a16="http://schemas.microsoft.com/office/drawing/2014/main" id="{AF1009AE-651B-4C8E-B368-324174DD8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95">
            <a:extLst>
              <a:ext uri="{FF2B5EF4-FFF2-40B4-BE49-F238E27FC236}">
                <a16:creationId xmlns:a16="http://schemas.microsoft.com/office/drawing/2014/main" id="{54D535B9-9BD2-423A-9A12-D3DA75DD3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98">
            <a:extLst>
              <a:ext uri="{FF2B5EF4-FFF2-40B4-BE49-F238E27FC236}">
                <a16:creationId xmlns:a16="http://schemas.microsoft.com/office/drawing/2014/main" id="{503C80F0-4DFA-4C1C-9E7F-C54A746DF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1220788"/>
            <a:ext cx="384175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			by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			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			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			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			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			</a:t>
            </a:r>
          </a:p>
        </p:txBody>
      </p:sp>
      <p:graphicFrame>
        <p:nvGraphicFramePr>
          <p:cNvPr id="5129" name="Object 2">
            <a:extLst>
              <a:ext uri="{FF2B5EF4-FFF2-40B4-BE49-F238E27FC236}">
                <a16:creationId xmlns:a16="http://schemas.microsoft.com/office/drawing/2014/main" id="{F3F3FDD2-3E3B-4EEC-8944-BA98A71E1A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2963" y="1220788"/>
          <a:ext cx="1041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Equation" r:id="rId3" imgW="1040948" imgH="203112" progId="Equation.3">
                  <p:embed/>
                </p:oleObj>
              </mc:Choice>
              <mc:Fallback>
                <p:oleObj name="Equation" r:id="rId3" imgW="1040948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220788"/>
                        <a:ext cx="1041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3">
            <a:extLst>
              <a:ext uri="{FF2B5EF4-FFF2-40B4-BE49-F238E27FC236}">
                <a16:creationId xmlns:a16="http://schemas.microsoft.com/office/drawing/2014/main" id="{B97F67E8-6F61-466E-B2F7-4CDB574BFB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2963" y="1544638"/>
          <a:ext cx="965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5" imgW="965200" imgH="203200" progId="Equation.3">
                  <p:embed/>
                </p:oleObj>
              </mc:Choice>
              <mc:Fallback>
                <p:oleObj name="Equation" r:id="rId5" imgW="9652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544638"/>
                        <a:ext cx="965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4">
            <a:extLst>
              <a:ext uri="{FF2B5EF4-FFF2-40B4-BE49-F238E27FC236}">
                <a16:creationId xmlns:a16="http://schemas.microsoft.com/office/drawing/2014/main" id="{611DACF7-F8BD-4B74-B5B6-48C62BB76B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6613" y="2000250"/>
          <a:ext cx="1104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7" imgW="1104900" imgH="203200" progId="Equation.3">
                  <p:embed/>
                </p:oleObj>
              </mc:Choice>
              <mc:Fallback>
                <p:oleObj name="Equation" r:id="rId7" imgW="11049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000250"/>
                        <a:ext cx="11049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5">
            <a:extLst>
              <a:ext uri="{FF2B5EF4-FFF2-40B4-BE49-F238E27FC236}">
                <a16:creationId xmlns:a16="http://schemas.microsoft.com/office/drawing/2014/main" id="{E827E42D-B681-4FF4-AA97-1E1D550FC1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6613" y="2397125"/>
          <a:ext cx="1104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9" imgW="1104900" imgH="203200" progId="Equation.3">
                  <p:embed/>
                </p:oleObj>
              </mc:Choice>
              <mc:Fallback>
                <p:oleObj name="Equation" r:id="rId9" imgW="11049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397125"/>
                        <a:ext cx="11049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6">
            <a:extLst>
              <a:ext uri="{FF2B5EF4-FFF2-40B4-BE49-F238E27FC236}">
                <a16:creationId xmlns:a16="http://schemas.microsoft.com/office/drawing/2014/main" id="{317FEFC7-B83D-4990-80AC-8BAB29C45F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6613" y="2755900"/>
          <a:ext cx="1092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11" imgW="1091726" imgH="203112" progId="Equation.3">
                  <p:embed/>
                </p:oleObj>
              </mc:Choice>
              <mc:Fallback>
                <p:oleObj name="Equation" r:id="rId11" imgW="1091726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755900"/>
                        <a:ext cx="1092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7">
            <a:extLst>
              <a:ext uri="{FF2B5EF4-FFF2-40B4-BE49-F238E27FC236}">
                <a16:creationId xmlns:a16="http://schemas.microsoft.com/office/drawing/2014/main" id="{1899487D-C47B-48A5-989A-21D3977216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4900" y="1281113"/>
          <a:ext cx="3302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13" imgW="329914" imgH="177646" progId="Equation.3">
                  <p:embed/>
                </p:oleObj>
              </mc:Choice>
              <mc:Fallback>
                <p:oleObj name="Equation" r:id="rId13" imgW="329914" imgH="17764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1281113"/>
                        <a:ext cx="3302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8">
            <a:extLst>
              <a:ext uri="{FF2B5EF4-FFF2-40B4-BE49-F238E27FC236}">
                <a16:creationId xmlns:a16="http://schemas.microsoft.com/office/drawing/2014/main" id="{9A233AC5-D890-4351-82A3-0874C95FA2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6013" y="1639888"/>
          <a:ext cx="3429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15" imgW="342603" imgH="177646" progId="Equation.3">
                  <p:embed/>
                </p:oleObj>
              </mc:Choice>
              <mc:Fallback>
                <p:oleObj name="Equation" r:id="rId15" imgW="342603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1639888"/>
                        <a:ext cx="3429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9">
            <a:extLst>
              <a:ext uri="{FF2B5EF4-FFF2-40B4-BE49-F238E27FC236}">
                <a16:creationId xmlns:a16="http://schemas.microsoft.com/office/drawing/2014/main" id="{0E59DBB5-7366-46F7-8AF8-1661E33D36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8388" y="2000250"/>
          <a:ext cx="406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17" imgW="405872" imgH="177569" progId="Equation.3">
                  <p:embed/>
                </p:oleObj>
              </mc:Choice>
              <mc:Fallback>
                <p:oleObj name="Equation" r:id="rId17" imgW="405872" imgH="17756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2000250"/>
                        <a:ext cx="406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0">
            <a:extLst>
              <a:ext uri="{FF2B5EF4-FFF2-40B4-BE49-F238E27FC236}">
                <a16:creationId xmlns:a16="http://schemas.microsoft.com/office/drawing/2014/main" id="{0C3165AC-1791-46BF-8F8D-8A4B08584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8388" y="2371725"/>
          <a:ext cx="3937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19" imgW="393359" imgH="177646" progId="Equation.3">
                  <p:embed/>
                </p:oleObj>
              </mc:Choice>
              <mc:Fallback>
                <p:oleObj name="Equation" r:id="rId19" imgW="393359" imgH="17764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2371725"/>
                        <a:ext cx="3937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1">
            <a:extLst>
              <a:ext uri="{FF2B5EF4-FFF2-40B4-BE49-F238E27FC236}">
                <a16:creationId xmlns:a16="http://schemas.microsoft.com/office/drawing/2014/main" id="{91ABE309-61B7-4D9F-8AFF-501ACE1251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8388" y="2755900"/>
          <a:ext cx="3302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21" imgW="329914" imgH="177646" progId="Equation.3">
                  <p:embed/>
                </p:oleObj>
              </mc:Choice>
              <mc:Fallback>
                <p:oleObj name="Equation" r:id="rId21" imgW="329914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2755900"/>
                        <a:ext cx="3302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9" name="Text Box 112">
            <a:extLst>
              <a:ext uri="{FF2B5EF4-FFF2-40B4-BE49-F238E27FC236}">
                <a16:creationId xmlns:a16="http://schemas.microsoft.com/office/drawing/2014/main" id="{6B7C0F6B-C2C5-4F3A-8A63-CAAB51C7C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692525"/>
            <a:ext cx="24495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  Find the factors for the following:</a:t>
            </a:r>
          </a:p>
        </p:txBody>
      </p:sp>
      <p:sp>
        <p:nvSpPr>
          <p:cNvPr id="5140" name="Text Box 113">
            <a:extLst>
              <a:ext uri="{FF2B5EF4-FFF2-40B4-BE49-F238E27FC236}">
                <a16:creationId xmlns:a16="http://schemas.microsoft.com/office/drawing/2014/main" id="{FF7875F2-9A16-405F-9ED3-1357E8C1D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4111625"/>
            <a:ext cx="31115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graphicFrame>
        <p:nvGraphicFramePr>
          <p:cNvPr id="5141" name="Object 12">
            <a:extLst>
              <a:ext uri="{FF2B5EF4-FFF2-40B4-BE49-F238E27FC236}">
                <a16:creationId xmlns:a16="http://schemas.microsoft.com/office/drawing/2014/main" id="{151296B6-E137-496A-9860-07775D6A55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159250"/>
          <a:ext cx="1041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23" imgW="1040948" imgH="203112" progId="Equation.3">
                  <p:embed/>
                </p:oleObj>
              </mc:Choice>
              <mc:Fallback>
                <p:oleObj name="Equation" r:id="rId23" imgW="1040948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159250"/>
                        <a:ext cx="1041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13">
            <a:extLst>
              <a:ext uri="{FF2B5EF4-FFF2-40B4-BE49-F238E27FC236}">
                <a16:creationId xmlns:a16="http://schemas.microsoft.com/office/drawing/2014/main" id="{701389EE-1CFC-44F1-B896-619B1C7274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519613"/>
          <a:ext cx="685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25" imgW="685800" imgH="203200" progId="Equation.3">
                  <p:embed/>
                </p:oleObj>
              </mc:Choice>
              <mc:Fallback>
                <p:oleObj name="Equation" r:id="rId25" imgW="6858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519613"/>
                        <a:ext cx="685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3" name="Object 14">
            <a:extLst>
              <a:ext uri="{FF2B5EF4-FFF2-40B4-BE49-F238E27FC236}">
                <a16:creationId xmlns:a16="http://schemas.microsoft.com/office/drawing/2014/main" id="{42334C47-AC53-4B7A-9C3B-A6C3C42047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879975"/>
          <a:ext cx="1104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27" imgW="1104900" imgH="203200" progId="Equation.3">
                  <p:embed/>
                </p:oleObj>
              </mc:Choice>
              <mc:Fallback>
                <p:oleObj name="Equation" r:id="rId27" imgW="1104900" imgH="203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879975"/>
                        <a:ext cx="11049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15">
            <a:extLst>
              <a:ext uri="{FF2B5EF4-FFF2-40B4-BE49-F238E27FC236}">
                <a16:creationId xmlns:a16="http://schemas.microsoft.com/office/drawing/2014/main" id="{1914B635-60FB-40A0-AC58-5CE0EAFFA5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5240338"/>
          <a:ext cx="1181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Equation" r:id="rId29" imgW="1180588" imgH="203112" progId="Equation.3">
                  <p:embed/>
                </p:oleObj>
              </mc:Choice>
              <mc:Fallback>
                <p:oleObj name="Equation" r:id="rId29" imgW="1180588" imgH="20311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5240338"/>
                        <a:ext cx="1181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16">
            <a:extLst>
              <a:ext uri="{FF2B5EF4-FFF2-40B4-BE49-F238E27FC236}">
                <a16:creationId xmlns:a16="http://schemas.microsoft.com/office/drawing/2014/main" id="{27197E31-966D-4F47-B335-C4AE07C3F8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5635625"/>
          <a:ext cx="1231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31" imgW="1231366" imgH="203112" progId="Equation.3">
                  <p:embed/>
                </p:oleObj>
              </mc:Choice>
              <mc:Fallback>
                <p:oleObj name="Equation" r:id="rId31" imgW="1231366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5635625"/>
                        <a:ext cx="12319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17">
            <a:extLst>
              <a:ext uri="{FF2B5EF4-FFF2-40B4-BE49-F238E27FC236}">
                <a16:creationId xmlns:a16="http://schemas.microsoft.com/office/drawing/2014/main" id="{BC5412A9-2731-41E0-A3ED-14C291A99F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5959475"/>
          <a:ext cx="143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33" imgW="1435100" imgH="203200" progId="Equation.3">
                  <p:embed/>
                </p:oleObj>
              </mc:Choice>
              <mc:Fallback>
                <p:oleObj name="Equation" r:id="rId33" imgW="1435100" imgH="203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5959475"/>
                        <a:ext cx="143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7" name="Object 18">
            <a:extLst>
              <a:ext uri="{FF2B5EF4-FFF2-40B4-BE49-F238E27FC236}">
                <a16:creationId xmlns:a16="http://schemas.microsoft.com/office/drawing/2014/main" id="{0F0D05F5-3554-45F6-BD54-CA19269467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6356350"/>
          <a:ext cx="1320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35" imgW="1320227" imgH="203112" progId="Equation.3">
                  <p:embed/>
                </p:oleObj>
              </mc:Choice>
              <mc:Fallback>
                <p:oleObj name="Equation" r:id="rId35" imgW="1320227" imgH="20311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6356350"/>
                        <a:ext cx="1320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8" name="Text Box 121">
            <a:extLst>
              <a:ext uri="{FF2B5EF4-FFF2-40B4-BE49-F238E27FC236}">
                <a16:creationId xmlns:a16="http://schemas.microsoft.com/office/drawing/2014/main" id="{2DD046F3-7A31-49AF-A40A-9DBC99830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7040563"/>
            <a:ext cx="2203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  Solve the following equations</a:t>
            </a:r>
          </a:p>
        </p:txBody>
      </p:sp>
      <p:sp>
        <p:nvSpPr>
          <p:cNvPr id="5149" name="Text Box 122">
            <a:extLst>
              <a:ext uri="{FF2B5EF4-FFF2-40B4-BE49-F238E27FC236}">
                <a16:creationId xmlns:a16="http://schemas.microsoft.com/office/drawing/2014/main" id="{ABF0F136-77E8-48BF-87C3-5DFB5B113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7459663"/>
            <a:ext cx="311150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graphicFrame>
        <p:nvGraphicFramePr>
          <p:cNvPr id="5150" name="Object 19">
            <a:extLst>
              <a:ext uri="{FF2B5EF4-FFF2-40B4-BE49-F238E27FC236}">
                <a16:creationId xmlns:a16="http://schemas.microsoft.com/office/drawing/2014/main" id="{E0747382-C000-4B88-BCAC-3CDBA7D187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7507288"/>
          <a:ext cx="139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37" imgW="1396394" imgH="203112" progId="Equation.3">
                  <p:embed/>
                </p:oleObj>
              </mc:Choice>
              <mc:Fallback>
                <p:oleObj name="Equation" r:id="rId37" imgW="1396394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7507288"/>
                        <a:ext cx="13970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1" name="Object 20">
            <a:extLst>
              <a:ext uri="{FF2B5EF4-FFF2-40B4-BE49-F238E27FC236}">
                <a16:creationId xmlns:a16="http://schemas.microsoft.com/office/drawing/2014/main" id="{1057B3D2-4993-4DA8-BB71-EE663C380E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7867650"/>
          <a:ext cx="1333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39" imgW="1333500" imgH="203200" progId="Equation.3">
                  <p:embed/>
                </p:oleObj>
              </mc:Choice>
              <mc:Fallback>
                <p:oleObj name="Equation" r:id="rId39" imgW="1333500" imgH="203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7867650"/>
                        <a:ext cx="13335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2" name="Object 21">
            <a:extLst>
              <a:ext uri="{FF2B5EF4-FFF2-40B4-BE49-F238E27FC236}">
                <a16:creationId xmlns:a16="http://schemas.microsoft.com/office/drawing/2014/main" id="{57174151-A7D4-4382-A7B5-65D9FDC3F7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8228013"/>
          <a:ext cx="139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41" imgW="1396394" imgH="203112" progId="Equation.3">
                  <p:embed/>
                </p:oleObj>
              </mc:Choice>
              <mc:Fallback>
                <p:oleObj name="Equation" r:id="rId41" imgW="1396394" imgH="203112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8228013"/>
                        <a:ext cx="13970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3" name="Object 22">
            <a:extLst>
              <a:ext uri="{FF2B5EF4-FFF2-40B4-BE49-F238E27FC236}">
                <a16:creationId xmlns:a16="http://schemas.microsoft.com/office/drawing/2014/main" id="{1D6B3686-0662-410A-BC74-C854FED08A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8588375"/>
          <a:ext cx="147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43" imgW="1473200" imgH="203200" progId="Equation.3">
                  <p:embed/>
                </p:oleObj>
              </mc:Choice>
              <mc:Fallback>
                <p:oleObj name="Equation" r:id="rId43" imgW="1473200" imgH="203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8588375"/>
                        <a:ext cx="1473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4" name="Object 23">
            <a:extLst>
              <a:ext uri="{FF2B5EF4-FFF2-40B4-BE49-F238E27FC236}">
                <a16:creationId xmlns:a16="http://schemas.microsoft.com/office/drawing/2014/main" id="{7BE83C55-40FF-4EB5-B9EA-20F1D44209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8983663"/>
          <a:ext cx="1841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45" imgW="1841500" imgH="203200" progId="Equation.3">
                  <p:embed/>
                </p:oleObj>
              </mc:Choice>
              <mc:Fallback>
                <p:oleObj name="Equation" r:id="rId45" imgW="1841500" imgH="203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8983663"/>
                        <a:ext cx="18415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5" name="Text Box 5">
            <a:extLst>
              <a:ext uri="{FF2B5EF4-FFF2-40B4-BE49-F238E27FC236}">
                <a16:creationId xmlns:a16="http://schemas.microsoft.com/office/drawing/2014/main" id="{1932360F-194F-4A5B-9111-C54CD8A6A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200025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5157" name="Text Box 180">
            <a:extLst>
              <a:ext uri="{FF2B5EF4-FFF2-40B4-BE49-F238E27FC236}">
                <a16:creationId xmlns:a16="http://schemas.microsoft.com/office/drawing/2014/main" id="{1CF238D2-4087-4B89-97EF-34B4A2D8F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9763"/>
            <a:ext cx="19335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</a:t>
            </a:r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649008C-771B-42BA-A4EA-E78D46876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684E1D04-5FE6-4037-A4AA-EA15820D4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165100"/>
            <a:ext cx="2449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Algebraic Long Division 2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A23C2AD9-F16B-4A4C-8B35-34AC8D4B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EB8837B7-BFB2-49AF-A857-D4EE3539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200025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EF040551-BE1D-4EF0-BACE-16699EF49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6151" name="Line 35">
            <a:extLst>
              <a:ext uri="{FF2B5EF4-FFF2-40B4-BE49-F238E27FC236}">
                <a16:creationId xmlns:a16="http://schemas.microsoft.com/office/drawing/2014/main" id="{4C0DE698-EC17-4B3A-B088-9539E18E6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36">
            <a:extLst>
              <a:ext uri="{FF2B5EF4-FFF2-40B4-BE49-F238E27FC236}">
                <a16:creationId xmlns:a16="http://schemas.microsoft.com/office/drawing/2014/main" id="{0D64D5A5-DBD4-4AF8-A00F-9428E1FED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37">
            <a:extLst>
              <a:ext uri="{FF2B5EF4-FFF2-40B4-BE49-F238E27FC236}">
                <a16:creationId xmlns:a16="http://schemas.microsoft.com/office/drawing/2014/main" id="{855B038C-C1B5-42FF-991F-102399993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  <p:sp>
        <p:nvSpPr>
          <p:cNvPr id="6155" name="Text Box 53">
            <a:extLst>
              <a:ext uri="{FF2B5EF4-FFF2-40B4-BE49-F238E27FC236}">
                <a16:creationId xmlns:a16="http://schemas.microsoft.com/office/drawing/2014/main" id="{419A442D-A861-45AE-A8F7-287E6960B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1220788"/>
            <a:ext cx="384175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  4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 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  3.5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  0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  0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			</a:t>
            </a:r>
          </a:p>
        </p:txBody>
      </p:sp>
      <p:sp>
        <p:nvSpPr>
          <p:cNvPr id="6156" name="Text Box 66">
            <a:extLst>
              <a:ext uri="{FF2B5EF4-FFF2-40B4-BE49-F238E27FC236}">
                <a16:creationId xmlns:a16="http://schemas.microsoft.com/office/drawing/2014/main" id="{3735E9A9-1836-4426-8E41-952AD3318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368675"/>
            <a:ext cx="8239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  Factors</a:t>
            </a:r>
          </a:p>
        </p:txBody>
      </p:sp>
      <p:sp>
        <p:nvSpPr>
          <p:cNvPr id="6157" name="Text Box 67">
            <a:extLst>
              <a:ext uri="{FF2B5EF4-FFF2-40B4-BE49-F238E27FC236}">
                <a16:creationId xmlns:a16="http://schemas.microsoft.com/office/drawing/2014/main" id="{C9D81EB7-B5B6-4499-8C5B-DD11DCF55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3787775"/>
            <a:ext cx="31115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g)</a:t>
            </a:r>
          </a:p>
        </p:txBody>
      </p:sp>
      <p:graphicFrame>
        <p:nvGraphicFramePr>
          <p:cNvPr id="6158" name="Object 2">
            <a:extLst>
              <a:ext uri="{FF2B5EF4-FFF2-40B4-BE49-F238E27FC236}">
                <a16:creationId xmlns:a16="http://schemas.microsoft.com/office/drawing/2014/main" id="{53608A06-70CF-49F8-8438-415855A439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3836988"/>
          <a:ext cx="1193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3" imgW="1193800" imgH="203200" progId="Equation.3">
                  <p:embed/>
                </p:oleObj>
              </mc:Choice>
              <mc:Fallback>
                <p:oleObj name="Equation" r:id="rId3" imgW="11938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3836988"/>
                        <a:ext cx="1193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3">
            <a:extLst>
              <a:ext uri="{FF2B5EF4-FFF2-40B4-BE49-F238E27FC236}">
                <a16:creationId xmlns:a16="http://schemas.microsoft.com/office/drawing/2014/main" id="{B7F432F6-A394-4B94-BBF7-17ED309A6A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4198938"/>
          <a:ext cx="1193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5" imgW="1193800" imgH="203200" progId="Equation.3">
                  <p:embed/>
                </p:oleObj>
              </mc:Choice>
              <mc:Fallback>
                <p:oleObj name="Equation" r:id="rId5" imgW="11938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4198938"/>
                        <a:ext cx="1193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4">
            <a:extLst>
              <a:ext uri="{FF2B5EF4-FFF2-40B4-BE49-F238E27FC236}">
                <a16:creationId xmlns:a16="http://schemas.microsoft.com/office/drawing/2014/main" id="{E4D946CA-4168-4470-9D2C-3CC4C4BC45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4557713"/>
          <a:ext cx="1244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7" imgW="1244600" imgH="203200" progId="Equation.3">
                  <p:embed/>
                </p:oleObj>
              </mc:Choice>
              <mc:Fallback>
                <p:oleObj name="Equation" r:id="rId7" imgW="12446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4557713"/>
                        <a:ext cx="12446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5">
            <a:extLst>
              <a:ext uri="{FF2B5EF4-FFF2-40B4-BE49-F238E27FC236}">
                <a16:creationId xmlns:a16="http://schemas.microsoft.com/office/drawing/2014/main" id="{DC9CFEA8-3CE1-492F-A86E-E0437886D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4918075"/>
          <a:ext cx="1270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9" imgW="1269449" imgH="203112" progId="Equation.3">
                  <p:embed/>
                </p:oleObj>
              </mc:Choice>
              <mc:Fallback>
                <p:oleObj name="Equation" r:id="rId9" imgW="1269449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4918075"/>
                        <a:ext cx="12700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6">
            <a:extLst>
              <a:ext uri="{FF2B5EF4-FFF2-40B4-BE49-F238E27FC236}">
                <a16:creationId xmlns:a16="http://schemas.microsoft.com/office/drawing/2014/main" id="{05940ED8-14E0-47F7-8D94-304F0F8A81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5313363"/>
          <a:ext cx="1308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11" imgW="1307532" imgH="203112" progId="Equation.3">
                  <p:embed/>
                </p:oleObj>
              </mc:Choice>
              <mc:Fallback>
                <p:oleObj name="Equation" r:id="rId11" imgW="1307532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5313363"/>
                        <a:ext cx="1308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7">
            <a:extLst>
              <a:ext uri="{FF2B5EF4-FFF2-40B4-BE49-F238E27FC236}">
                <a16:creationId xmlns:a16="http://schemas.microsoft.com/office/drawing/2014/main" id="{7F8A2FA9-A63B-4D11-99AA-E08029F681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5637213"/>
          <a:ext cx="1574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13" imgW="1574800" imgH="203200" progId="Equation.3">
                  <p:embed/>
                </p:oleObj>
              </mc:Choice>
              <mc:Fallback>
                <p:oleObj name="Equation" r:id="rId13" imgW="15748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5637213"/>
                        <a:ext cx="1574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8">
            <a:extLst>
              <a:ext uri="{FF2B5EF4-FFF2-40B4-BE49-F238E27FC236}">
                <a16:creationId xmlns:a16="http://schemas.microsoft.com/office/drawing/2014/main" id="{B8BFB4A3-D6A1-4BC3-A0C1-9769CEBBF3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150" y="6034088"/>
          <a:ext cx="1727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15" imgW="1726451" imgH="203112" progId="Equation.3">
                  <p:embed/>
                </p:oleObj>
              </mc:Choice>
              <mc:Fallback>
                <p:oleObj name="Equation" r:id="rId15" imgW="1726451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6034088"/>
                        <a:ext cx="1727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5" name="Text Box 75">
            <a:extLst>
              <a:ext uri="{FF2B5EF4-FFF2-40B4-BE49-F238E27FC236}">
                <a16:creationId xmlns:a16="http://schemas.microsoft.com/office/drawing/2014/main" id="{6392B30D-FA10-4AA4-AD6F-6B6E5F464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573838"/>
            <a:ext cx="9509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  Solutions</a:t>
            </a:r>
          </a:p>
        </p:txBody>
      </p:sp>
      <p:sp>
        <p:nvSpPr>
          <p:cNvPr id="6166" name="Text Box 76">
            <a:extLst>
              <a:ext uri="{FF2B5EF4-FFF2-40B4-BE49-F238E27FC236}">
                <a16:creationId xmlns:a16="http://schemas.microsoft.com/office/drawing/2014/main" id="{F942DC55-012F-4326-9B47-5430C5A69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6992938"/>
            <a:ext cx="311150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e)</a:t>
            </a:r>
          </a:p>
        </p:txBody>
      </p:sp>
      <p:graphicFrame>
        <p:nvGraphicFramePr>
          <p:cNvPr id="6167" name="Object 9">
            <a:extLst>
              <a:ext uri="{FF2B5EF4-FFF2-40B4-BE49-F238E27FC236}">
                <a16:creationId xmlns:a16="http://schemas.microsoft.com/office/drawing/2014/main" id="{F1716EB2-54D1-4D4D-A843-A90FD4D77D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6934200"/>
          <a:ext cx="723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17" imgW="723586" imgH="393529" progId="Equation.3">
                  <p:embed/>
                </p:oleObj>
              </mc:Choice>
              <mc:Fallback>
                <p:oleObj name="Equation" r:id="rId17" imgW="723586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6934200"/>
                        <a:ext cx="723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8" name="Object 10">
            <a:extLst>
              <a:ext uri="{FF2B5EF4-FFF2-40B4-BE49-F238E27FC236}">
                <a16:creationId xmlns:a16="http://schemas.microsoft.com/office/drawing/2014/main" id="{7C193D82-DAF5-49FE-839E-057500A19C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7294563"/>
          <a:ext cx="749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19" imgW="748975" imgH="393529" progId="Equation.3">
                  <p:embed/>
                </p:oleObj>
              </mc:Choice>
              <mc:Fallback>
                <p:oleObj name="Equation" r:id="rId19" imgW="748975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7294563"/>
                        <a:ext cx="749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9" name="Object 11">
            <a:extLst>
              <a:ext uri="{FF2B5EF4-FFF2-40B4-BE49-F238E27FC236}">
                <a16:creationId xmlns:a16="http://schemas.microsoft.com/office/drawing/2014/main" id="{E037071E-94F1-440E-8D62-F33CE3E784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7689850"/>
          <a:ext cx="85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21" imgW="850531" imgH="393529" progId="Equation.3">
                  <p:embed/>
                </p:oleObj>
              </mc:Choice>
              <mc:Fallback>
                <p:oleObj name="Equation" r:id="rId21" imgW="850531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7689850"/>
                        <a:ext cx="850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0" name="Object 12">
            <a:extLst>
              <a:ext uri="{FF2B5EF4-FFF2-40B4-BE49-F238E27FC236}">
                <a16:creationId xmlns:a16="http://schemas.microsoft.com/office/drawing/2014/main" id="{074CBD9E-8405-4A37-B296-B91EF0777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8158163"/>
          <a:ext cx="825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23" imgW="825500" imgH="203200" progId="Equation.3">
                  <p:embed/>
                </p:oleObj>
              </mc:Choice>
              <mc:Fallback>
                <p:oleObj name="Equation" r:id="rId23" imgW="8255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8158163"/>
                        <a:ext cx="8255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1" name="Object 13">
            <a:extLst>
              <a:ext uri="{FF2B5EF4-FFF2-40B4-BE49-F238E27FC236}">
                <a16:creationId xmlns:a16="http://schemas.microsoft.com/office/drawing/2014/main" id="{5C1052AD-4F8E-42F8-8FF6-A32E24E19C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" y="8410575"/>
          <a:ext cx="1041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25" imgW="1040948" imgH="393529" progId="Equation.3">
                  <p:embed/>
                </p:oleObj>
              </mc:Choice>
              <mc:Fallback>
                <p:oleObj name="Equation" r:id="rId25" imgW="1040948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8410575"/>
                        <a:ext cx="1041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2" name="Text Box 82">
            <a:extLst>
              <a:ext uri="{FF2B5EF4-FFF2-40B4-BE49-F238E27FC236}">
                <a16:creationId xmlns:a16="http://schemas.microsoft.com/office/drawing/2014/main" id="{4F244962-704B-4047-A596-0E7825433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873125"/>
            <a:ext cx="1104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  Remainders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F3D85389-695C-41B5-84E4-EE1C04E51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71" name="Text Box 6">
            <a:extLst>
              <a:ext uri="{FF2B5EF4-FFF2-40B4-BE49-F238E27FC236}">
                <a16:creationId xmlns:a16="http://schemas.microsoft.com/office/drawing/2014/main" id="{D5B64660-F54A-49B2-85B2-6DC7BE5DD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1944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1</a:t>
            </a:r>
          </a:p>
        </p:txBody>
      </p:sp>
      <p:sp>
        <p:nvSpPr>
          <p:cNvPr id="7172" name="Text Box 7">
            <a:extLst>
              <a:ext uri="{FF2B5EF4-FFF2-40B4-BE49-F238E27FC236}">
                <a16:creationId xmlns:a16="http://schemas.microsoft.com/office/drawing/2014/main" id="{5563D733-7E73-4FB8-81E2-32BE1B16C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7173" name="Text Box 62">
            <a:extLst>
              <a:ext uri="{FF2B5EF4-FFF2-40B4-BE49-F238E27FC236}">
                <a16:creationId xmlns:a16="http://schemas.microsoft.com/office/drawing/2014/main" id="{B44F3143-E942-44D8-8503-DB0991280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7174" name="Line 94">
            <a:extLst>
              <a:ext uri="{FF2B5EF4-FFF2-40B4-BE49-F238E27FC236}">
                <a16:creationId xmlns:a16="http://schemas.microsoft.com/office/drawing/2014/main" id="{41B75CD9-D0C2-4006-BDB4-8BCD0743D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95">
            <a:extLst>
              <a:ext uri="{FF2B5EF4-FFF2-40B4-BE49-F238E27FC236}">
                <a16:creationId xmlns:a16="http://schemas.microsoft.com/office/drawing/2014/main" id="{4347E9C0-344F-4121-A867-2111BB0E9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130">
            <a:extLst>
              <a:ext uri="{FF2B5EF4-FFF2-40B4-BE49-F238E27FC236}">
                <a16:creationId xmlns:a16="http://schemas.microsoft.com/office/drawing/2014/main" id="{4183DED0-D7A1-4D4F-9E00-70945638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287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7177" name="Text Box 131">
            <a:extLst>
              <a:ext uri="{FF2B5EF4-FFF2-40B4-BE49-F238E27FC236}">
                <a16:creationId xmlns:a16="http://schemas.microsoft.com/office/drawing/2014/main" id="{CA2E696B-D96B-4667-A0B9-ADBB5A2CA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10287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7178" name="Text Box 132">
            <a:extLst>
              <a:ext uri="{FF2B5EF4-FFF2-40B4-BE49-F238E27FC236}">
                <a16:creationId xmlns:a16="http://schemas.microsoft.com/office/drawing/2014/main" id="{49C1EB68-4784-4BF6-AB2D-E7200B762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10652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7179" name="Text Box 133">
            <a:extLst>
              <a:ext uri="{FF2B5EF4-FFF2-40B4-BE49-F238E27FC236}">
                <a16:creationId xmlns:a16="http://schemas.microsoft.com/office/drawing/2014/main" id="{0A3FF9BA-F2EB-4E67-B137-BC4EF9778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10652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7180" name="Text Box 134">
            <a:extLst>
              <a:ext uri="{FF2B5EF4-FFF2-40B4-BE49-F238E27FC236}">
                <a16:creationId xmlns:a16="http://schemas.microsoft.com/office/drawing/2014/main" id="{D5116152-6E2B-41B1-9891-BB50FB1B1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91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7181" name="Text Box 135">
            <a:extLst>
              <a:ext uri="{FF2B5EF4-FFF2-40B4-BE49-F238E27FC236}">
                <a16:creationId xmlns:a16="http://schemas.microsoft.com/office/drawing/2014/main" id="{416562E6-6C22-46B2-BE8C-337063787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232568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7182" name="Text Box 136">
            <a:extLst>
              <a:ext uri="{FF2B5EF4-FFF2-40B4-BE49-F238E27FC236}">
                <a16:creationId xmlns:a16="http://schemas.microsoft.com/office/drawing/2014/main" id="{299DAE08-AA38-45ED-89E6-C663B2DE5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32568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7183" name="Text Box 137">
            <a:extLst>
              <a:ext uri="{FF2B5EF4-FFF2-40B4-BE49-F238E27FC236}">
                <a16:creationId xmlns:a16="http://schemas.microsoft.com/office/drawing/2014/main" id="{DA444183-C692-4E3B-918D-0033A7BB0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231298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7184" name="Text Box 138">
            <a:extLst>
              <a:ext uri="{FF2B5EF4-FFF2-40B4-BE49-F238E27FC236}">
                <a16:creationId xmlns:a16="http://schemas.microsoft.com/office/drawing/2014/main" id="{BD62E790-8BCC-4A99-B284-C96AC9CAE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639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7185" name="Text Box 139">
            <a:extLst>
              <a:ext uri="{FF2B5EF4-FFF2-40B4-BE49-F238E27FC236}">
                <a16:creationId xmlns:a16="http://schemas.microsoft.com/office/drawing/2014/main" id="{C60D6057-A03C-41D6-9DE3-8B507D976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37750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7186" name="Text Box 140">
            <a:extLst>
              <a:ext uri="{FF2B5EF4-FFF2-40B4-BE49-F238E27FC236}">
                <a16:creationId xmlns:a16="http://schemas.microsoft.com/office/drawing/2014/main" id="{2C02E394-2D9D-40CD-87F3-FAB3FE2F1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37988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7187" name="Text Box 141">
            <a:extLst>
              <a:ext uri="{FF2B5EF4-FFF2-40B4-BE49-F238E27FC236}">
                <a16:creationId xmlns:a16="http://schemas.microsoft.com/office/drawing/2014/main" id="{27AA7EBB-F862-48BA-AF4F-6A2C3FC1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37623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7188" name="Text Box 142">
            <a:extLst>
              <a:ext uri="{FF2B5EF4-FFF2-40B4-BE49-F238E27FC236}">
                <a16:creationId xmlns:a16="http://schemas.microsoft.com/office/drawing/2014/main" id="{89DDFCD1-CBA2-4417-AFA4-255E6226C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768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7189" name="Text Box 143">
            <a:extLst>
              <a:ext uri="{FF2B5EF4-FFF2-40B4-BE49-F238E27FC236}">
                <a16:creationId xmlns:a16="http://schemas.microsoft.com/office/drawing/2014/main" id="{5A45F142-647D-480F-8FD4-A45AF2AFF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52514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7190" name="Object 144">
            <a:extLst>
              <a:ext uri="{FF2B5EF4-FFF2-40B4-BE49-F238E27FC236}">
                <a16:creationId xmlns:a16="http://schemas.microsoft.com/office/drawing/2014/main" id="{05E91384-CCCB-41A2-BB4B-815E5C5038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525" y="958850"/>
          <a:ext cx="800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4" imgW="800100" imgH="419100" progId="Equation.3">
                  <p:embed/>
                </p:oleObj>
              </mc:Choice>
              <mc:Fallback>
                <p:oleObj name="Equation" r:id="rId4" imgW="800100" imgH="4191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958850"/>
                        <a:ext cx="800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1" name="Object 145">
            <a:extLst>
              <a:ext uri="{FF2B5EF4-FFF2-40B4-BE49-F238E27FC236}">
                <a16:creationId xmlns:a16="http://schemas.microsoft.com/office/drawing/2014/main" id="{5CD4662C-9EA3-4676-806C-725793BABB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5963" y="992188"/>
          <a:ext cx="85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6" imgW="850531" imgH="418918" progId="Equation.3">
                  <p:embed/>
                </p:oleObj>
              </mc:Choice>
              <mc:Fallback>
                <p:oleObj name="Equation" r:id="rId6" imgW="850531" imgH="418918" progId="Equation.3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992188"/>
                        <a:ext cx="850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2" name="Object 146">
            <a:extLst>
              <a:ext uri="{FF2B5EF4-FFF2-40B4-BE49-F238E27FC236}">
                <a16:creationId xmlns:a16="http://schemas.microsoft.com/office/drawing/2014/main" id="{8C292BBA-6C6B-4BD3-98EF-BD4BDDDCE0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8700" y="992188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8" imgW="825500" imgH="419100" progId="Equation.3">
                  <p:embed/>
                </p:oleObj>
              </mc:Choice>
              <mc:Fallback>
                <p:oleObj name="Equation" r:id="rId8" imgW="825500" imgH="419100" progId="Equation.3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992188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3" name="Object 147">
            <a:extLst>
              <a:ext uri="{FF2B5EF4-FFF2-40B4-BE49-F238E27FC236}">
                <a16:creationId xmlns:a16="http://schemas.microsoft.com/office/drawing/2014/main" id="{56A1E2B1-E272-44D8-B690-0B5E394362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3963" y="992188"/>
          <a:ext cx="85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10" imgW="850531" imgH="418918" progId="Equation.3">
                  <p:embed/>
                </p:oleObj>
              </mc:Choice>
              <mc:Fallback>
                <p:oleObj name="Equation" r:id="rId10" imgW="850531" imgH="418918" progId="Equation.3">
                  <p:embed/>
                  <p:pic>
                    <p:nvPicPr>
                      <p:cNvPr id="0" name="Object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992188"/>
                        <a:ext cx="850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4" name="Object 148">
            <a:extLst>
              <a:ext uri="{FF2B5EF4-FFF2-40B4-BE49-F238E27FC236}">
                <a16:creationId xmlns:a16="http://schemas.microsoft.com/office/drawing/2014/main" id="{5A440B90-F13D-430F-9782-BCB3E8DD99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525" y="2254250"/>
          <a:ext cx="83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12" imgW="838200" imgH="419100" progId="Equation.3">
                  <p:embed/>
                </p:oleObj>
              </mc:Choice>
              <mc:Fallback>
                <p:oleObj name="Equation" r:id="rId12" imgW="838200" imgH="419100" progId="Equation.3">
                  <p:embed/>
                  <p:pic>
                    <p:nvPicPr>
                      <p:cNvPr id="0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54250"/>
                        <a:ext cx="83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5" name="Object 149">
            <a:extLst>
              <a:ext uri="{FF2B5EF4-FFF2-40B4-BE49-F238E27FC236}">
                <a16:creationId xmlns:a16="http://schemas.microsoft.com/office/drawing/2014/main" id="{8088FAA0-3BA7-4E80-A0A5-F1E5A1BD73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5963" y="2289175"/>
          <a:ext cx="85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quation" r:id="rId14" imgW="850531" imgH="418918" progId="Equation.3">
                  <p:embed/>
                </p:oleObj>
              </mc:Choice>
              <mc:Fallback>
                <p:oleObj name="Equation" r:id="rId14" imgW="850531" imgH="418918" progId="Equation.3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2289175"/>
                        <a:ext cx="850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6" name="Object 150">
            <a:extLst>
              <a:ext uri="{FF2B5EF4-FFF2-40B4-BE49-F238E27FC236}">
                <a16:creationId xmlns:a16="http://schemas.microsoft.com/office/drawing/2014/main" id="{C28FF0A1-9D94-48EA-9AFD-68F469DA05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8700" y="2265363"/>
          <a:ext cx="850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16" imgW="850531" imgH="418918" progId="Equation.3">
                  <p:embed/>
                </p:oleObj>
              </mc:Choice>
              <mc:Fallback>
                <p:oleObj name="Equation" r:id="rId16" imgW="850531" imgH="418918" progId="Equation.3">
                  <p:embed/>
                  <p:pic>
                    <p:nvPicPr>
                      <p:cNvPr id="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2265363"/>
                        <a:ext cx="850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7" name="Object 151">
            <a:extLst>
              <a:ext uri="{FF2B5EF4-FFF2-40B4-BE49-F238E27FC236}">
                <a16:creationId xmlns:a16="http://schemas.microsoft.com/office/drawing/2014/main" id="{DF53299A-DAC2-4505-9720-A05B51A555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3963" y="2239963"/>
          <a:ext cx="863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18" imgW="863225" imgH="418918" progId="Equation.3">
                  <p:embed/>
                </p:oleObj>
              </mc:Choice>
              <mc:Fallback>
                <p:oleObj name="Equation" r:id="rId18" imgW="863225" imgH="418918" progId="Equation.3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2239963"/>
                        <a:ext cx="863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8" name="Object 152">
            <a:extLst>
              <a:ext uri="{FF2B5EF4-FFF2-40B4-BE49-F238E27FC236}">
                <a16:creationId xmlns:a16="http://schemas.microsoft.com/office/drawing/2014/main" id="{30F96B1B-9DEE-4DDA-9769-99485048D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525" y="3692525"/>
          <a:ext cx="90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20" imgW="901309" imgH="418918" progId="Equation.3">
                  <p:embed/>
                </p:oleObj>
              </mc:Choice>
              <mc:Fallback>
                <p:oleObj name="Equation" r:id="rId20" imgW="901309" imgH="418918" progId="Equation.3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692525"/>
                        <a:ext cx="901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9" name="Object 153">
            <a:extLst>
              <a:ext uri="{FF2B5EF4-FFF2-40B4-BE49-F238E27FC236}">
                <a16:creationId xmlns:a16="http://schemas.microsoft.com/office/drawing/2014/main" id="{6EA41F6C-F34A-4BDD-8EEE-6A8DA1A7C8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5963" y="3725863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22" imgW="825500" imgH="419100" progId="Equation.3">
                  <p:embed/>
                </p:oleObj>
              </mc:Choice>
              <mc:Fallback>
                <p:oleObj name="Equation" r:id="rId22" imgW="825500" imgH="419100" progId="Equation.3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3725863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0" name="Object 154">
            <a:extLst>
              <a:ext uri="{FF2B5EF4-FFF2-40B4-BE49-F238E27FC236}">
                <a16:creationId xmlns:a16="http://schemas.microsoft.com/office/drawing/2014/main" id="{2841E9A1-78C1-429A-AD59-E0365FEDC8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8700" y="3725863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24" imgW="825500" imgH="419100" progId="Equation.3">
                  <p:embed/>
                </p:oleObj>
              </mc:Choice>
              <mc:Fallback>
                <p:oleObj name="Equation" r:id="rId24" imgW="825500" imgH="419100" progId="Equation.3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3725863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1" name="Object 155">
            <a:extLst>
              <a:ext uri="{FF2B5EF4-FFF2-40B4-BE49-F238E27FC236}">
                <a16:creationId xmlns:a16="http://schemas.microsoft.com/office/drawing/2014/main" id="{F2F67C58-5393-49AC-BB5A-82BBD4FA44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3963" y="3690938"/>
          <a:ext cx="53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26" imgW="533169" imgH="418918" progId="Equation.3">
                  <p:embed/>
                </p:oleObj>
              </mc:Choice>
              <mc:Fallback>
                <p:oleObj name="Equation" r:id="rId26" imgW="533169" imgH="418918" progId="Equation.3">
                  <p:embed/>
                  <p:pic>
                    <p:nvPicPr>
                      <p:cNvPr id="0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690938"/>
                        <a:ext cx="533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2" name="Object 156">
            <a:extLst>
              <a:ext uri="{FF2B5EF4-FFF2-40B4-BE49-F238E27FC236}">
                <a16:creationId xmlns:a16="http://schemas.microsoft.com/office/drawing/2014/main" id="{DC817EE4-6543-42A5-9214-0E006FDBB0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525" y="5205413"/>
          <a:ext cx="546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Equation" r:id="rId28" imgW="545863" imgH="418918" progId="Equation.3">
                  <p:embed/>
                </p:oleObj>
              </mc:Choice>
              <mc:Fallback>
                <p:oleObj name="Equation" r:id="rId28" imgW="545863" imgH="418918" progId="Equation.3">
                  <p:embed/>
                  <p:pic>
                    <p:nvPicPr>
                      <p:cNvPr id="0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205413"/>
                        <a:ext cx="546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3" name="Object 157">
            <a:extLst>
              <a:ext uri="{FF2B5EF4-FFF2-40B4-BE49-F238E27FC236}">
                <a16:creationId xmlns:a16="http://schemas.microsoft.com/office/drawing/2014/main" id="{067ACD61-F817-48C9-AD29-668E4DCF2E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5963" y="5203825"/>
          <a:ext cx="596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Equation" r:id="rId30" imgW="596900" imgH="419100" progId="Equation.3">
                  <p:embed/>
                </p:oleObj>
              </mc:Choice>
              <mc:Fallback>
                <p:oleObj name="Equation" r:id="rId30" imgW="596900" imgH="419100" progId="Equation.3">
                  <p:embed/>
                  <p:pic>
                    <p:nvPicPr>
                      <p:cNvPr id="0" name="Object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5203825"/>
                        <a:ext cx="596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4" name="Text Box 158">
            <a:extLst>
              <a:ext uri="{FF2B5EF4-FFF2-40B4-BE49-F238E27FC236}">
                <a16:creationId xmlns:a16="http://schemas.microsoft.com/office/drawing/2014/main" id="{D439EF81-48A1-42E3-B495-021A40112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52403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15.</a:t>
            </a:r>
          </a:p>
        </p:txBody>
      </p:sp>
      <p:sp>
        <p:nvSpPr>
          <p:cNvPr id="7205" name="Text Box 159">
            <a:extLst>
              <a:ext uri="{FF2B5EF4-FFF2-40B4-BE49-F238E27FC236}">
                <a16:creationId xmlns:a16="http://schemas.microsoft.com/office/drawing/2014/main" id="{A5DC8E28-902B-4C61-833A-DD22C33FE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52149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16.</a:t>
            </a:r>
          </a:p>
        </p:txBody>
      </p:sp>
      <p:graphicFrame>
        <p:nvGraphicFramePr>
          <p:cNvPr id="7206" name="Object 160">
            <a:extLst>
              <a:ext uri="{FF2B5EF4-FFF2-40B4-BE49-F238E27FC236}">
                <a16:creationId xmlns:a16="http://schemas.microsoft.com/office/drawing/2014/main" id="{A5697FE4-8D63-4970-98BD-0801EF19D5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8700" y="5168900"/>
          <a:ext cx="546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Equation" r:id="rId32" imgW="545863" imgH="418918" progId="Equation.3">
                  <p:embed/>
                </p:oleObj>
              </mc:Choice>
              <mc:Fallback>
                <p:oleObj name="Equation" r:id="rId32" imgW="545863" imgH="418918" progId="Equation.3">
                  <p:embed/>
                  <p:pic>
                    <p:nvPicPr>
                      <p:cNvPr id="0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5168900"/>
                        <a:ext cx="546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7" name="Object 161">
            <a:extLst>
              <a:ext uri="{FF2B5EF4-FFF2-40B4-BE49-F238E27FC236}">
                <a16:creationId xmlns:a16="http://schemas.microsoft.com/office/drawing/2014/main" id="{3A3220E8-4346-4B83-ADB1-4A93A5B3ED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3963" y="5167313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34" imgW="825500" imgH="419100" progId="Equation.3">
                  <p:embed/>
                </p:oleObj>
              </mc:Choice>
              <mc:Fallback>
                <p:oleObj name="Equation" r:id="rId34" imgW="825500" imgH="419100" progId="Equation.3">
                  <p:embed/>
                  <p:pic>
                    <p:nvPicPr>
                      <p:cNvPr id="0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5167313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8" name="Text Box 162">
            <a:extLst>
              <a:ext uri="{FF2B5EF4-FFF2-40B4-BE49-F238E27FC236}">
                <a16:creationId xmlns:a16="http://schemas.microsoft.com/office/drawing/2014/main" id="{B52399B5-6FAE-45EA-A70B-825FEFFC2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66452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17.</a:t>
            </a:r>
          </a:p>
        </p:txBody>
      </p:sp>
      <p:sp>
        <p:nvSpPr>
          <p:cNvPr id="7209" name="Text Box 163">
            <a:extLst>
              <a:ext uri="{FF2B5EF4-FFF2-40B4-BE49-F238E27FC236}">
                <a16:creationId xmlns:a16="http://schemas.microsoft.com/office/drawing/2014/main" id="{4B23E23A-7A3A-402A-85C1-9A7B82B76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938" y="66452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18.</a:t>
            </a:r>
          </a:p>
        </p:txBody>
      </p:sp>
      <p:sp>
        <p:nvSpPr>
          <p:cNvPr id="7210" name="Text Box 164">
            <a:extLst>
              <a:ext uri="{FF2B5EF4-FFF2-40B4-BE49-F238E27FC236}">
                <a16:creationId xmlns:a16="http://schemas.microsoft.com/office/drawing/2014/main" id="{AA8A39EF-759F-413C-82B1-D1E1248EB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938" y="66468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19.</a:t>
            </a:r>
          </a:p>
        </p:txBody>
      </p:sp>
      <p:sp>
        <p:nvSpPr>
          <p:cNvPr id="7211" name="Text Box 165">
            <a:extLst>
              <a:ext uri="{FF2B5EF4-FFF2-40B4-BE49-F238E27FC236}">
                <a16:creationId xmlns:a16="http://schemas.microsoft.com/office/drawing/2014/main" id="{767EAC87-1E99-4326-A7D4-CF698C1B0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66452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20.</a:t>
            </a:r>
          </a:p>
        </p:txBody>
      </p:sp>
      <p:graphicFrame>
        <p:nvGraphicFramePr>
          <p:cNvPr id="7212" name="Object 166">
            <a:extLst>
              <a:ext uri="{FF2B5EF4-FFF2-40B4-BE49-F238E27FC236}">
                <a16:creationId xmlns:a16="http://schemas.microsoft.com/office/drawing/2014/main" id="{BC97D086-D64B-4CDB-95A5-A7F05A8916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288" y="6575425"/>
          <a:ext cx="97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36" imgW="977900" imgH="419100" progId="Equation.3">
                  <p:embed/>
                </p:oleObj>
              </mc:Choice>
              <mc:Fallback>
                <p:oleObj name="Equation" r:id="rId36" imgW="977900" imgH="419100" progId="Equation.3">
                  <p:embed/>
                  <p:pic>
                    <p:nvPicPr>
                      <p:cNvPr id="0" name="Object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6575425"/>
                        <a:ext cx="977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3" name="Object 167">
            <a:extLst>
              <a:ext uri="{FF2B5EF4-FFF2-40B4-BE49-F238E27FC236}">
                <a16:creationId xmlns:a16="http://schemas.microsoft.com/office/drawing/2014/main" id="{95595DD2-1B24-4E7F-97C2-C90101ABB7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0725" y="6573838"/>
          <a:ext cx="977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38" imgW="977900" imgH="419100" progId="Equation.3">
                  <p:embed/>
                </p:oleObj>
              </mc:Choice>
              <mc:Fallback>
                <p:oleObj name="Equation" r:id="rId38" imgW="977900" imgH="419100" progId="Equation.3">
                  <p:embed/>
                  <p:pic>
                    <p:nvPicPr>
                      <p:cNvPr id="0" name="Object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6573838"/>
                        <a:ext cx="977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4" name="Object 168">
            <a:extLst>
              <a:ext uri="{FF2B5EF4-FFF2-40B4-BE49-F238E27FC236}">
                <a16:creationId xmlns:a16="http://schemas.microsoft.com/office/drawing/2014/main" id="{B97EC500-B684-4729-AE64-CC77319AFE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6586538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40" imgW="710891" imgH="393529" progId="Equation.3">
                  <p:embed/>
                </p:oleObj>
              </mc:Choice>
              <mc:Fallback>
                <p:oleObj name="Equation" r:id="rId40" imgW="710891" imgH="393529" progId="Equation.3">
                  <p:embed/>
                  <p:pic>
                    <p:nvPicPr>
                      <p:cNvPr id="0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6586538"/>
                        <a:ext cx="711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5" name="Object 169">
            <a:extLst>
              <a:ext uri="{FF2B5EF4-FFF2-40B4-BE49-F238E27FC236}">
                <a16:creationId xmlns:a16="http://schemas.microsoft.com/office/drawing/2014/main" id="{DCDC08D3-D5FD-4B2F-8B98-6DDEE85670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3650" y="6586538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42" imgW="710891" imgH="393529" progId="Equation.3">
                  <p:embed/>
                </p:oleObj>
              </mc:Choice>
              <mc:Fallback>
                <p:oleObj name="Equation" r:id="rId42" imgW="710891" imgH="393529" progId="Equation.3">
                  <p:embed/>
                  <p:pic>
                    <p:nvPicPr>
                      <p:cNvPr id="0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6586538"/>
                        <a:ext cx="711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6" name="Text Box 170">
            <a:extLst>
              <a:ext uri="{FF2B5EF4-FFF2-40B4-BE49-F238E27FC236}">
                <a16:creationId xmlns:a16="http://schemas.microsoft.com/office/drawing/2014/main" id="{AF34E29D-EBF7-40A9-B01A-74E4B2A86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77978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21.</a:t>
            </a:r>
          </a:p>
        </p:txBody>
      </p:sp>
      <p:sp>
        <p:nvSpPr>
          <p:cNvPr id="7217" name="Text Box 171">
            <a:extLst>
              <a:ext uri="{FF2B5EF4-FFF2-40B4-BE49-F238E27FC236}">
                <a16:creationId xmlns:a16="http://schemas.microsoft.com/office/drawing/2014/main" id="{801D6C6A-9FDB-432D-A1CB-F2B771F2B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77978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22.</a:t>
            </a:r>
          </a:p>
        </p:txBody>
      </p:sp>
      <p:sp>
        <p:nvSpPr>
          <p:cNvPr id="7218" name="Text Box 172">
            <a:extLst>
              <a:ext uri="{FF2B5EF4-FFF2-40B4-BE49-F238E27FC236}">
                <a16:creationId xmlns:a16="http://schemas.microsoft.com/office/drawing/2014/main" id="{D146BC53-3662-4505-8C40-B788F33D9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288" y="779938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23.</a:t>
            </a:r>
          </a:p>
        </p:txBody>
      </p:sp>
      <p:sp>
        <p:nvSpPr>
          <p:cNvPr id="7219" name="Text Box 173">
            <a:extLst>
              <a:ext uri="{FF2B5EF4-FFF2-40B4-BE49-F238E27FC236}">
                <a16:creationId xmlns:a16="http://schemas.microsoft.com/office/drawing/2014/main" id="{F08A6AB1-AC25-4102-B95A-CC8854870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100" y="77978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24.</a:t>
            </a:r>
          </a:p>
        </p:txBody>
      </p:sp>
      <p:graphicFrame>
        <p:nvGraphicFramePr>
          <p:cNvPr id="7220" name="Object 174">
            <a:extLst>
              <a:ext uri="{FF2B5EF4-FFF2-40B4-BE49-F238E27FC236}">
                <a16:creationId xmlns:a16="http://schemas.microsoft.com/office/drawing/2014/main" id="{DFFEDA6F-E65D-45D4-A954-0AC30D6E21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763" y="7740650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Equation" r:id="rId44" imgW="710891" imgH="393529" progId="Equation.3">
                  <p:embed/>
                </p:oleObj>
              </mc:Choice>
              <mc:Fallback>
                <p:oleObj name="Equation" r:id="rId44" imgW="710891" imgH="393529" progId="Equation.3">
                  <p:embed/>
                  <p:pic>
                    <p:nvPicPr>
                      <p:cNvPr id="0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7740650"/>
                        <a:ext cx="711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1" name="Object 175">
            <a:extLst>
              <a:ext uri="{FF2B5EF4-FFF2-40B4-BE49-F238E27FC236}">
                <a16:creationId xmlns:a16="http://schemas.microsoft.com/office/drawing/2014/main" id="{EB5E2768-CFB4-4038-B492-C45BBCE3A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7739063"/>
          <a:ext cx="495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Equation" r:id="rId46" imgW="495085" imgH="393529" progId="Equation.3">
                  <p:embed/>
                </p:oleObj>
              </mc:Choice>
              <mc:Fallback>
                <p:oleObj name="Equation" r:id="rId46" imgW="495085" imgH="393529" progId="Equation.3">
                  <p:embed/>
                  <p:pic>
                    <p:nvPicPr>
                      <p:cNvPr id="0" name="Object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7739063"/>
                        <a:ext cx="495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2" name="Object 176">
            <a:extLst>
              <a:ext uri="{FF2B5EF4-FFF2-40B4-BE49-F238E27FC236}">
                <a16:creationId xmlns:a16="http://schemas.microsoft.com/office/drawing/2014/main" id="{278A09BA-3CAF-4E5E-9DAF-B8CD11A5D1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56025" y="7739063"/>
          <a:ext cx="482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48" imgW="482391" imgH="393529" progId="Equation.3">
                  <p:embed/>
                </p:oleObj>
              </mc:Choice>
              <mc:Fallback>
                <p:oleObj name="Equation" r:id="rId48" imgW="482391" imgH="393529" progId="Equation.3">
                  <p:embed/>
                  <p:pic>
                    <p:nvPicPr>
                      <p:cNvPr id="0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7739063"/>
                        <a:ext cx="482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3" name="Object 177">
            <a:extLst>
              <a:ext uri="{FF2B5EF4-FFF2-40B4-BE49-F238E27FC236}">
                <a16:creationId xmlns:a16="http://schemas.microsoft.com/office/drawing/2014/main" id="{654A6CEF-D73E-4179-8D11-0B7FC7D9E6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4600" y="7739063"/>
          <a:ext cx="76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50" imgW="761669" imgH="393529" progId="Equation.3">
                  <p:embed/>
                </p:oleObj>
              </mc:Choice>
              <mc:Fallback>
                <p:oleObj name="Equation" r:id="rId50" imgW="761669" imgH="393529" progId="Equation.3">
                  <p:embed/>
                  <p:pic>
                    <p:nvPicPr>
                      <p:cNvPr id="0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7739063"/>
                        <a:ext cx="762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4" name="Text Box 178">
            <a:extLst>
              <a:ext uri="{FF2B5EF4-FFF2-40B4-BE49-F238E27FC236}">
                <a16:creationId xmlns:a16="http://schemas.microsoft.com/office/drawing/2014/main" id="{BEA1DF92-693D-43F1-9967-990CA4A32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89027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25.</a:t>
            </a:r>
          </a:p>
        </p:txBody>
      </p:sp>
      <p:graphicFrame>
        <p:nvGraphicFramePr>
          <p:cNvPr id="7225" name="Object 179">
            <a:extLst>
              <a:ext uri="{FF2B5EF4-FFF2-40B4-BE49-F238E27FC236}">
                <a16:creationId xmlns:a16="http://schemas.microsoft.com/office/drawing/2014/main" id="{6F27E86D-0D5D-46F5-B6CE-746D459567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763" y="8807450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52" imgW="1193800" imgH="444500" progId="Equation.3">
                  <p:embed/>
                </p:oleObj>
              </mc:Choice>
              <mc:Fallback>
                <p:oleObj name="Equation" r:id="rId52" imgW="1193800" imgH="444500" progId="Equation.3">
                  <p:embed/>
                  <p:pic>
                    <p:nvPicPr>
                      <p:cNvPr id="0" name="Object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8807450"/>
                        <a:ext cx="1193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6" name="Text Box 181">
            <a:extLst>
              <a:ext uri="{FF2B5EF4-FFF2-40B4-BE49-F238E27FC236}">
                <a16:creationId xmlns:a16="http://schemas.microsoft.com/office/drawing/2014/main" id="{28A4C50C-9C4B-4F74-9EAA-0B15927FA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60388"/>
            <a:ext cx="22320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 u="sng">
                <a:latin typeface="Times New Roman" panose="02020603050405020304" pitchFamily="18" charset="0"/>
              </a:rPr>
              <a:t>Type 1 – Distinct Linear Factors</a:t>
            </a:r>
          </a:p>
        </p:txBody>
      </p:sp>
      <p:sp>
        <p:nvSpPr>
          <p:cNvPr id="7227" name="Text Box 37">
            <a:extLst>
              <a:ext uri="{FF2B5EF4-FFF2-40B4-BE49-F238E27FC236}">
                <a16:creationId xmlns:a16="http://schemas.microsoft.com/office/drawing/2014/main" id="{24FBA0B0-284A-43D9-AB0B-6343750D0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2AF06E-F5FC-4228-B49F-63319A820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9E1FFB8-3457-4A76-BD1E-8C86A8F4A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1944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1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2ABE15DD-C423-422E-82D4-BF69C2FF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9221" name="Line 6">
            <a:extLst>
              <a:ext uri="{FF2B5EF4-FFF2-40B4-BE49-F238E27FC236}">
                <a16:creationId xmlns:a16="http://schemas.microsoft.com/office/drawing/2014/main" id="{DCDF4774-35CB-45E2-AC64-AB829B90B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7">
            <a:extLst>
              <a:ext uri="{FF2B5EF4-FFF2-40B4-BE49-F238E27FC236}">
                <a16:creationId xmlns:a16="http://schemas.microsoft.com/office/drawing/2014/main" id="{470ABC42-F0FD-4A7F-9D3F-B72164D5D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10">
            <a:extLst>
              <a:ext uri="{FF2B5EF4-FFF2-40B4-BE49-F238E27FC236}">
                <a16:creationId xmlns:a16="http://schemas.microsoft.com/office/drawing/2014/main" id="{0CE8771F-CFCF-4748-B1F7-CD318A3AC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10223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9224" name="Text Box 11">
            <a:extLst>
              <a:ext uri="{FF2B5EF4-FFF2-40B4-BE49-F238E27FC236}">
                <a16:creationId xmlns:a16="http://schemas.microsoft.com/office/drawing/2014/main" id="{8B15BCFF-A106-47D5-9BDF-A105D2A4C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10223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9225" name="Text Box 12">
            <a:extLst>
              <a:ext uri="{FF2B5EF4-FFF2-40B4-BE49-F238E27FC236}">
                <a16:creationId xmlns:a16="http://schemas.microsoft.com/office/drawing/2014/main" id="{68D0DF61-29BD-4AD4-8A90-770D8B042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10239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9226" name="Text Box 13">
            <a:extLst>
              <a:ext uri="{FF2B5EF4-FFF2-40B4-BE49-F238E27FC236}">
                <a16:creationId xmlns:a16="http://schemas.microsoft.com/office/drawing/2014/main" id="{F5ED9152-4BCF-43B9-9E60-769B974FC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10128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9227" name="Text Box 14">
            <a:extLst>
              <a:ext uri="{FF2B5EF4-FFF2-40B4-BE49-F238E27FC236}">
                <a16:creationId xmlns:a16="http://schemas.microsoft.com/office/drawing/2014/main" id="{7A10E4E7-6663-46DC-92E4-FCC047001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21145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9228" name="Text Box 15">
            <a:extLst>
              <a:ext uri="{FF2B5EF4-FFF2-40B4-BE49-F238E27FC236}">
                <a16:creationId xmlns:a16="http://schemas.microsoft.com/office/drawing/2014/main" id="{F5E7237B-1F75-4ACD-BC01-0192CBA81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21145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9229" name="Text Box 16">
            <a:extLst>
              <a:ext uri="{FF2B5EF4-FFF2-40B4-BE49-F238E27FC236}">
                <a16:creationId xmlns:a16="http://schemas.microsoft.com/office/drawing/2014/main" id="{5E01F750-79D3-408D-928C-563765625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211455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9230" name="Text Box 17">
            <a:extLst>
              <a:ext uri="{FF2B5EF4-FFF2-40B4-BE49-F238E27FC236}">
                <a16:creationId xmlns:a16="http://schemas.microsoft.com/office/drawing/2014/main" id="{95189925-3E80-42E2-AC18-822668FC7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21034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9231" name="Text Box 18">
            <a:extLst>
              <a:ext uri="{FF2B5EF4-FFF2-40B4-BE49-F238E27FC236}">
                <a16:creationId xmlns:a16="http://schemas.microsoft.com/office/drawing/2014/main" id="{BE074E49-9F78-4EB0-9428-D8D34F7E9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33512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9232" name="Text Box 19">
            <a:extLst>
              <a:ext uri="{FF2B5EF4-FFF2-40B4-BE49-F238E27FC236}">
                <a16:creationId xmlns:a16="http://schemas.microsoft.com/office/drawing/2014/main" id="{7BFB0E34-12F4-4150-9599-EBE130F0C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3351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9233" name="Text Box 20">
            <a:extLst>
              <a:ext uri="{FF2B5EF4-FFF2-40B4-BE49-F238E27FC236}">
                <a16:creationId xmlns:a16="http://schemas.microsoft.com/office/drawing/2014/main" id="{DDB306BE-B7AF-4BCB-86B6-7654CAFA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33512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9234" name="Text Box 21">
            <a:extLst>
              <a:ext uri="{FF2B5EF4-FFF2-40B4-BE49-F238E27FC236}">
                <a16:creationId xmlns:a16="http://schemas.microsoft.com/office/drawing/2014/main" id="{9FDF9B9D-78CE-4ED9-8518-56A8AA24D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33401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9235" name="Text Box 22">
            <a:extLst>
              <a:ext uri="{FF2B5EF4-FFF2-40B4-BE49-F238E27FC236}">
                <a16:creationId xmlns:a16="http://schemas.microsoft.com/office/drawing/2014/main" id="{6306B88B-5BB7-4014-896D-3657C7E6D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180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9236" name="Text Box 23">
            <a:extLst>
              <a:ext uri="{FF2B5EF4-FFF2-40B4-BE49-F238E27FC236}">
                <a16:creationId xmlns:a16="http://schemas.microsoft.com/office/drawing/2014/main" id="{2A5F7D73-0940-46F8-A1ED-1C3781BC1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46164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9237" name="Object 24">
            <a:extLst>
              <a:ext uri="{FF2B5EF4-FFF2-40B4-BE49-F238E27FC236}">
                <a16:creationId xmlns:a16="http://schemas.microsoft.com/office/drawing/2014/main" id="{5DB5353A-DD66-4F12-8240-F2F78A9E1E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963613"/>
          <a:ext cx="749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Equation" r:id="rId4" imgW="748975" imgH="393529" progId="Equation.3">
                  <p:embed/>
                </p:oleObj>
              </mc:Choice>
              <mc:Fallback>
                <p:oleObj name="Equation" r:id="rId4" imgW="748975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963613"/>
                        <a:ext cx="749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8" name="Text Box 38">
            <a:extLst>
              <a:ext uri="{FF2B5EF4-FFF2-40B4-BE49-F238E27FC236}">
                <a16:creationId xmlns:a16="http://schemas.microsoft.com/office/drawing/2014/main" id="{9C29C9E7-5D50-4AC5-A611-C502D57A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46164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15.</a:t>
            </a:r>
          </a:p>
        </p:txBody>
      </p:sp>
      <p:sp>
        <p:nvSpPr>
          <p:cNvPr id="9239" name="Text Box 39">
            <a:extLst>
              <a:ext uri="{FF2B5EF4-FFF2-40B4-BE49-F238E27FC236}">
                <a16:creationId xmlns:a16="http://schemas.microsoft.com/office/drawing/2014/main" id="{04CADD71-9D5E-4BC0-93E9-9B0DFE2AA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46053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16.</a:t>
            </a:r>
          </a:p>
        </p:txBody>
      </p:sp>
      <p:sp>
        <p:nvSpPr>
          <p:cNvPr id="9240" name="Text Box 42">
            <a:extLst>
              <a:ext uri="{FF2B5EF4-FFF2-40B4-BE49-F238E27FC236}">
                <a16:creationId xmlns:a16="http://schemas.microsoft.com/office/drawing/2014/main" id="{7B4C77A5-FEA1-451E-B5CA-71013392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8404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17.</a:t>
            </a:r>
          </a:p>
        </p:txBody>
      </p:sp>
      <p:sp>
        <p:nvSpPr>
          <p:cNvPr id="9241" name="Text Box 43">
            <a:extLst>
              <a:ext uri="{FF2B5EF4-FFF2-40B4-BE49-F238E27FC236}">
                <a16:creationId xmlns:a16="http://schemas.microsoft.com/office/drawing/2014/main" id="{901EE603-FC2E-43E1-86AF-D56B006D9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58404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18.</a:t>
            </a:r>
          </a:p>
        </p:txBody>
      </p:sp>
      <p:sp>
        <p:nvSpPr>
          <p:cNvPr id="9242" name="Text Box 44">
            <a:extLst>
              <a:ext uri="{FF2B5EF4-FFF2-40B4-BE49-F238E27FC236}">
                <a16:creationId xmlns:a16="http://schemas.microsoft.com/office/drawing/2014/main" id="{4F264D6E-8BD2-4534-AF5F-3988B607D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58404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19.</a:t>
            </a:r>
          </a:p>
        </p:txBody>
      </p:sp>
      <p:sp>
        <p:nvSpPr>
          <p:cNvPr id="9243" name="Text Box 45">
            <a:extLst>
              <a:ext uri="{FF2B5EF4-FFF2-40B4-BE49-F238E27FC236}">
                <a16:creationId xmlns:a16="http://schemas.microsoft.com/office/drawing/2014/main" id="{696FD274-61F5-4CBC-B6E1-71F231408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582930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20.</a:t>
            </a:r>
          </a:p>
        </p:txBody>
      </p:sp>
      <p:sp>
        <p:nvSpPr>
          <p:cNvPr id="9244" name="Text Box 50">
            <a:extLst>
              <a:ext uri="{FF2B5EF4-FFF2-40B4-BE49-F238E27FC236}">
                <a16:creationId xmlns:a16="http://schemas.microsoft.com/office/drawing/2014/main" id="{D7B525D9-512A-4628-9210-FDA862D5D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70167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21.</a:t>
            </a:r>
          </a:p>
        </p:txBody>
      </p:sp>
      <p:sp>
        <p:nvSpPr>
          <p:cNvPr id="9245" name="Text Box 51">
            <a:extLst>
              <a:ext uri="{FF2B5EF4-FFF2-40B4-BE49-F238E27FC236}">
                <a16:creationId xmlns:a16="http://schemas.microsoft.com/office/drawing/2014/main" id="{8BB6F1DC-A3C4-4C03-B59B-FA3E14C56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70167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22.</a:t>
            </a:r>
          </a:p>
        </p:txBody>
      </p:sp>
      <p:sp>
        <p:nvSpPr>
          <p:cNvPr id="9246" name="Text Box 52">
            <a:extLst>
              <a:ext uri="{FF2B5EF4-FFF2-40B4-BE49-F238E27FC236}">
                <a16:creationId xmlns:a16="http://schemas.microsoft.com/office/drawing/2014/main" id="{EA0E9940-685B-4EBB-9991-892F47AB0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7016750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23.</a:t>
            </a:r>
          </a:p>
        </p:txBody>
      </p:sp>
      <p:sp>
        <p:nvSpPr>
          <p:cNvPr id="9247" name="Text Box 53">
            <a:extLst>
              <a:ext uri="{FF2B5EF4-FFF2-40B4-BE49-F238E27FC236}">
                <a16:creationId xmlns:a16="http://schemas.microsoft.com/office/drawing/2014/main" id="{0EE159B9-F7D9-4C3D-B7E5-20806B59C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7005638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24.</a:t>
            </a:r>
          </a:p>
        </p:txBody>
      </p:sp>
      <p:sp>
        <p:nvSpPr>
          <p:cNvPr id="9248" name="Text Box 58">
            <a:extLst>
              <a:ext uri="{FF2B5EF4-FFF2-40B4-BE49-F238E27FC236}">
                <a16:creationId xmlns:a16="http://schemas.microsoft.com/office/drawing/2014/main" id="{DCC5891E-631F-48D5-BDA3-9E75A5058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814546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25.</a:t>
            </a:r>
          </a:p>
        </p:txBody>
      </p:sp>
      <p:sp>
        <p:nvSpPr>
          <p:cNvPr id="9249" name="Text Box 60">
            <a:extLst>
              <a:ext uri="{FF2B5EF4-FFF2-40B4-BE49-F238E27FC236}">
                <a16:creationId xmlns:a16="http://schemas.microsoft.com/office/drawing/2014/main" id="{5471097B-D4FA-46E4-A2EC-26999A7DF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23875"/>
            <a:ext cx="1063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u="sng">
                <a:latin typeface="Times New Roman" panose="02020603050405020304" pitchFamily="18" charset="0"/>
              </a:rPr>
              <a:t>ANSWERS</a:t>
            </a:r>
          </a:p>
        </p:txBody>
      </p:sp>
      <p:graphicFrame>
        <p:nvGraphicFramePr>
          <p:cNvPr id="9250" name="Object 61">
            <a:extLst>
              <a:ext uri="{FF2B5EF4-FFF2-40B4-BE49-F238E27FC236}">
                <a16:creationId xmlns:a16="http://schemas.microsoft.com/office/drawing/2014/main" id="{24242004-4C4A-4B44-A336-A3771A69DB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96361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Equation" r:id="rId6" imgW="799753" imgH="393529" progId="Equation.3">
                  <p:embed/>
                </p:oleObj>
              </mc:Choice>
              <mc:Fallback>
                <p:oleObj name="Equation" r:id="rId6" imgW="799753" imgH="393529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96361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62">
            <a:extLst>
              <a:ext uri="{FF2B5EF4-FFF2-40B4-BE49-F238E27FC236}">
                <a16:creationId xmlns:a16="http://schemas.microsoft.com/office/drawing/2014/main" id="{A7CFAB5D-0574-43A6-94CC-1C9BBFE1D8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963613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8" imgW="774364" imgH="393529" progId="Equation.3">
                  <p:embed/>
                </p:oleObj>
              </mc:Choice>
              <mc:Fallback>
                <p:oleObj name="Equation" r:id="rId8" imgW="774364" imgH="393529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963613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63">
            <a:extLst>
              <a:ext uri="{FF2B5EF4-FFF2-40B4-BE49-F238E27FC236}">
                <a16:creationId xmlns:a16="http://schemas.microsoft.com/office/drawing/2014/main" id="{FF0D7067-AA60-45A6-BD9A-06C4248E49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5125" y="95726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Equation" r:id="rId10" imgW="799753" imgH="393529" progId="Equation.3">
                  <p:embed/>
                </p:oleObj>
              </mc:Choice>
              <mc:Fallback>
                <p:oleObj name="Equation" r:id="rId10" imgW="799753" imgH="393529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95726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64">
            <a:extLst>
              <a:ext uri="{FF2B5EF4-FFF2-40B4-BE49-F238E27FC236}">
                <a16:creationId xmlns:a16="http://schemas.microsoft.com/office/drawing/2014/main" id="{1BF992C4-B187-4763-ABA8-DA7B23CD64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2054225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Equation" r:id="rId12" imgW="787058" imgH="393529" progId="Equation.3">
                  <p:embed/>
                </p:oleObj>
              </mc:Choice>
              <mc:Fallback>
                <p:oleObj name="Equation" r:id="rId12" imgW="787058" imgH="393529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054225"/>
                        <a:ext cx="787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65">
            <a:extLst>
              <a:ext uri="{FF2B5EF4-FFF2-40B4-BE49-F238E27FC236}">
                <a16:creationId xmlns:a16="http://schemas.microsoft.com/office/drawing/2014/main" id="{AFFCD0A9-60A3-43CD-94D8-9628186693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205581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Equation" r:id="rId14" imgW="799753" imgH="393529" progId="Equation.3">
                  <p:embed/>
                </p:oleObj>
              </mc:Choice>
              <mc:Fallback>
                <p:oleObj name="Equation" r:id="rId14" imgW="799753" imgH="393529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05581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5" name="Object 66">
            <a:extLst>
              <a:ext uri="{FF2B5EF4-FFF2-40B4-BE49-F238E27FC236}">
                <a16:creationId xmlns:a16="http://schemas.microsoft.com/office/drawing/2014/main" id="{7E568C83-04BE-4D37-85C4-48BEF573B4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2055813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16" imgW="799753" imgH="393529" progId="Equation.3">
                  <p:embed/>
                </p:oleObj>
              </mc:Choice>
              <mc:Fallback>
                <p:oleObj name="Equation" r:id="rId16" imgW="799753" imgH="393529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2055813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6" name="Object 67">
            <a:extLst>
              <a:ext uri="{FF2B5EF4-FFF2-40B4-BE49-F238E27FC236}">
                <a16:creationId xmlns:a16="http://schemas.microsoft.com/office/drawing/2014/main" id="{3742D069-9950-49C1-9D93-5D277B238D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2425" y="2036763"/>
          <a:ext cx="812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18" imgW="812447" imgH="393529" progId="Equation.3">
                  <p:embed/>
                </p:oleObj>
              </mc:Choice>
              <mc:Fallback>
                <p:oleObj name="Equation" r:id="rId18" imgW="812447" imgH="393529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2036763"/>
                        <a:ext cx="812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7" name="Object 68">
            <a:extLst>
              <a:ext uri="{FF2B5EF4-FFF2-40B4-BE49-F238E27FC236}">
                <a16:creationId xmlns:a16="http://schemas.microsoft.com/office/drawing/2014/main" id="{842EC74D-A868-4CE1-A7A1-4465408B5A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3290888"/>
          <a:ext cx="85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Equation" r:id="rId20" imgW="850531" imgH="393529" progId="Equation.3">
                  <p:embed/>
                </p:oleObj>
              </mc:Choice>
              <mc:Fallback>
                <p:oleObj name="Equation" r:id="rId20" imgW="850531" imgH="393529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290888"/>
                        <a:ext cx="850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8" name="Object 69">
            <a:extLst>
              <a:ext uri="{FF2B5EF4-FFF2-40B4-BE49-F238E27FC236}">
                <a16:creationId xmlns:a16="http://schemas.microsoft.com/office/drawing/2014/main" id="{077D91C7-65AD-4373-8798-8BCD49E321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3292475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Equation" r:id="rId22" imgW="774364" imgH="393529" progId="Equation.3">
                  <p:embed/>
                </p:oleObj>
              </mc:Choice>
              <mc:Fallback>
                <p:oleObj name="Equation" r:id="rId22" imgW="774364" imgH="393529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3292475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9" name="Object 70">
            <a:extLst>
              <a:ext uri="{FF2B5EF4-FFF2-40B4-BE49-F238E27FC236}">
                <a16:creationId xmlns:a16="http://schemas.microsoft.com/office/drawing/2014/main" id="{29B0E484-3706-4F05-BA95-2FB702A30A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3279775"/>
          <a:ext cx="1143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24" imgW="1143000" imgH="419100" progId="Equation.3">
                  <p:embed/>
                </p:oleObj>
              </mc:Choice>
              <mc:Fallback>
                <p:oleObj name="Equation" r:id="rId24" imgW="1143000" imgH="4191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3279775"/>
                        <a:ext cx="1143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0" name="Object 71">
            <a:extLst>
              <a:ext uri="{FF2B5EF4-FFF2-40B4-BE49-F238E27FC236}">
                <a16:creationId xmlns:a16="http://schemas.microsoft.com/office/drawing/2014/main" id="{5FB8A027-4F91-4F66-9ED4-7F4984DED0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5125" y="3286125"/>
          <a:ext cx="596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26" imgW="596641" imgH="393529" progId="Equation.3">
                  <p:embed/>
                </p:oleObj>
              </mc:Choice>
              <mc:Fallback>
                <p:oleObj name="Equation" r:id="rId26" imgW="596641" imgH="393529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3286125"/>
                        <a:ext cx="596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1" name="Object 72">
            <a:extLst>
              <a:ext uri="{FF2B5EF4-FFF2-40B4-BE49-F238E27FC236}">
                <a16:creationId xmlns:a16="http://schemas.microsoft.com/office/drawing/2014/main" id="{56DAFD35-88BE-453A-85C7-1491299788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4557713"/>
          <a:ext cx="596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Equation" r:id="rId28" imgW="596641" imgH="393529" progId="Equation.3">
                  <p:embed/>
                </p:oleObj>
              </mc:Choice>
              <mc:Fallback>
                <p:oleObj name="Equation" r:id="rId28" imgW="596641" imgH="393529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4557713"/>
                        <a:ext cx="596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2" name="Object 73">
            <a:extLst>
              <a:ext uri="{FF2B5EF4-FFF2-40B4-BE49-F238E27FC236}">
                <a16:creationId xmlns:a16="http://schemas.microsoft.com/office/drawing/2014/main" id="{D2EFAFE5-7F99-466A-A636-C99A17C992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4557713"/>
          <a:ext cx="71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Equation" r:id="rId30" imgW="710891" imgH="393529" progId="Equation.3">
                  <p:embed/>
                </p:oleObj>
              </mc:Choice>
              <mc:Fallback>
                <p:oleObj name="Equation" r:id="rId30" imgW="710891" imgH="393529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4557713"/>
                        <a:ext cx="711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3" name="Object 74">
            <a:extLst>
              <a:ext uri="{FF2B5EF4-FFF2-40B4-BE49-F238E27FC236}">
                <a16:creationId xmlns:a16="http://schemas.microsoft.com/office/drawing/2014/main" id="{BE2D0BE8-F9F3-4545-B4E1-4C35A848CD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4557713"/>
          <a:ext cx="596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Equation" r:id="rId32" imgW="596641" imgH="393529" progId="Equation.3">
                  <p:embed/>
                </p:oleObj>
              </mc:Choice>
              <mc:Fallback>
                <p:oleObj name="Equation" r:id="rId32" imgW="596641" imgH="393529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4557713"/>
                        <a:ext cx="596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4" name="Object 75">
            <a:extLst>
              <a:ext uri="{FF2B5EF4-FFF2-40B4-BE49-F238E27FC236}">
                <a16:creationId xmlns:a16="http://schemas.microsoft.com/office/drawing/2014/main" id="{D9A65785-756D-4E93-BB52-903345244D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5125" y="4551363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34" imgW="774364" imgH="393529" progId="Equation.3">
                  <p:embed/>
                </p:oleObj>
              </mc:Choice>
              <mc:Fallback>
                <p:oleObj name="Equation" r:id="rId34" imgW="774364" imgH="393529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4551363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5" name="Object 76">
            <a:extLst>
              <a:ext uri="{FF2B5EF4-FFF2-40B4-BE49-F238E27FC236}">
                <a16:creationId xmlns:a16="http://schemas.microsoft.com/office/drawing/2014/main" id="{C3F882D6-9E4A-4FB5-85AC-9F2E92B879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5781675"/>
          <a:ext cx="92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36" imgW="926698" imgH="393529" progId="Equation.3">
                  <p:embed/>
                </p:oleObj>
              </mc:Choice>
              <mc:Fallback>
                <p:oleObj name="Equation" r:id="rId36" imgW="926698" imgH="393529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5781675"/>
                        <a:ext cx="927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6" name="Object 77">
            <a:extLst>
              <a:ext uri="{FF2B5EF4-FFF2-40B4-BE49-F238E27FC236}">
                <a16:creationId xmlns:a16="http://schemas.microsoft.com/office/drawing/2014/main" id="{8FFFBE84-8C95-4363-92E4-FD97830C28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5781675"/>
          <a:ext cx="92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38" imgW="926698" imgH="393529" progId="Equation.3">
                  <p:embed/>
                </p:oleObj>
              </mc:Choice>
              <mc:Fallback>
                <p:oleObj name="Equation" r:id="rId38" imgW="926698" imgH="393529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5781675"/>
                        <a:ext cx="927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" name="Object 78">
            <a:extLst>
              <a:ext uri="{FF2B5EF4-FFF2-40B4-BE49-F238E27FC236}">
                <a16:creationId xmlns:a16="http://schemas.microsoft.com/office/drawing/2014/main" id="{ECD2BCAF-E6D4-4997-832F-C05575E580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5781675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40" imgW="799753" imgH="393529" progId="Equation.3">
                  <p:embed/>
                </p:oleObj>
              </mc:Choice>
              <mc:Fallback>
                <p:oleObj name="Equation" r:id="rId40" imgW="799753" imgH="393529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5781675"/>
                        <a:ext cx="800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8" name="Object 79">
            <a:extLst>
              <a:ext uri="{FF2B5EF4-FFF2-40B4-BE49-F238E27FC236}">
                <a16:creationId xmlns:a16="http://schemas.microsoft.com/office/drawing/2014/main" id="{FD44F26E-9DBD-4E1A-902D-B54061D9D0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5125" y="5775325"/>
          <a:ext cx="77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42" imgW="774364" imgH="393529" progId="Equation.3">
                  <p:embed/>
                </p:oleObj>
              </mc:Choice>
              <mc:Fallback>
                <p:oleObj name="Equation" r:id="rId42" imgW="774364" imgH="393529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5775325"/>
                        <a:ext cx="774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9" name="Object 80">
            <a:extLst>
              <a:ext uri="{FF2B5EF4-FFF2-40B4-BE49-F238E27FC236}">
                <a16:creationId xmlns:a16="http://schemas.microsoft.com/office/drawing/2014/main" id="{C77B56FC-756B-4F87-AD33-760696D0B9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6956425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44" imgW="787058" imgH="393529" progId="Equation.3">
                  <p:embed/>
                </p:oleObj>
              </mc:Choice>
              <mc:Fallback>
                <p:oleObj name="Equation" r:id="rId44" imgW="787058" imgH="393529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6956425"/>
                        <a:ext cx="787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0" name="Object 81">
            <a:extLst>
              <a:ext uri="{FF2B5EF4-FFF2-40B4-BE49-F238E27FC236}">
                <a16:creationId xmlns:a16="http://schemas.microsoft.com/office/drawing/2014/main" id="{3163744C-5CBC-48D4-8B5D-C3668934F3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39938" y="6945313"/>
          <a:ext cx="83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46" imgW="838200" imgH="419100" progId="Equation.3">
                  <p:embed/>
                </p:oleObj>
              </mc:Choice>
              <mc:Fallback>
                <p:oleObj name="Equation" r:id="rId46" imgW="838200" imgH="4191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6945313"/>
                        <a:ext cx="83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1" name="Object 82">
            <a:extLst>
              <a:ext uri="{FF2B5EF4-FFF2-40B4-BE49-F238E27FC236}">
                <a16:creationId xmlns:a16="http://schemas.microsoft.com/office/drawing/2014/main" id="{02819087-A454-4B7D-9D04-B885D67411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6950" y="6956425"/>
          <a:ext cx="914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48" imgW="914400" imgH="393700" progId="Equation.3">
                  <p:embed/>
                </p:oleObj>
              </mc:Choice>
              <mc:Fallback>
                <p:oleObj name="Equation" r:id="rId48" imgW="914400" imgH="39370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6956425"/>
                        <a:ext cx="914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2" name="Object 83">
            <a:extLst>
              <a:ext uri="{FF2B5EF4-FFF2-40B4-BE49-F238E27FC236}">
                <a16:creationId xmlns:a16="http://schemas.microsoft.com/office/drawing/2014/main" id="{E0CBE63C-58A5-4525-B2F6-968602D883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5125" y="6950075"/>
          <a:ext cx="838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50" imgW="837836" imgH="393529" progId="Equation.3">
                  <p:embed/>
                </p:oleObj>
              </mc:Choice>
              <mc:Fallback>
                <p:oleObj name="Equation" r:id="rId50" imgW="837836" imgH="393529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6950075"/>
                        <a:ext cx="838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3" name="Object 84">
            <a:extLst>
              <a:ext uri="{FF2B5EF4-FFF2-40B4-BE49-F238E27FC236}">
                <a16:creationId xmlns:a16="http://schemas.microsoft.com/office/drawing/2014/main" id="{C97EC41F-C274-42C4-94B1-AF63EE16E4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8085138"/>
          <a:ext cx="1206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Equation" r:id="rId52" imgW="1205977" imgH="393529" progId="Equation.3">
                  <p:embed/>
                </p:oleObj>
              </mc:Choice>
              <mc:Fallback>
                <p:oleObj name="Equation" r:id="rId52" imgW="1205977" imgH="393529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8085138"/>
                        <a:ext cx="1206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4" name="Text Box 62">
            <a:extLst>
              <a:ext uri="{FF2B5EF4-FFF2-40B4-BE49-F238E27FC236}">
                <a16:creationId xmlns:a16="http://schemas.microsoft.com/office/drawing/2014/main" id="{597940D8-6437-4904-ACB8-1B3686944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9275" name="Text Box 37">
            <a:extLst>
              <a:ext uri="{FF2B5EF4-FFF2-40B4-BE49-F238E27FC236}">
                <a16:creationId xmlns:a16="http://schemas.microsoft.com/office/drawing/2014/main" id="{E8326A21-1DC1-4703-88F9-F1E7EAF91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C814DB2B-E76B-49F7-8781-1458855D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1305FCEC-C7CA-4030-B2EA-E3BA2B764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165100"/>
            <a:ext cx="2449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2</a:t>
            </a:r>
          </a:p>
        </p:txBody>
      </p:sp>
      <p:sp>
        <p:nvSpPr>
          <p:cNvPr id="11268" name="Text Box 7">
            <a:extLst>
              <a:ext uri="{FF2B5EF4-FFF2-40B4-BE49-F238E27FC236}">
                <a16:creationId xmlns:a16="http://schemas.microsoft.com/office/drawing/2014/main" id="{33BE3644-DEF6-4D6A-A5F6-9413830ED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1269" name="Line 94">
            <a:extLst>
              <a:ext uri="{FF2B5EF4-FFF2-40B4-BE49-F238E27FC236}">
                <a16:creationId xmlns:a16="http://schemas.microsoft.com/office/drawing/2014/main" id="{33724749-16B7-432C-8EA2-81C4F1A4B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95">
            <a:extLst>
              <a:ext uri="{FF2B5EF4-FFF2-40B4-BE49-F238E27FC236}">
                <a16:creationId xmlns:a16="http://schemas.microsoft.com/office/drawing/2014/main" id="{41C01DBD-06E3-4B43-8BE4-AE881DE07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130">
            <a:extLst>
              <a:ext uri="{FF2B5EF4-FFF2-40B4-BE49-F238E27FC236}">
                <a16:creationId xmlns:a16="http://schemas.microsoft.com/office/drawing/2014/main" id="{9EFF4FB6-46F3-41FA-9179-F912CF620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2620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11272" name="Text Box 131">
            <a:extLst>
              <a:ext uri="{FF2B5EF4-FFF2-40B4-BE49-F238E27FC236}">
                <a16:creationId xmlns:a16="http://schemas.microsoft.com/office/drawing/2014/main" id="{658A5860-7376-42EB-AC54-1A89E0D2F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12620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11273" name="Text Box 132">
            <a:extLst>
              <a:ext uri="{FF2B5EF4-FFF2-40B4-BE49-F238E27FC236}">
                <a16:creationId xmlns:a16="http://schemas.microsoft.com/office/drawing/2014/main" id="{404C6A45-96C9-4291-9057-62594F157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12620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11274" name="Text Box 133">
            <a:extLst>
              <a:ext uri="{FF2B5EF4-FFF2-40B4-BE49-F238E27FC236}">
                <a16:creationId xmlns:a16="http://schemas.microsoft.com/office/drawing/2014/main" id="{DA1AC826-74E8-4D9F-8DA2-4F1C88C0D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26797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11275" name="Text Box 134">
            <a:extLst>
              <a:ext uri="{FF2B5EF4-FFF2-40B4-BE49-F238E27FC236}">
                <a16:creationId xmlns:a16="http://schemas.microsoft.com/office/drawing/2014/main" id="{484DCACF-B9D6-4D4E-AB11-DAD8DECBF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26797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11276" name="Text Box 135">
            <a:extLst>
              <a:ext uri="{FF2B5EF4-FFF2-40B4-BE49-F238E27FC236}">
                <a16:creationId xmlns:a16="http://schemas.microsoft.com/office/drawing/2014/main" id="{6D93F17D-8495-482B-B1A5-F5FE99827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2679700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11277" name="Text Box 136">
            <a:extLst>
              <a:ext uri="{FF2B5EF4-FFF2-40B4-BE49-F238E27FC236}">
                <a16:creationId xmlns:a16="http://schemas.microsoft.com/office/drawing/2014/main" id="{4D0248ED-1D1D-493A-BC3D-CE9CD2670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022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11278" name="Text Box 137">
            <a:extLst>
              <a:ext uri="{FF2B5EF4-FFF2-40B4-BE49-F238E27FC236}">
                <a16:creationId xmlns:a16="http://schemas.microsoft.com/office/drawing/2014/main" id="{F8515CC8-2D03-4F78-930B-3B50B5708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4022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11279" name="Text Box 138">
            <a:extLst>
              <a:ext uri="{FF2B5EF4-FFF2-40B4-BE49-F238E27FC236}">
                <a16:creationId xmlns:a16="http://schemas.microsoft.com/office/drawing/2014/main" id="{89605511-6373-4620-B34F-8D3898F63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40227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11280" name="Text Box 139">
            <a:extLst>
              <a:ext uri="{FF2B5EF4-FFF2-40B4-BE49-F238E27FC236}">
                <a16:creationId xmlns:a16="http://schemas.microsoft.com/office/drawing/2014/main" id="{2A6168D5-B351-4798-9EEE-F58D18416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4451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11281" name="Text Box 140">
            <a:extLst>
              <a:ext uri="{FF2B5EF4-FFF2-40B4-BE49-F238E27FC236}">
                <a16:creationId xmlns:a16="http://schemas.microsoft.com/office/drawing/2014/main" id="{7B0B8523-89FC-4D4C-983A-35031DC11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54451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11282" name="Text Box 141">
            <a:extLst>
              <a:ext uri="{FF2B5EF4-FFF2-40B4-BE49-F238E27FC236}">
                <a16:creationId xmlns:a16="http://schemas.microsoft.com/office/drawing/2014/main" id="{8D251463-7A71-4203-946C-5109C9D66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54451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11283" name="Text Box 142">
            <a:extLst>
              <a:ext uri="{FF2B5EF4-FFF2-40B4-BE49-F238E27FC236}">
                <a16:creationId xmlns:a16="http://schemas.microsoft.com/office/drawing/2014/main" id="{BC6CC0A1-419A-45BC-B4CC-EDC28E95B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8564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11284" name="Text Box 143">
            <a:extLst>
              <a:ext uri="{FF2B5EF4-FFF2-40B4-BE49-F238E27FC236}">
                <a16:creationId xmlns:a16="http://schemas.microsoft.com/office/drawing/2014/main" id="{5C48D802-4143-422F-8FDD-9FC61349E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6856413"/>
            <a:ext cx="374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11285" name="Object 2">
            <a:extLst>
              <a:ext uri="{FF2B5EF4-FFF2-40B4-BE49-F238E27FC236}">
                <a16:creationId xmlns:a16="http://schemas.microsoft.com/office/drawing/2014/main" id="{17639CFF-BB94-4534-9E3F-5D1DF92A6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800" y="1177925"/>
          <a:ext cx="876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3" imgW="875920" imgH="444307" progId="Equation.3">
                  <p:embed/>
                </p:oleObj>
              </mc:Choice>
              <mc:Fallback>
                <p:oleObj name="Equation" r:id="rId3" imgW="875920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177925"/>
                        <a:ext cx="8763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6" name="Object 3">
            <a:extLst>
              <a:ext uri="{FF2B5EF4-FFF2-40B4-BE49-F238E27FC236}">
                <a16:creationId xmlns:a16="http://schemas.microsoft.com/office/drawing/2014/main" id="{3948E6E0-D71D-4157-8096-E8033B8A4D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2725" y="1177925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5" imgW="901309" imgH="444307" progId="Equation.3">
                  <p:embed/>
                </p:oleObj>
              </mc:Choice>
              <mc:Fallback>
                <p:oleObj name="Equation" r:id="rId5" imgW="901309" imgH="44430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1177925"/>
                        <a:ext cx="90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7" name="Object 4">
            <a:extLst>
              <a:ext uri="{FF2B5EF4-FFF2-40B4-BE49-F238E27FC236}">
                <a16:creationId xmlns:a16="http://schemas.microsoft.com/office/drawing/2014/main" id="{1CA0DCF4-FD03-47C3-9066-DC7C0EDC21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8413" y="1177925"/>
          <a:ext cx="91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7" imgW="914400" imgH="444500" progId="Equation.3">
                  <p:embed/>
                </p:oleObj>
              </mc:Choice>
              <mc:Fallback>
                <p:oleObj name="Equation" r:id="rId7" imgW="914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413" y="1177925"/>
                        <a:ext cx="9144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8" name="Object 5">
            <a:extLst>
              <a:ext uri="{FF2B5EF4-FFF2-40B4-BE49-F238E27FC236}">
                <a16:creationId xmlns:a16="http://schemas.microsoft.com/office/drawing/2014/main" id="{02235057-B7A0-46B4-9D9A-5EBD48E374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625" y="2606675"/>
          <a:ext cx="90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Equation" r:id="rId9" imgW="901309" imgH="418918" progId="Equation.3">
                  <p:embed/>
                </p:oleObj>
              </mc:Choice>
              <mc:Fallback>
                <p:oleObj name="Equation" r:id="rId9" imgW="901309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606675"/>
                        <a:ext cx="901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9" name="Object 6">
            <a:extLst>
              <a:ext uri="{FF2B5EF4-FFF2-40B4-BE49-F238E27FC236}">
                <a16:creationId xmlns:a16="http://schemas.microsoft.com/office/drawing/2014/main" id="{F1CE042F-9CBB-4BED-8698-9291FC43BC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6363" y="2593975"/>
          <a:ext cx="711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11" imgW="710891" imgH="444307" progId="Equation.3">
                  <p:embed/>
                </p:oleObj>
              </mc:Choice>
              <mc:Fallback>
                <p:oleObj name="Equation" r:id="rId11" imgW="710891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593975"/>
                        <a:ext cx="7112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0" name="Object 7">
            <a:extLst>
              <a:ext uri="{FF2B5EF4-FFF2-40B4-BE49-F238E27FC236}">
                <a16:creationId xmlns:a16="http://schemas.microsoft.com/office/drawing/2014/main" id="{E566ABF9-57B8-41BA-9D6E-DE2048F79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1300" y="2595563"/>
          <a:ext cx="91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Equation" r:id="rId13" imgW="914400" imgH="444500" progId="Equation.3">
                  <p:embed/>
                </p:oleObj>
              </mc:Choice>
              <mc:Fallback>
                <p:oleObj name="Equation" r:id="rId13" imgW="9144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595563"/>
                        <a:ext cx="9144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1" name="Object 8">
            <a:extLst>
              <a:ext uri="{FF2B5EF4-FFF2-40B4-BE49-F238E27FC236}">
                <a16:creationId xmlns:a16="http://schemas.microsoft.com/office/drawing/2014/main" id="{F67572AA-79C1-4E79-AF28-414667C6EE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625" y="3951288"/>
          <a:ext cx="889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Equation" r:id="rId15" imgW="889000" imgH="419100" progId="Equation.3">
                  <p:embed/>
                </p:oleObj>
              </mc:Choice>
              <mc:Fallback>
                <p:oleObj name="Equation" r:id="rId15" imgW="8890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3951288"/>
                        <a:ext cx="889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2" name="Object 9">
            <a:extLst>
              <a:ext uri="{FF2B5EF4-FFF2-40B4-BE49-F238E27FC236}">
                <a16:creationId xmlns:a16="http://schemas.microsoft.com/office/drawing/2014/main" id="{9690F781-13C4-45AD-9FCA-7A0341BDE2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8138" y="3951288"/>
          <a:ext cx="660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Equation" r:id="rId17" imgW="660400" imgH="419100" progId="Equation.3">
                  <p:embed/>
                </p:oleObj>
              </mc:Choice>
              <mc:Fallback>
                <p:oleObj name="Equation" r:id="rId17" imgW="6604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8" y="3951288"/>
                        <a:ext cx="660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3" name="Object 10">
            <a:extLst>
              <a:ext uri="{FF2B5EF4-FFF2-40B4-BE49-F238E27FC236}">
                <a16:creationId xmlns:a16="http://schemas.microsoft.com/office/drawing/2014/main" id="{BD955B80-AB0F-4CFD-80E1-37C72CB282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8413" y="3951288"/>
          <a:ext cx="901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Equation" r:id="rId19" imgW="901309" imgH="418918" progId="Equation.3">
                  <p:embed/>
                </p:oleObj>
              </mc:Choice>
              <mc:Fallback>
                <p:oleObj name="Equation" r:id="rId19" imgW="901309" imgH="41891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413" y="3951288"/>
                        <a:ext cx="901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4" name="Object 11">
            <a:extLst>
              <a:ext uri="{FF2B5EF4-FFF2-40B4-BE49-F238E27FC236}">
                <a16:creationId xmlns:a16="http://schemas.microsoft.com/office/drawing/2014/main" id="{21954AD8-292C-4991-8BD4-D9C1CBF77F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9888" y="5360988"/>
          <a:ext cx="787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Equation" r:id="rId21" imgW="787058" imgH="444307" progId="Equation.3">
                  <p:embed/>
                </p:oleObj>
              </mc:Choice>
              <mc:Fallback>
                <p:oleObj name="Equation" r:id="rId21" imgW="787058" imgH="44430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5360988"/>
                        <a:ext cx="7874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5" name="Object 12">
            <a:extLst>
              <a:ext uri="{FF2B5EF4-FFF2-40B4-BE49-F238E27FC236}">
                <a16:creationId xmlns:a16="http://schemas.microsoft.com/office/drawing/2014/main" id="{43ECBB42-B986-4DDD-BF7C-8ACA36061A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5359400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Equation" r:id="rId23" imgW="901309" imgH="444307" progId="Equation.3">
                  <p:embed/>
                </p:oleObj>
              </mc:Choice>
              <mc:Fallback>
                <p:oleObj name="Equation" r:id="rId23" imgW="901309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5359400"/>
                        <a:ext cx="90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6" name="Object 13">
            <a:extLst>
              <a:ext uri="{FF2B5EF4-FFF2-40B4-BE49-F238E27FC236}">
                <a16:creationId xmlns:a16="http://schemas.microsoft.com/office/drawing/2014/main" id="{61554072-A34C-44DE-9F6C-6947E1B828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3975" y="5373688"/>
          <a:ext cx="876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25" imgW="876300" imgH="419100" progId="Equation.3">
                  <p:embed/>
                </p:oleObj>
              </mc:Choice>
              <mc:Fallback>
                <p:oleObj name="Equation" r:id="rId25" imgW="8763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5373688"/>
                        <a:ext cx="876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7" name="Object 14">
            <a:extLst>
              <a:ext uri="{FF2B5EF4-FFF2-40B4-BE49-F238E27FC236}">
                <a16:creationId xmlns:a16="http://schemas.microsoft.com/office/drawing/2014/main" id="{46EBA438-8685-48EC-AA7F-052F65F64F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6770688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27" imgW="901309" imgH="444307" progId="Equation.3">
                  <p:embed/>
                </p:oleObj>
              </mc:Choice>
              <mc:Fallback>
                <p:oleObj name="Equation" r:id="rId27" imgW="901309" imgH="444307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6770688"/>
                        <a:ext cx="901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8" name="Object 15">
            <a:extLst>
              <a:ext uri="{FF2B5EF4-FFF2-40B4-BE49-F238E27FC236}">
                <a16:creationId xmlns:a16="http://schemas.microsoft.com/office/drawing/2014/main" id="{8BD6C544-3F1F-466B-B2A6-5CDE977E4C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4338" y="6772275"/>
          <a:ext cx="584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Equation" r:id="rId29" imgW="583947" imgH="444307" progId="Equation.3">
                  <p:embed/>
                </p:oleObj>
              </mc:Choice>
              <mc:Fallback>
                <p:oleObj name="Equation" r:id="rId29" imgW="583947" imgH="44430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6772275"/>
                        <a:ext cx="5842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9" name="Text Box 171">
            <a:extLst>
              <a:ext uri="{FF2B5EF4-FFF2-40B4-BE49-F238E27FC236}">
                <a16:creationId xmlns:a16="http://schemas.microsoft.com/office/drawing/2014/main" id="{9B4C16E3-CAFD-430A-8A95-48C3C7317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31825"/>
            <a:ext cx="2259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 u="sng">
                <a:latin typeface="Times New Roman" panose="02020603050405020304" pitchFamily="18" charset="0"/>
              </a:rPr>
              <a:t>Type 2 – Repeated Linear Factor</a:t>
            </a:r>
          </a:p>
        </p:txBody>
      </p:sp>
      <p:sp>
        <p:nvSpPr>
          <p:cNvPr id="11300" name="Text Box 62">
            <a:extLst>
              <a:ext uri="{FF2B5EF4-FFF2-40B4-BE49-F238E27FC236}">
                <a16:creationId xmlns:a16="http://schemas.microsoft.com/office/drawing/2014/main" id="{11CB21AD-120D-4AE6-BDAC-C64E65683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1301" name="Text Box 37">
            <a:extLst>
              <a:ext uri="{FF2B5EF4-FFF2-40B4-BE49-F238E27FC236}">
                <a16:creationId xmlns:a16="http://schemas.microsoft.com/office/drawing/2014/main" id="{38EADC58-4D21-48F6-807F-B75D1407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02F500F-A7A1-4B64-B207-803EEBE12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F56624D1-2C44-42AB-ACFE-44FB105F3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28588"/>
            <a:ext cx="1812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2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9567E785-5028-49EA-93FB-B6A0A6582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28588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2293" name="Text Box 6">
            <a:extLst>
              <a:ext uri="{FF2B5EF4-FFF2-40B4-BE49-F238E27FC236}">
                <a16:creationId xmlns:a16="http://schemas.microsoft.com/office/drawing/2014/main" id="{A9054807-1C9B-445B-9310-7EEB72FAD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96900"/>
            <a:ext cx="9350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u="sng">
                <a:latin typeface="Times New Roman" panose="02020603050405020304" pitchFamily="18" charset="0"/>
              </a:rPr>
              <a:t>ANSWERS</a:t>
            </a:r>
          </a:p>
        </p:txBody>
      </p:sp>
      <p:sp>
        <p:nvSpPr>
          <p:cNvPr id="12294" name="Text Box 7">
            <a:extLst>
              <a:ext uri="{FF2B5EF4-FFF2-40B4-BE49-F238E27FC236}">
                <a16:creationId xmlns:a16="http://schemas.microsoft.com/office/drawing/2014/main" id="{BC81AE05-E518-49D7-B770-D5647EC20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2620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12295" name="Text Box 8">
            <a:extLst>
              <a:ext uri="{FF2B5EF4-FFF2-40B4-BE49-F238E27FC236}">
                <a16:creationId xmlns:a16="http://schemas.microsoft.com/office/drawing/2014/main" id="{2CEC7F9A-647D-4AE1-96A1-8466E6E82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126206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12296" name="Text Box 9">
            <a:extLst>
              <a:ext uri="{FF2B5EF4-FFF2-40B4-BE49-F238E27FC236}">
                <a16:creationId xmlns:a16="http://schemas.microsoft.com/office/drawing/2014/main" id="{95EE40AD-4643-4662-A4F8-187E013C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1281113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12297" name="Text Box 10">
            <a:extLst>
              <a:ext uri="{FF2B5EF4-FFF2-40B4-BE49-F238E27FC236}">
                <a16:creationId xmlns:a16="http://schemas.microsoft.com/office/drawing/2014/main" id="{AA1CFBC1-0867-44CA-878D-329EE2DB5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2649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12298" name="Text Box 11">
            <a:extLst>
              <a:ext uri="{FF2B5EF4-FFF2-40B4-BE49-F238E27FC236}">
                <a16:creationId xmlns:a16="http://schemas.microsoft.com/office/drawing/2014/main" id="{DFE74675-8A7C-4F2B-B839-02C98CC4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264953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12299" name="Text Box 12">
            <a:extLst>
              <a:ext uri="{FF2B5EF4-FFF2-40B4-BE49-F238E27FC236}">
                <a16:creationId xmlns:a16="http://schemas.microsoft.com/office/drawing/2014/main" id="{88CA9295-F3A1-4D5B-BC5F-115D7656F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2668588"/>
            <a:ext cx="298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12300" name="Text Box 13">
            <a:extLst>
              <a:ext uri="{FF2B5EF4-FFF2-40B4-BE49-F238E27FC236}">
                <a16:creationId xmlns:a16="http://schemas.microsoft.com/office/drawing/2014/main" id="{DDAB1CBA-97D1-42F2-9F7D-7C5A762EA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0163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7.</a:t>
            </a:r>
          </a:p>
        </p:txBody>
      </p:sp>
      <p:sp>
        <p:nvSpPr>
          <p:cNvPr id="12301" name="Text Box 14">
            <a:extLst>
              <a:ext uri="{FF2B5EF4-FFF2-40B4-BE49-F238E27FC236}">
                <a16:creationId xmlns:a16="http://schemas.microsoft.com/office/drawing/2014/main" id="{8E178CC8-780D-4D21-AA44-E2DA1B4E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401637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8.</a:t>
            </a:r>
          </a:p>
        </p:txBody>
      </p:sp>
      <p:sp>
        <p:nvSpPr>
          <p:cNvPr id="12302" name="Text Box 15">
            <a:extLst>
              <a:ext uri="{FF2B5EF4-FFF2-40B4-BE49-F238E27FC236}">
                <a16:creationId xmlns:a16="http://schemas.microsoft.com/office/drawing/2014/main" id="{AD96CE86-7715-4B05-AB89-3903EB9DA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4035425"/>
            <a:ext cx="298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9.</a:t>
            </a:r>
          </a:p>
        </p:txBody>
      </p:sp>
      <p:sp>
        <p:nvSpPr>
          <p:cNvPr id="12303" name="Text Box 16">
            <a:extLst>
              <a:ext uri="{FF2B5EF4-FFF2-40B4-BE49-F238E27FC236}">
                <a16:creationId xmlns:a16="http://schemas.microsoft.com/office/drawing/2014/main" id="{AD7D84C6-FCDA-4AEA-B3A3-59D0853AC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4197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10.</a:t>
            </a:r>
          </a:p>
        </p:txBody>
      </p:sp>
      <p:sp>
        <p:nvSpPr>
          <p:cNvPr id="12304" name="Text Box 17">
            <a:extLst>
              <a:ext uri="{FF2B5EF4-FFF2-40B4-BE49-F238E27FC236}">
                <a16:creationId xmlns:a16="http://schemas.microsoft.com/office/drawing/2014/main" id="{8CE90CBF-2CFF-45F6-AC90-55962C3D9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541972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11.</a:t>
            </a:r>
          </a:p>
        </p:txBody>
      </p:sp>
      <p:sp>
        <p:nvSpPr>
          <p:cNvPr id="12305" name="Text Box 18">
            <a:extLst>
              <a:ext uri="{FF2B5EF4-FFF2-40B4-BE49-F238E27FC236}">
                <a16:creationId xmlns:a16="http://schemas.microsoft.com/office/drawing/2014/main" id="{9A5908A2-E3D5-491B-A144-BB09112D7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4387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12.</a:t>
            </a:r>
          </a:p>
        </p:txBody>
      </p:sp>
      <p:sp>
        <p:nvSpPr>
          <p:cNvPr id="12306" name="Text Box 19">
            <a:extLst>
              <a:ext uri="{FF2B5EF4-FFF2-40B4-BE49-F238E27FC236}">
                <a16:creationId xmlns:a16="http://schemas.microsoft.com/office/drawing/2014/main" id="{8C049356-7742-4B55-A6C9-D18F647D8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8611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13.</a:t>
            </a:r>
          </a:p>
        </p:txBody>
      </p:sp>
      <p:sp>
        <p:nvSpPr>
          <p:cNvPr id="12307" name="Text Box 20">
            <a:extLst>
              <a:ext uri="{FF2B5EF4-FFF2-40B4-BE49-F238E27FC236}">
                <a16:creationId xmlns:a16="http://schemas.microsoft.com/office/drawing/2014/main" id="{8C45DECA-D2A8-4DA3-A012-D89C18241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6861175"/>
            <a:ext cx="374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14.</a:t>
            </a:r>
          </a:p>
        </p:txBody>
      </p:sp>
      <p:graphicFrame>
        <p:nvGraphicFramePr>
          <p:cNvPr id="12308" name="Object 2">
            <a:extLst>
              <a:ext uri="{FF2B5EF4-FFF2-40B4-BE49-F238E27FC236}">
                <a16:creationId xmlns:a16="http://schemas.microsoft.com/office/drawing/2014/main" id="{C465EE04-2A7B-4C85-8B4C-95FB72B92B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575" y="1190625"/>
          <a:ext cx="1346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3" imgW="1346200" imgH="419100" progId="Equation.3">
                  <p:embed/>
                </p:oleObj>
              </mc:Choice>
              <mc:Fallback>
                <p:oleObj name="Equation" r:id="rId3" imgW="13462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1190625"/>
                        <a:ext cx="1346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9" name="Line 35">
            <a:extLst>
              <a:ext uri="{FF2B5EF4-FFF2-40B4-BE49-F238E27FC236}">
                <a16:creationId xmlns:a16="http://schemas.microsoft.com/office/drawing/2014/main" id="{3D8532BA-CE65-4E93-A47A-BEB4E27AE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6">
            <a:extLst>
              <a:ext uri="{FF2B5EF4-FFF2-40B4-BE49-F238E27FC236}">
                <a16:creationId xmlns:a16="http://schemas.microsoft.com/office/drawing/2014/main" id="{AAA1809E-050A-490D-9F0F-BD71F3364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311" name="Object 3">
            <a:extLst>
              <a:ext uri="{FF2B5EF4-FFF2-40B4-BE49-F238E27FC236}">
                <a16:creationId xmlns:a16="http://schemas.microsoft.com/office/drawing/2014/main" id="{A20FEC91-737C-4362-AE48-AEFC24BB5A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0" y="1190625"/>
          <a:ext cx="1485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5" imgW="1485900" imgH="419100" progId="Equation.3">
                  <p:embed/>
                </p:oleObj>
              </mc:Choice>
              <mc:Fallback>
                <p:oleObj name="Equation" r:id="rId5" imgW="14859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1190625"/>
                        <a:ext cx="1485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4">
            <a:extLst>
              <a:ext uri="{FF2B5EF4-FFF2-40B4-BE49-F238E27FC236}">
                <a16:creationId xmlns:a16="http://schemas.microsoft.com/office/drawing/2014/main" id="{554FC0DE-D851-4193-894F-F811DA07F6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7425" y="1190625"/>
          <a:ext cx="140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7" imgW="1409700" imgH="419100" progId="Equation.3">
                  <p:embed/>
                </p:oleObj>
              </mc:Choice>
              <mc:Fallback>
                <p:oleObj name="Equation" r:id="rId7" imgW="1409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1190625"/>
                        <a:ext cx="1409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5">
            <a:extLst>
              <a:ext uri="{FF2B5EF4-FFF2-40B4-BE49-F238E27FC236}">
                <a16:creationId xmlns:a16="http://schemas.microsoft.com/office/drawing/2014/main" id="{B7428E28-A9E4-48BE-9044-AF0513B802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575" y="2576513"/>
          <a:ext cx="151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Equation" r:id="rId9" imgW="1511300" imgH="419100" progId="Equation.3">
                  <p:embed/>
                </p:oleObj>
              </mc:Choice>
              <mc:Fallback>
                <p:oleObj name="Equation" r:id="rId9" imgW="15113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576513"/>
                        <a:ext cx="1511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6">
            <a:extLst>
              <a:ext uri="{FF2B5EF4-FFF2-40B4-BE49-F238E27FC236}">
                <a16:creationId xmlns:a16="http://schemas.microsoft.com/office/drawing/2014/main" id="{969E564C-2DCF-452A-AD0A-7F5B4C26C5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0" y="2576513"/>
          <a:ext cx="1422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Equation" r:id="rId11" imgW="1422400" imgH="419100" progId="Equation.3">
                  <p:embed/>
                </p:oleObj>
              </mc:Choice>
              <mc:Fallback>
                <p:oleObj name="Equation" r:id="rId11" imgW="14224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2576513"/>
                        <a:ext cx="1422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7">
            <a:extLst>
              <a:ext uri="{FF2B5EF4-FFF2-40B4-BE49-F238E27FC236}">
                <a16:creationId xmlns:a16="http://schemas.microsoft.com/office/drawing/2014/main" id="{83D8ABD8-7561-4356-81EF-8AB870C09A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7425" y="2576513"/>
          <a:ext cx="1270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Equation" r:id="rId13" imgW="1270000" imgH="419100" progId="Equation.3">
                  <p:embed/>
                </p:oleObj>
              </mc:Choice>
              <mc:Fallback>
                <p:oleObj name="Equation" r:id="rId13" imgW="12700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2576513"/>
                        <a:ext cx="1270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6" name="Object 8">
            <a:extLst>
              <a:ext uri="{FF2B5EF4-FFF2-40B4-BE49-F238E27FC236}">
                <a16:creationId xmlns:a16="http://schemas.microsoft.com/office/drawing/2014/main" id="{9994EA24-ACF9-4E87-88A5-23D6587361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575" y="3944938"/>
          <a:ext cx="1384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Equation" r:id="rId15" imgW="1384300" imgH="419100" progId="Equation.3">
                  <p:embed/>
                </p:oleObj>
              </mc:Choice>
              <mc:Fallback>
                <p:oleObj name="Equation" r:id="rId15" imgW="13843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944938"/>
                        <a:ext cx="1384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7" name="Object 9">
            <a:extLst>
              <a:ext uri="{FF2B5EF4-FFF2-40B4-BE49-F238E27FC236}">
                <a16:creationId xmlns:a16="http://schemas.microsoft.com/office/drawing/2014/main" id="{C15D62A6-4E60-4AAA-94B7-FE3AF99A3B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0" y="3944938"/>
          <a:ext cx="1320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Equation" r:id="rId17" imgW="1320227" imgH="418918" progId="Equation.3">
                  <p:embed/>
                </p:oleObj>
              </mc:Choice>
              <mc:Fallback>
                <p:oleObj name="Equation" r:id="rId17" imgW="1320227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3944938"/>
                        <a:ext cx="1320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8" name="Object 10">
            <a:extLst>
              <a:ext uri="{FF2B5EF4-FFF2-40B4-BE49-F238E27FC236}">
                <a16:creationId xmlns:a16="http://schemas.microsoft.com/office/drawing/2014/main" id="{81B01F2D-BBE6-43C1-974C-768E16B8BA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7425" y="3944938"/>
          <a:ext cx="1828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19" imgW="1828800" imgH="419100" progId="Equation.3">
                  <p:embed/>
                </p:oleObj>
              </mc:Choice>
              <mc:Fallback>
                <p:oleObj name="Equation" r:id="rId19" imgW="18288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4938"/>
                        <a:ext cx="1828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9" name="Object 11">
            <a:extLst>
              <a:ext uri="{FF2B5EF4-FFF2-40B4-BE49-F238E27FC236}">
                <a16:creationId xmlns:a16="http://schemas.microsoft.com/office/drawing/2014/main" id="{931428C3-C3AC-4CEC-8052-610F669D89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925" y="5348288"/>
          <a:ext cx="140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21" imgW="1409700" imgH="419100" progId="Equation.3">
                  <p:embed/>
                </p:oleObj>
              </mc:Choice>
              <mc:Fallback>
                <p:oleObj name="Equation" r:id="rId21" imgW="14097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348288"/>
                        <a:ext cx="1409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0" name="Object 12">
            <a:extLst>
              <a:ext uri="{FF2B5EF4-FFF2-40B4-BE49-F238E27FC236}">
                <a16:creationId xmlns:a16="http://schemas.microsoft.com/office/drawing/2014/main" id="{BF7688AA-409D-41DD-9F69-806A78C60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0" y="5348288"/>
          <a:ext cx="1168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23" imgW="1168400" imgH="419100" progId="Equation.3">
                  <p:embed/>
                </p:oleObj>
              </mc:Choice>
              <mc:Fallback>
                <p:oleObj name="Equation" r:id="rId23" imgW="11684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5348288"/>
                        <a:ext cx="1168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1" name="Object 13">
            <a:extLst>
              <a:ext uri="{FF2B5EF4-FFF2-40B4-BE49-F238E27FC236}">
                <a16:creationId xmlns:a16="http://schemas.microsoft.com/office/drawing/2014/main" id="{8769EBF1-9D63-4AC1-94E3-CD61F92DF7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7425" y="5348288"/>
          <a:ext cx="1714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25" imgW="1714500" imgH="419100" progId="Equation.3">
                  <p:embed/>
                </p:oleObj>
              </mc:Choice>
              <mc:Fallback>
                <p:oleObj name="Equation" r:id="rId25" imgW="17145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5348288"/>
                        <a:ext cx="1714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2" name="Object 14">
            <a:extLst>
              <a:ext uri="{FF2B5EF4-FFF2-40B4-BE49-F238E27FC236}">
                <a16:creationId xmlns:a16="http://schemas.microsoft.com/office/drawing/2014/main" id="{54B77078-9A18-44D3-B5E5-A109435935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575" y="6789738"/>
          <a:ext cx="1371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27" imgW="1371600" imgH="419100" progId="Equation.3">
                  <p:embed/>
                </p:oleObj>
              </mc:Choice>
              <mc:Fallback>
                <p:oleObj name="Equation" r:id="rId27" imgW="1371600" imgH="419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6789738"/>
                        <a:ext cx="1371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3" name="Object 15">
            <a:extLst>
              <a:ext uri="{FF2B5EF4-FFF2-40B4-BE49-F238E27FC236}">
                <a16:creationId xmlns:a16="http://schemas.microsoft.com/office/drawing/2014/main" id="{CCF4395E-B265-4155-94EA-7EE6B1358C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3350" y="6802438"/>
          <a:ext cx="876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29" imgW="875920" imgH="393529" progId="Equation.3">
                  <p:embed/>
                </p:oleObj>
              </mc:Choice>
              <mc:Fallback>
                <p:oleObj name="Equation" r:id="rId29" imgW="875920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6802438"/>
                        <a:ext cx="876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4" name="Text Box 62">
            <a:extLst>
              <a:ext uri="{FF2B5EF4-FFF2-40B4-BE49-F238E27FC236}">
                <a16:creationId xmlns:a16="http://schemas.microsoft.com/office/drawing/2014/main" id="{1DB36291-DAC6-40F3-AC72-CEE03B86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id="{23B44B17-D16B-4C42-819F-4C7F78BCA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34D5E5B7-CC64-4AF8-9A7F-3A95BF4DB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588"/>
            <a:ext cx="6553200" cy="96123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05F170B4-6408-473D-81F0-8C6B545E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165100"/>
            <a:ext cx="2449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Partial Fractions 3</a:t>
            </a:r>
          </a:p>
        </p:txBody>
      </p:sp>
      <p:sp>
        <p:nvSpPr>
          <p:cNvPr id="13316" name="Text Box 7">
            <a:extLst>
              <a:ext uri="{FF2B5EF4-FFF2-40B4-BE49-F238E27FC236}">
                <a16:creationId xmlns:a16="http://schemas.microsoft.com/office/drawing/2014/main" id="{3FAEBAFE-B45C-4FA4-88E4-904FAD4E0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5100"/>
            <a:ext cx="171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Times New Roman" panose="02020603050405020304" pitchFamily="18" charset="0"/>
              </a:rPr>
              <a:t>Advanced Higher</a:t>
            </a:r>
          </a:p>
        </p:txBody>
      </p:sp>
      <p:sp>
        <p:nvSpPr>
          <p:cNvPr id="13317" name="Line 94">
            <a:extLst>
              <a:ext uri="{FF2B5EF4-FFF2-40B4-BE49-F238E27FC236}">
                <a16:creationId xmlns:a16="http://schemas.microsoft.com/office/drawing/2014/main" id="{1B91A8D4-A99F-424F-9B14-D96A4B522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9490075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95">
            <a:extLst>
              <a:ext uri="{FF2B5EF4-FFF2-40B4-BE49-F238E27FC236}">
                <a16:creationId xmlns:a16="http://schemas.microsoft.com/office/drawing/2014/main" id="{8B19AFAD-EC7F-4534-899A-7945FA284A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88950"/>
            <a:ext cx="655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130">
            <a:extLst>
              <a:ext uri="{FF2B5EF4-FFF2-40B4-BE49-F238E27FC236}">
                <a16:creationId xmlns:a16="http://schemas.microsoft.com/office/drawing/2014/main" id="{B0C4B2BD-6D74-4C92-969B-62FB87A46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244600"/>
            <a:ext cx="6092825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1.a)  Show that the quadratic                         is irreducible.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  Hence express                                       in partial fractions.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2.a)  Show that the quadratic                        is irreducible.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  Hence express                                      in partial fractions.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3.  Express in partial fractions (you must show first that the quadratic factor is irreducible).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 a)		b)		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 d)		e)		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latin typeface="Times New Roman" panose="02020603050405020304" pitchFamily="18" charset="0"/>
              </a:rPr>
              <a:t>The following question is an actual examination question.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4.a)  Factorise the cubic polynomial                              as the product of a linear factor </a:t>
            </a:r>
            <a:r>
              <a:rPr lang="en-GB" altLang="en-US" sz="1200" i="1">
                <a:latin typeface="Times New Roman" panose="02020603050405020304" pitchFamily="18" charset="0"/>
              </a:rPr>
              <a:t>l</a:t>
            </a:r>
            <a:r>
              <a:rPr lang="en-GB" altLang="en-US" sz="1200">
                <a:latin typeface="Times New Roman" panose="02020603050405020304" pitchFamily="18" charset="0"/>
              </a:rPr>
              <a:t>(</a:t>
            </a:r>
            <a:r>
              <a:rPr lang="en-GB" altLang="en-US" sz="1200" i="1">
                <a:latin typeface="Times New Roman" panose="02020603050405020304" pitchFamily="18" charset="0"/>
              </a:rPr>
              <a:t>x</a:t>
            </a:r>
            <a:r>
              <a:rPr lang="en-GB" altLang="en-US" sz="1200">
                <a:latin typeface="Times New Roman" panose="02020603050405020304" pitchFamily="18" charset="0"/>
              </a:rPr>
              <a:t>) and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     quadratic factor </a:t>
            </a:r>
            <a:r>
              <a:rPr lang="en-GB" altLang="en-US" sz="1200" i="1">
                <a:latin typeface="Times New Roman" panose="02020603050405020304" pitchFamily="18" charset="0"/>
              </a:rPr>
              <a:t>q</a:t>
            </a:r>
            <a:r>
              <a:rPr lang="en-GB" altLang="en-US" sz="1200">
                <a:latin typeface="Times New Roman" panose="02020603050405020304" pitchFamily="18" charset="0"/>
              </a:rPr>
              <a:t>(</a:t>
            </a:r>
            <a:r>
              <a:rPr lang="en-GB" altLang="en-US" sz="1200" i="1">
                <a:latin typeface="Times New Roman" panose="02020603050405020304" pitchFamily="18" charset="0"/>
              </a:rPr>
              <a:t>x</a:t>
            </a:r>
            <a:r>
              <a:rPr lang="en-GB" altLang="en-US" sz="1200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b)  Show that the quadratic factor </a:t>
            </a:r>
            <a:r>
              <a:rPr lang="en-GB" altLang="en-US" sz="1200" i="1">
                <a:latin typeface="Times New Roman" panose="02020603050405020304" pitchFamily="18" charset="0"/>
              </a:rPr>
              <a:t>q</a:t>
            </a:r>
            <a:r>
              <a:rPr lang="en-GB" altLang="en-US" sz="1200">
                <a:latin typeface="Times New Roman" panose="02020603050405020304" pitchFamily="18" charset="0"/>
              </a:rPr>
              <a:t>(</a:t>
            </a:r>
            <a:r>
              <a:rPr lang="en-GB" altLang="en-US" sz="1200" i="1">
                <a:latin typeface="Times New Roman" panose="02020603050405020304" pitchFamily="18" charset="0"/>
              </a:rPr>
              <a:t>x</a:t>
            </a:r>
            <a:r>
              <a:rPr lang="en-GB" altLang="en-US" sz="1200">
                <a:latin typeface="Times New Roman" panose="02020603050405020304" pitchFamily="18" charset="0"/>
              </a:rPr>
              <a:t>) is irreducible.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imes New Roman" panose="02020603050405020304" pitchFamily="18" charset="0"/>
              </a:rPr>
              <a:t>   c)  Hence express                                 in partial fractions.</a:t>
            </a:r>
          </a:p>
        </p:txBody>
      </p:sp>
      <p:graphicFrame>
        <p:nvGraphicFramePr>
          <p:cNvPr id="13320" name="Object 2">
            <a:extLst>
              <a:ext uri="{FF2B5EF4-FFF2-40B4-BE49-F238E27FC236}">
                <a16:creationId xmlns:a16="http://schemas.microsoft.com/office/drawing/2014/main" id="{3E88D07F-FF36-49AE-A3BD-44A575D836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2650" y="1292225"/>
          <a:ext cx="698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Equation" r:id="rId3" imgW="698197" imgH="203112" progId="Equation.3">
                  <p:embed/>
                </p:oleObj>
              </mc:Choice>
              <mc:Fallback>
                <p:oleObj name="Equation" r:id="rId3" imgW="69819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1292225"/>
                        <a:ext cx="6985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3">
            <a:extLst>
              <a:ext uri="{FF2B5EF4-FFF2-40B4-BE49-F238E27FC236}">
                <a16:creationId xmlns:a16="http://schemas.microsoft.com/office/drawing/2014/main" id="{9FC8EC7D-4C3B-4200-8A79-52B13ADCDD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6388" y="1724025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Equation" r:id="rId5" imgW="1193800" imgH="444500" progId="Equation.3">
                  <p:embed/>
                </p:oleObj>
              </mc:Choice>
              <mc:Fallback>
                <p:oleObj name="Equation" r:id="rId5" imgW="11938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1724025"/>
                        <a:ext cx="1193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4">
            <a:extLst>
              <a:ext uri="{FF2B5EF4-FFF2-40B4-BE49-F238E27FC236}">
                <a16:creationId xmlns:a16="http://schemas.microsoft.com/office/drawing/2014/main" id="{4B2185BA-6323-4F3F-A55B-77894E61AF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2650" y="2552700"/>
          <a:ext cx="685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7" imgW="685800" imgH="203200" progId="Equation.3">
                  <p:embed/>
                </p:oleObj>
              </mc:Choice>
              <mc:Fallback>
                <p:oleObj name="Equation" r:id="rId7" imgW="6858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2552700"/>
                        <a:ext cx="6858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5">
            <a:extLst>
              <a:ext uri="{FF2B5EF4-FFF2-40B4-BE49-F238E27FC236}">
                <a16:creationId xmlns:a16="http://schemas.microsoft.com/office/drawing/2014/main" id="{2B286B95-5C94-4246-BEA6-9F812CA732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5975" y="53609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53609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6">
            <a:extLst>
              <a:ext uri="{FF2B5EF4-FFF2-40B4-BE49-F238E27FC236}">
                <a16:creationId xmlns:a16="http://schemas.microsoft.com/office/drawing/2014/main" id="{1F60B263-5A7C-4736-AE09-008FE46966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2997200"/>
          <a:ext cx="1181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11" imgW="1180588" imgH="418918" progId="Equation.3">
                  <p:embed/>
                </p:oleObj>
              </mc:Choice>
              <mc:Fallback>
                <p:oleObj name="Equation" r:id="rId11" imgW="1180588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997200"/>
                        <a:ext cx="11811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7">
            <a:extLst>
              <a:ext uri="{FF2B5EF4-FFF2-40B4-BE49-F238E27FC236}">
                <a16:creationId xmlns:a16="http://schemas.microsoft.com/office/drawing/2014/main" id="{6F1B87BF-9B7E-471F-90BC-8D71FCD6C0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500" y="4100513"/>
          <a:ext cx="1079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13" imgW="1079032" imgH="444307" progId="Equation.3">
                  <p:embed/>
                </p:oleObj>
              </mc:Choice>
              <mc:Fallback>
                <p:oleObj name="Equation" r:id="rId13" imgW="1079032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4100513"/>
                        <a:ext cx="1079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8">
            <a:extLst>
              <a:ext uri="{FF2B5EF4-FFF2-40B4-BE49-F238E27FC236}">
                <a16:creationId xmlns:a16="http://schemas.microsoft.com/office/drawing/2014/main" id="{F3341686-9063-445A-9479-4417CBDD81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8700" y="4100513"/>
          <a:ext cx="1219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15" imgW="1218671" imgH="444307" progId="Equation.3">
                  <p:embed/>
                </p:oleObj>
              </mc:Choice>
              <mc:Fallback>
                <p:oleObj name="Equation" r:id="rId15" imgW="1218671" imgH="44430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100513"/>
                        <a:ext cx="12192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9">
            <a:extLst>
              <a:ext uri="{FF2B5EF4-FFF2-40B4-BE49-F238E27FC236}">
                <a16:creationId xmlns:a16="http://schemas.microsoft.com/office/drawing/2014/main" id="{1246F9A4-B525-47D8-93B5-28005A5BD4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7225" y="4113213"/>
          <a:ext cx="622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17" imgW="622030" imgH="418918" progId="Equation.3">
                  <p:embed/>
                </p:oleObj>
              </mc:Choice>
              <mc:Fallback>
                <p:oleObj name="Equation" r:id="rId17" imgW="622030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7225" y="4113213"/>
                        <a:ext cx="622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0">
            <a:extLst>
              <a:ext uri="{FF2B5EF4-FFF2-40B4-BE49-F238E27FC236}">
                <a16:creationId xmlns:a16="http://schemas.microsoft.com/office/drawing/2014/main" id="{714BFDFC-8EB2-4D8F-A279-F4DF5C64FA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088" y="4821238"/>
          <a:ext cx="1104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19" imgW="1104900" imgH="444500" progId="Equation.3">
                  <p:embed/>
                </p:oleObj>
              </mc:Choice>
              <mc:Fallback>
                <p:oleObj name="Equation" r:id="rId19" imgW="11049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4821238"/>
                        <a:ext cx="1104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1">
            <a:extLst>
              <a:ext uri="{FF2B5EF4-FFF2-40B4-BE49-F238E27FC236}">
                <a16:creationId xmlns:a16="http://schemas.microsoft.com/office/drawing/2014/main" id="{1BDBFC40-E7F4-4DC6-BEFB-7AC4423B43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1250" y="4856163"/>
          <a:ext cx="1079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21" imgW="1079032" imgH="444307" progId="Equation.3">
                  <p:embed/>
                </p:oleObj>
              </mc:Choice>
              <mc:Fallback>
                <p:oleObj name="Equation" r:id="rId21" imgW="1079032" imgH="44430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4856163"/>
                        <a:ext cx="1079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2">
            <a:extLst>
              <a:ext uri="{FF2B5EF4-FFF2-40B4-BE49-F238E27FC236}">
                <a16:creationId xmlns:a16="http://schemas.microsoft.com/office/drawing/2014/main" id="{FCAA1D23-A444-4F3B-BA17-A9CC5649B2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37050" y="4856163"/>
          <a:ext cx="88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23" imgW="888614" imgH="444307" progId="Equation.3">
                  <p:embed/>
                </p:oleObj>
              </mc:Choice>
              <mc:Fallback>
                <p:oleObj name="Equation" r:id="rId23" imgW="888614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050" y="4856163"/>
                        <a:ext cx="889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3">
            <a:extLst>
              <a:ext uri="{FF2B5EF4-FFF2-40B4-BE49-F238E27FC236}">
                <a16:creationId xmlns:a16="http://schemas.microsoft.com/office/drawing/2014/main" id="{3208108E-BB5A-4706-867B-D94CEB0A32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2225" y="6224588"/>
          <a:ext cx="889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25" imgW="888614" imgH="203112" progId="Equation.3">
                  <p:embed/>
                </p:oleObj>
              </mc:Choice>
              <mc:Fallback>
                <p:oleObj name="Equation" r:id="rId25" imgW="888614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6224588"/>
                        <a:ext cx="8890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14">
            <a:extLst>
              <a:ext uri="{FF2B5EF4-FFF2-40B4-BE49-F238E27FC236}">
                <a16:creationId xmlns:a16="http://schemas.microsoft.com/office/drawing/2014/main" id="{5513F6D4-F39C-4276-AFC1-379A3F24A6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38300" y="7569200"/>
          <a:ext cx="914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27" imgW="914400" imgH="393700" progId="Equation.3">
                  <p:embed/>
                </p:oleObj>
              </mc:Choice>
              <mc:Fallback>
                <p:oleObj name="Equation" r:id="rId27" imgW="9144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7569200"/>
                        <a:ext cx="914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3" name="Text Box 144">
            <a:extLst>
              <a:ext uri="{FF2B5EF4-FFF2-40B4-BE49-F238E27FC236}">
                <a16:creationId xmlns:a16="http://schemas.microsoft.com/office/drawing/2014/main" id="{A96018E4-D80F-4D84-8D41-34C13461A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704850"/>
            <a:ext cx="25955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 u="sng">
                <a:latin typeface="Times New Roman" panose="02020603050405020304" pitchFamily="18" charset="0"/>
              </a:rPr>
              <a:t>Type 3 – Irreducible Quadratic Factor</a:t>
            </a:r>
          </a:p>
        </p:txBody>
      </p:sp>
      <p:sp>
        <p:nvSpPr>
          <p:cNvPr id="13334" name="Text Box 62">
            <a:extLst>
              <a:ext uri="{FF2B5EF4-FFF2-40B4-BE49-F238E27FC236}">
                <a16:creationId xmlns:a16="http://schemas.microsoft.com/office/drawing/2014/main" id="{DA2ECF30-556F-4E6D-AAE1-8A93C8D04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165100"/>
            <a:ext cx="1425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 i="1">
                <a:latin typeface="Times New Roman" panose="02020603050405020304" pitchFamily="18" charset="0"/>
              </a:rPr>
              <a:t>Unit 1 Outcome 1.1</a:t>
            </a:r>
          </a:p>
        </p:txBody>
      </p:sp>
      <p:sp>
        <p:nvSpPr>
          <p:cNvPr id="13335" name="Text Box 37">
            <a:extLst>
              <a:ext uri="{FF2B5EF4-FFF2-40B4-BE49-F238E27FC236}">
                <a16:creationId xmlns:a16="http://schemas.microsoft.com/office/drawing/2014/main" id="{9E9E1344-5D5E-4460-8B39-BB6E9E0F6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525000"/>
            <a:ext cx="1992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>
                <a:latin typeface="Times New Roman" panose="02020603050405020304" pitchFamily="18" charset="0"/>
              </a:rPr>
              <a:t>Coatbridge High Mathematics Department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1221</Words>
  <Application>Microsoft Office PowerPoint</Application>
  <PresentationFormat>A4 Paper (210x297 mm)</PresentationFormat>
  <Paragraphs>470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Lanark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Fractions 1</dc:title>
  <dc:subject>Advanced Higher Maths</dc:subject>
  <dc:creator>Vickie Leck</dc:creator>
  <dc:description>Unit 1 Outcome 1</dc:description>
  <cp:lastModifiedBy>S McCann</cp:lastModifiedBy>
  <cp:revision>27</cp:revision>
  <dcterms:created xsi:type="dcterms:W3CDTF">2009-05-25T18:03:12Z</dcterms:created>
  <dcterms:modified xsi:type="dcterms:W3CDTF">2020-05-04T14:18:12Z</dcterms:modified>
</cp:coreProperties>
</file>