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63" r:id="rId5"/>
    <p:sldId id="259" r:id="rId6"/>
    <p:sldId id="265" r:id="rId7"/>
    <p:sldId id="258" r:id="rId8"/>
    <p:sldId id="260" r:id="rId9"/>
    <p:sldId id="262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A412E-CBE5-4DE5-94EF-E88EA3E47F2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9C0C19E-0770-43E8-86B1-FF7D49A7BF33}">
      <dgm:prSet phldrT="[Text]"/>
      <dgm:spPr/>
      <dgm:t>
        <a:bodyPr/>
        <a:lstStyle/>
        <a:p>
          <a:r>
            <a:rPr lang="en-GB" dirty="0"/>
            <a:t>School Captains</a:t>
          </a:r>
        </a:p>
      </dgm:t>
    </dgm:pt>
    <dgm:pt modelId="{CD1EC4FF-3510-4C60-A357-62F335E5277A}" type="parTrans" cxnId="{BCDE1B4B-FEF3-42A5-A779-4275ED1177C2}">
      <dgm:prSet/>
      <dgm:spPr/>
      <dgm:t>
        <a:bodyPr/>
        <a:lstStyle/>
        <a:p>
          <a:endParaRPr lang="en-GB"/>
        </a:p>
      </dgm:t>
    </dgm:pt>
    <dgm:pt modelId="{65CE813E-CCFB-484E-84CC-FB54CDC9D646}" type="sibTrans" cxnId="{BCDE1B4B-FEF3-42A5-A779-4275ED1177C2}">
      <dgm:prSet/>
      <dgm:spPr/>
      <dgm:t>
        <a:bodyPr/>
        <a:lstStyle/>
        <a:p>
          <a:endParaRPr lang="en-GB"/>
        </a:p>
      </dgm:t>
    </dgm:pt>
    <dgm:pt modelId="{0857D034-7A9D-4351-B5D6-ABF5ED0BA6AD}">
      <dgm:prSet phldrT="[Text]"/>
      <dgm:spPr/>
      <dgm:t>
        <a:bodyPr/>
        <a:lstStyle/>
        <a:p>
          <a:r>
            <a:rPr lang="en-GB" dirty="0"/>
            <a:t>Atlas House Captains</a:t>
          </a:r>
        </a:p>
      </dgm:t>
    </dgm:pt>
    <dgm:pt modelId="{4170C900-6B63-4ECD-84F4-B3AE5A641EE5}" type="parTrans" cxnId="{F41A3072-DBD4-4E69-B4D3-6F2E5C7AAF3C}">
      <dgm:prSet/>
      <dgm:spPr/>
      <dgm:t>
        <a:bodyPr/>
        <a:lstStyle/>
        <a:p>
          <a:endParaRPr lang="en-GB"/>
        </a:p>
      </dgm:t>
    </dgm:pt>
    <dgm:pt modelId="{6035F137-DA87-4ABD-A814-3C7E5B098003}" type="sibTrans" cxnId="{F41A3072-DBD4-4E69-B4D3-6F2E5C7AAF3C}">
      <dgm:prSet/>
      <dgm:spPr/>
      <dgm:t>
        <a:bodyPr/>
        <a:lstStyle/>
        <a:p>
          <a:endParaRPr lang="en-GB"/>
        </a:p>
      </dgm:t>
    </dgm:pt>
    <dgm:pt modelId="{9E5A2A36-5598-486A-8779-4D65C465FF66}">
      <dgm:prSet phldrT="[Text]"/>
      <dgm:spPr/>
      <dgm:t>
        <a:bodyPr/>
        <a:lstStyle/>
        <a:p>
          <a:r>
            <a:rPr lang="en-GB" dirty="0"/>
            <a:t>Caledonian House Captains</a:t>
          </a:r>
        </a:p>
      </dgm:t>
    </dgm:pt>
    <dgm:pt modelId="{46545017-01E8-4D14-97FC-3BD6E7BF119A}" type="parTrans" cxnId="{D8FADBE6-543F-496D-935A-E46882B5F5FF}">
      <dgm:prSet/>
      <dgm:spPr/>
      <dgm:t>
        <a:bodyPr/>
        <a:lstStyle/>
        <a:p>
          <a:endParaRPr lang="en-GB"/>
        </a:p>
      </dgm:t>
    </dgm:pt>
    <dgm:pt modelId="{3ED78882-53F5-4892-8F6A-33146E6ECD1C}" type="sibTrans" cxnId="{D8FADBE6-543F-496D-935A-E46882B5F5FF}">
      <dgm:prSet/>
      <dgm:spPr/>
      <dgm:t>
        <a:bodyPr/>
        <a:lstStyle/>
        <a:p>
          <a:endParaRPr lang="en-GB"/>
        </a:p>
      </dgm:t>
    </dgm:pt>
    <dgm:pt modelId="{442C2900-D990-4079-BDA4-50A3EB3BDCC3}">
      <dgm:prSet phldrT="[Text]"/>
      <dgm:spPr/>
      <dgm:t>
        <a:bodyPr/>
        <a:lstStyle/>
        <a:p>
          <a:r>
            <a:rPr lang="en-GB" dirty="0"/>
            <a:t>Phoenix House Captains</a:t>
          </a:r>
        </a:p>
      </dgm:t>
    </dgm:pt>
    <dgm:pt modelId="{E51A862D-75C6-4DF4-9CF4-9F2DF61296BA}" type="sibTrans" cxnId="{FB832387-8FAB-4A52-983D-C81DCDC81647}">
      <dgm:prSet/>
      <dgm:spPr/>
      <dgm:t>
        <a:bodyPr/>
        <a:lstStyle/>
        <a:p>
          <a:endParaRPr lang="en-GB"/>
        </a:p>
      </dgm:t>
    </dgm:pt>
    <dgm:pt modelId="{9BAA1CB8-1BB9-4E89-8632-9B5B5DF49C75}" type="parTrans" cxnId="{FB832387-8FAB-4A52-983D-C81DCDC81647}">
      <dgm:prSet/>
      <dgm:spPr/>
      <dgm:t>
        <a:bodyPr/>
        <a:lstStyle/>
        <a:p>
          <a:endParaRPr lang="en-GB"/>
        </a:p>
      </dgm:t>
    </dgm:pt>
    <dgm:pt modelId="{16A4C871-4371-4D28-8B15-23E803236DBC}">
      <dgm:prSet/>
      <dgm:spPr/>
      <dgm:t>
        <a:bodyPr/>
        <a:lstStyle/>
        <a:p>
          <a:r>
            <a:rPr lang="en-GB" dirty="0"/>
            <a:t>Caledonian Prefects</a:t>
          </a:r>
        </a:p>
      </dgm:t>
    </dgm:pt>
    <dgm:pt modelId="{11498B1A-DB3F-4685-90B5-CC77EBB130B7}" type="parTrans" cxnId="{EB6FF5AB-FF7D-4D38-BED3-4E8B1BE9E591}">
      <dgm:prSet/>
      <dgm:spPr/>
      <dgm:t>
        <a:bodyPr/>
        <a:lstStyle/>
        <a:p>
          <a:endParaRPr lang="en-GB"/>
        </a:p>
      </dgm:t>
    </dgm:pt>
    <dgm:pt modelId="{90531CCF-896A-4284-9CDA-3B86CE925986}" type="sibTrans" cxnId="{EB6FF5AB-FF7D-4D38-BED3-4E8B1BE9E591}">
      <dgm:prSet/>
      <dgm:spPr/>
      <dgm:t>
        <a:bodyPr/>
        <a:lstStyle/>
        <a:p>
          <a:endParaRPr lang="en-GB"/>
        </a:p>
      </dgm:t>
    </dgm:pt>
    <dgm:pt modelId="{93634AC7-B463-4256-A03B-4ACA55AEA578}">
      <dgm:prSet/>
      <dgm:spPr/>
      <dgm:t>
        <a:bodyPr/>
        <a:lstStyle/>
        <a:p>
          <a:r>
            <a:rPr lang="en-GB" dirty="0"/>
            <a:t>Atlas Prefects</a:t>
          </a:r>
        </a:p>
      </dgm:t>
    </dgm:pt>
    <dgm:pt modelId="{652F3D5E-8AA3-4FA1-8F03-010E054D29C0}" type="parTrans" cxnId="{1E42ADC0-34DF-4371-9303-4E9900CA321A}">
      <dgm:prSet/>
      <dgm:spPr/>
      <dgm:t>
        <a:bodyPr/>
        <a:lstStyle/>
        <a:p>
          <a:endParaRPr lang="en-GB"/>
        </a:p>
      </dgm:t>
    </dgm:pt>
    <dgm:pt modelId="{55EAAD64-3418-4A02-AC00-6DE936EFA253}" type="sibTrans" cxnId="{1E42ADC0-34DF-4371-9303-4E9900CA321A}">
      <dgm:prSet/>
      <dgm:spPr/>
      <dgm:t>
        <a:bodyPr/>
        <a:lstStyle/>
        <a:p>
          <a:endParaRPr lang="en-GB"/>
        </a:p>
      </dgm:t>
    </dgm:pt>
    <dgm:pt modelId="{2828088D-7E28-4535-A80D-922AF56D8CF8}">
      <dgm:prSet/>
      <dgm:spPr/>
      <dgm:t>
        <a:bodyPr/>
        <a:lstStyle/>
        <a:p>
          <a:r>
            <a:rPr lang="en-GB" dirty="0"/>
            <a:t>Phoenix Prefects</a:t>
          </a:r>
        </a:p>
      </dgm:t>
    </dgm:pt>
    <dgm:pt modelId="{A6F7BD73-6F95-47BB-B2A9-E8E6C8971A24}" type="parTrans" cxnId="{422EF9CD-DA75-4662-A4E3-718650FE96BD}">
      <dgm:prSet/>
      <dgm:spPr/>
      <dgm:t>
        <a:bodyPr/>
        <a:lstStyle/>
        <a:p>
          <a:endParaRPr lang="en-GB"/>
        </a:p>
      </dgm:t>
    </dgm:pt>
    <dgm:pt modelId="{2A8A53A2-6D3A-4670-9ED3-4AD383EDAB14}" type="sibTrans" cxnId="{422EF9CD-DA75-4662-A4E3-718650FE96BD}">
      <dgm:prSet/>
      <dgm:spPr/>
      <dgm:t>
        <a:bodyPr/>
        <a:lstStyle/>
        <a:p>
          <a:endParaRPr lang="en-GB"/>
        </a:p>
      </dgm:t>
    </dgm:pt>
    <dgm:pt modelId="{516A5F4A-E4DD-4704-B219-2A4DC22F6784}" type="pres">
      <dgm:prSet presAssocID="{C74A412E-CBE5-4DE5-94EF-E88EA3E47F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AFB34E-1616-4B5F-8020-DE573D4B786E}" type="pres">
      <dgm:prSet presAssocID="{E9C0C19E-0770-43E8-86B1-FF7D49A7BF33}" presName="hierRoot1" presStyleCnt="0">
        <dgm:presLayoutVars>
          <dgm:hierBranch val="init"/>
        </dgm:presLayoutVars>
      </dgm:prSet>
      <dgm:spPr/>
    </dgm:pt>
    <dgm:pt modelId="{97664F93-E23B-48E4-AA6B-FBF73AF9E56A}" type="pres">
      <dgm:prSet presAssocID="{E9C0C19E-0770-43E8-86B1-FF7D49A7BF33}" presName="rootComposite1" presStyleCnt="0"/>
      <dgm:spPr/>
    </dgm:pt>
    <dgm:pt modelId="{5D0A7C79-B672-4703-B2FF-073F24440C75}" type="pres">
      <dgm:prSet presAssocID="{E9C0C19E-0770-43E8-86B1-FF7D49A7BF33}" presName="rootText1" presStyleLbl="node0" presStyleIdx="0" presStyleCnt="1">
        <dgm:presLayoutVars>
          <dgm:chPref val="3"/>
        </dgm:presLayoutVars>
      </dgm:prSet>
      <dgm:spPr/>
    </dgm:pt>
    <dgm:pt modelId="{3297C22D-488F-409F-B542-BFA04DCAF8C6}" type="pres">
      <dgm:prSet presAssocID="{E9C0C19E-0770-43E8-86B1-FF7D49A7BF33}" presName="rootConnector1" presStyleLbl="node1" presStyleIdx="0" presStyleCnt="0"/>
      <dgm:spPr/>
    </dgm:pt>
    <dgm:pt modelId="{924C46D9-3CF6-4242-91F2-78A70108B4E1}" type="pres">
      <dgm:prSet presAssocID="{E9C0C19E-0770-43E8-86B1-FF7D49A7BF33}" presName="hierChild2" presStyleCnt="0"/>
      <dgm:spPr/>
    </dgm:pt>
    <dgm:pt modelId="{7C2CF541-5E04-4437-9314-638E65FD40B5}" type="pres">
      <dgm:prSet presAssocID="{4170C900-6B63-4ECD-84F4-B3AE5A641EE5}" presName="Name37" presStyleLbl="parChTrans1D2" presStyleIdx="0" presStyleCnt="3"/>
      <dgm:spPr/>
    </dgm:pt>
    <dgm:pt modelId="{DB2E5D88-1990-4CD1-AEC7-90FF5804E69E}" type="pres">
      <dgm:prSet presAssocID="{0857D034-7A9D-4351-B5D6-ABF5ED0BA6AD}" presName="hierRoot2" presStyleCnt="0">
        <dgm:presLayoutVars>
          <dgm:hierBranch val="init"/>
        </dgm:presLayoutVars>
      </dgm:prSet>
      <dgm:spPr/>
    </dgm:pt>
    <dgm:pt modelId="{2D8EFBE6-1531-4BE1-841D-F36787F4FE9E}" type="pres">
      <dgm:prSet presAssocID="{0857D034-7A9D-4351-B5D6-ABF5ED0BA6AD}" presName="rootComposite" presStyleCnt="0"/>
      <dgm:spPr/>
    </dgm:pt>
    <dgm:pt modelId="{C89A1304-C09B-4E37-8C92-833A58836B0D}" type="pres">
      <dgm:prSet presAssocID="{0857D034-7A9D-4351-B5D6-ABF5ED0BA6AD}" presName="rootText" presStyleLbl="node2" presStyleIdx="0" presStyleCnt="3">
        <dgm:presLayoutVars>
          <dgm:chPref val="3"/>
        </dgm:presLayoutVars>
      </dgm:prSet>
      <dgm:spPr/>
    </dgm:pt>
    <dgm:pt modelId="{1F8C0097-F59E-4446-B4B7-C02BF4FA0101}" type="pres">
      <dgm:prSet presAssocID="{0857D034-7A9D-4351-B5D6-ABF5ED0BA6AD}" presName="rootConnector" presStyleLbl="node2" presStyleIdx="0" presStyleCnt="3"/>
      <dgm:spPr/>
    </dgm:pt>
    <dgm:pt modelId="{2DFA956C-E543-4F05-8B59-B21CC3F0DCAE}" type="pres">
      <dgm:prSet presAssocID="{0857D034-7A9D-4351-B5D6-ABF5ED0BA6AD}" presName="hierChild4" presStyleCnt="0"/>
      <dgm:spPr/>
    </dgm:pt>
    <dgm:pt modelId="{66C83300-AEC9-41FE-8836-997A35E2BFC7}" type="pres">
      <dgm:prSet presAssocID="{652F3D5E-8AA3-4FA1-8F03-010E054D29C0}" presName="Name37" presStyleLbl="parChTrans1D3" presStyleIdx="0" presStyleCnt="3"/>
      <dgm:spPr/>
    </dgm:pt>
    <dgm:pt modelId="{013B1E8E-1398-43B2-B6E3-CBD93B8350CF}" type="pres">
      <dgm:prSet presAssocID="{93634AC7-B463-4256-A03B-4ACA55AEA578}" presName="hierRoot2" presStyleCnt="0">
        <dgm:presLayoutVars>
          <dgm:hierBranch val="init"/>
        </dgm:presLayoutVars>
      </dgm:prSet>
      <dgm:spPr/>
    </dgm:pt>
    <dgm:pt modelId="{F6067538-D5CD-4478-8BD3-9844501F8F1B}" type="pres">
      <dgm:prSet presAssocID="{93634AC7-B463-4256-A03B-4ACA55AEA578}" presName="rootComposite" presStyleCnt="0"/>
      <dgm:spPr/>
    </dgm:pt>
    <dgm:pt modelId="{DAB9588A-1E38-45CB-877B-59D1B8973129}" type="pres">
      <dgm:prSet presAssocID="{93634AC7-B463-4256-A03B-4ACA55AEA578}" presName="rootText" presStyleLbl="node3" presStyleIdx="0" presStyleCnt="3">
        <dgm:presLayoutVars>
          <dgm:chPref val="3"/>
        </dgm:presLayoutVars>
      </dgm:prSet>
      <dgm:spPr/>
    </dgm:pt>
    <dgm:pt modelId="{3C15CE7C-3357-4F96-A137-DC1926C42B68}" type="pres">
      <dgm:prSet presAssocID="{93634AC7-B463-4256-A03B-4ACA55AEA578}" presName="rootConnector" presStyleLbl="node3" presStyleIdx="0" presStyleCnt="3"/>
      <dgm:spPr/>
    </dgm:pt>
    <dgm:pt modelId="{4E99191B-148B-4703-8CD6-4766F6336D41}" type="pres">
      <dgm:prSet presAssocID="{93634AC7-B463-4256-A03B-4ACA55AEA578}" presName="hierChild4" presStyleCnt="0"/>
      <dgm:spPr/>
    </dgm:pt>
    <dgm:pt modelId="{9F7B1045-50AD-43E9-B880-5856421189DC}" type="pres">
      <dgm:prSet presAssocID="{93634AC7-B463-4256-A03B-4ACA55AEA578}" presName="hierChild5" presStyleCnt="0"/>
      <dgm:spPr/>
    </dgm:pt>
    <dgm:pt modelId="{A6DFE63D-DF3A-45B1-9144-D48FC7695237}" type="pres">
      <dgm:prSet presAssocID="{0857D034-7A9D-4351-B5D6-ABF5ED0BA6AD}" presName="hierChild5" presStyleCnt="0"/>
      <dgm:spPr/>
    </dgm:pt>
    <dgm:pt modelId="{DB5246A9-695F-4CCC-A4EB-F7A7A6860BCF}" type="pres">
      <dgm:prSet presAssocID="{46545017-01E8-4D14-97FC-3BD6E7BF119A}" presName="Name37" presStyleLbl="parChTrans1D2" presStyleIdx="1" presStyleCnt="3"/>
      <dgm:spPr/>
    </dgm:pt>
    <dgm:pt modelId="{7EDC7156-4607-480F-93CF-2DDB75B1B22F}" type="pres">
      <dgm:prSet presAssocID="{9E5A2A36-5598-486A-8779-4D65C465FF66}" presName="hierRoot2" presStyleCnt="0">
        <dgm:presLayoutVars>
          <dgm:hierBranch val="init"/>
        </dgm:presLayoutVars>
      </dgm:prSet>
      <dgm:spPr/>
    </dgm:pt>
    <dgm:pt modelId="{6B6282FF-4DC4-4023-98CF-7C10674EBAF4}" type="pres">
      <dgm:prSet presAssocID="{9E5A2A36-5598-486A-8779-4D65C465FF66}" presName="rootComposite" presStyleCnt="0"/>
      <dgm:spPr/>
    </dgm:pt>
    <dgm:pt modelId="{7BE4C341-F91D-4DAB-A6B7-CA8F6AAE0DAA}" type="pres">
      <dgm:prSet presAssocID="{9E5A2A36-5598-486A-8779-4D65C465FF66}" presName="rootText" presStyleLbl="node2" presStyleIdx="1" presStyleCnt="3">
        <dgm:presLayoutVars>
          <dgm:chPref val="3"/>
        </dgm:presLayoutVars>
      </dgm:prSet>
      <dgm:spPr/>
    </dgm:pt>
    <dgm:pt modelId="{1AADD59A-F699-4070-9FD0-DC64D2386F33}" type="pres">
      <dgm:prSet presAssocID="{9E5A2A36-5598-486A-8779-4D65C465FF66}" presName="rootConnector" presStyleLbl="node2" presStyleIdx="1" presStyleCnt="3"/>
      <dgm:spPr/>
    </dgm:pt>
    <dgm:pt modelId="{8D27199D-53DA-4531-B1E5-716EF5BC833F}" type="pres">
      <dgm:prSet presAssocID="{9E5A2A36-5598-486A-8779-4D65C465FF66}" presName="hierChild4" presStyleCnt="0"/>
      <dgm:spPr/>
    </dgm:pt>
    <dgm:pt modelId="{904FAC7A-170E-4B9A-8A74-60A3FC092D93}" type="pres">
      <dgm:prSet presAssocID="{11498B1A-DB3F-4685-90B5-CC77EBB130B7}" presName="Name37" presStyleLbl="parChTrans1D3" presStyleIdx="1" presStyleCnt="3"/>
      <dgm:spPr/>
    </dgm:pt>
    <dgm:pt modelId="{AD5B8949-54C3-4708-9093-8888986AC3B0}" type="pres">
      <dgm:prSet presAssocID="{16A4C871-4371-4D28-8B15-23E803236DBC}" presName="hierRoot2" presStyleCnt="0">
        <dgm:presLayoutVars>
          <dgm:hierBranch val="init"/>
        </dgm:presLayoutVars>
      </dgm:prSet>
      <dgm:spPr/>
    </dgm:pt>
    <dgm:pt modelId="{F698291F-E6A0-49DA-8D2E-AE402AB16F44}" type="pres">
      <dgm:prSet presAssocID="{16A4C871-4371-4D28-8B15-23E803236DBC}" presName="rootComposite" presStyleCnt="0"/>
      <dgm:spPr/>
    </dgm:pt>
    <dgm:pt modelId="{002C9EB4-DF40-4E3A-89E0-AAE0ACABDA08}" type="pres">
      <dgm:prSet presAssocID="{16A4C871-4371-4D28-8B15-23E803236DBC}" presName="rootText" presStyleLbl="node3" presStyleIdx="1" presStyleCnt="3">
        <dgm:presLayoutVars>
          <dgm:chPref val="3"/>
        </dgm:presLayoutVars>
      </dgm:prSet>
      <dgm:spPr/>
    </dgm:pt>
    <dgm:pt modelId="{9992239A-15B7-43E7-A362-FE9011E0617A}" type="pres">
      <dgm:prSet presAssocID="{16A4C871-4371-4D28-8B15-23E803236DBC}" presName="rootConnector" presStyleLbl="node3" presStyleIdx="1" presStyleCnt="3"/>
      <dgm:spPr/>
    </dgm:pt>
    <dgm:pt modelId="{B28155A4-C102-42FC-85CC-BC0A0EDBFDD7}" type="pres">
      <dgm:prSet presAssocID="{16A4C871-4371-4D28-8B15-23E803236DBC}" presName="hierChild4" presStyleCnt="0"/>
      <dgm:spPr/>
    </dgm:pt>
    <dgm:pt modelId="{8AAE2BA3-CD02-4605-95C4-1E6878D472B4}" type="pres">
      <dgm:prSet presAssocID="{16A4C871-4371-4D28-8B15-23E803236DBC}" presName="hierChild5" presStyleCnt="0"/>
      <dgm:spPr/>
    </dgm:pt>
    <dgm:pt modelId="{5354316C-0F50-47C4-B3EC-45FF1C41A1D5}" type="pres">
      <dgm:prSet presAssocID="{9E5A2A36-5598-486A-8779-4D65C465FF66}" presName="hierChild5" presStyleCnt="0"/>
      <dgm:spPr/>
    </dgm:pt>
    <dgm:pt modelId="{646B886D-09C9-4940-BF3E-C14C420B4262}" type="pres">
      <dgm:prSet presAssocID="{9BAA1CB8-1BB9-4E89-8632-9B5B5DF49C75}" presName="Name37" presStyleLbl="parChTrans1D2" presStyleIdx="2" presStyleCnt="3"/>
      <dgm:spPr/>
    </dgm:pt>
    <dgm:pt modelId="{D937323E-769C-44DD-9B4A-637A816E727B}" type="pres">
      <dgm:prSet presAssocID="{442C2900-D990-4079-BDA4-50A3EB3BDCC3}" presName="hierRoot2" presStyleCnt="0">
        <dgm:presLayoutVars>
          <dgm:hierBranch val="init"/>
        </dgm:presLayoutVars>
      </dgm:prSet>
      <dgm:spPr/>
    </dgm:pt>
    <dgm:pt modelId="{84155626-4154-4E07-9D82-40FAAFCF4662}" type="pres">
      <dgm:prSet presAssocID="{442C2900-D990-4079-BDA4-50A3EB3BDCC3}" presName="rootComposite" presStyleCnt="0"/>
      <dgm:spPr/>
    </dgm:pt>
    <dgm:pt modelId="{7A9599BB-A0E6-4D9D-AF78-0B2B3FBE693B}" type="pres">
      <dgm:prSet presAssocID="{442C2900-D990-4079-BDA4-50A3EB3BDCC3}" presName="rootText" presStyleLbl="node2" presStyleIdx="2" presStyleCnt="3">
        <dgm:presLayoutVars>
          <dgm:chPref val="3"/>
        </dgm:presLayoutVars>
      </dgm:prSet>
      <dgm:spPr/>
    </dgm:pt>
    <dgm:pt modelId="{D67BA7BD-7AE4-4745-B6F5-7FB5855B3355}" type="pres">
      <dgm:prSet presAssocID="{442C2900-D990-4079-BDA4-50A3EB3BDCC3}" presName="rootConnector" presStyleLbl="node2" presStyleIdx="2" presStyleCnt="3"/>
      <dgm:spPr/>
    </dgm:pt>
    <dgm:pt modelId="{3771E370-53BB-4A7F-B50F-DB5B88658BB2}" type="pres">
      <dgm:prSet presAssocID="{442C2900-D990-4079-BDA4-50A3EB3BDCC3}" presName="hierChild4" presStyleCnt="0"/>
      <dgm:spPr/>
    </dgm:pt>
    <dgm:pt modelId="{CD1263B7-6B2E-41E4-AE85-3052C8E10383}" type="pres">
      <dgm:prSet presAssocID="{A6F7BD73-6F95-47BB-B2A9-E8E6C8971A24}" presName="Name37" presStyleLbl="parChTrans1D3" presStyleIdx="2" presStyleCnt="3"/>
      <dgm:spPr/>
    </dgm:pt>
    <dgm:pt modelId="{38C1E6A8-C0DF-49BF-9F16-4723A37AB7C1}" type="pres">
      <dgm:prSet presAssocID="{2828088D-7E28-4535-A80D-922AF56D8CF8}" presName="hierRoot2" presStyleCnt="0">
        <dgm:presLayoutVars>
          <dgm:hierBranch val="init"/>
        </dgm:presLayoutVars>
      </dgm:prSet>
      <dgm:spPr/>
    </dgm:pt>
    <dgm:pt modelId="{A50B00AC-F5AD-4C6B-A418-185904AC6DB5}" type="pres">
      <dgm:prSet presAssocID="{2828088D-7E28-4535-A80D-922AF56D8CF8}" presName="rootComposite" presStyleCnt="0"/>
      <dgm:spPr/>
    </dgm:pt>
    <dgm:pt modelId="{A7A83DCF-3B12-405A-97AD-61EF1F5A0B62}" type="pres">
      <dgm:prSet presAssocID="{2828088D-7E28-4535-A80D-922AF56D8CF8}" presName="rootText" presStyleLbl="node3" presStyleIdx="2" presStyleCnt="3">
        <dgm:presLayoutVars>
          <dgm:chPref val="3"/>
        </dgm:presLayoutVars>
      </dgm:prSet>
      <dgm:spPr/>
    </dgm:pt>
    <dgm:pt modelId="{50A0E8F0-07D9-4572-B50A-20369C75FDEF}" type="pres">
      <dgm:prSet presAssocID="{2828088D-7E28-4535-A80D-922AF56D8CF8}" presName="rootConnector" presStyleLbl="node3" presStyleIdx="2" presStyleCnt="3"/>
      <dgm:spPr/>
    </dgm:pt>
    <dgm:pt modelId="{5C9C4084-780A-4565-8439-D2D57786ECA5}" type="pres">
      <dgm:prSet presAssocID="{2828088D-7E28-4535-A80D-922AF56D8CF8}" presName="hierChild4" presStyleCnt="0"/>
      <dgm:spPr/>
    </dgm:pt>
    <dgm:pt modelId="{FAF6EE63-5476-430A-8387-A37D49827391}" type="pres">
      <dgm:prSet presAssocID="{2828088D-7E28-4535-A80D-922AF56D8CF8}" presName="hierChild5" presStyleCnt="0"/>
      <dgm:spPr/>
    </dgm:pt>
    <dgm:pt modelId="{A56CF9E1-62E4-40E8-BCD1-31702365E093}" type="pres">
      <dgm:prSet presAssocID="{442C2900-D990-4079-BDA4-50A3EB3BDCC3}" presName="hierChild5" presStyleCnt="0"/>
      <dgm:spPr/>
    </dgm:pt>
    <dgm:pt modelId="{3C464F1D-91BC-44B9-B8F2-320F3C74975B}" type="pres">
      <dgm:prSet presAssocID="{E9C0C19E-0770-43E8-86B1-FF7D49A7BF33}" presName="hierChild3" presStyleCnt="0"/>
      <dgm:spPr/>
    </dgm:pt>
  </dgm:ptLst>
  <dgm:cxnLst>
    <dgm:cxn modelId="{AC395006-8A11-46AA-AF25-FD547362BFB4}" type="presOf" srcId="{9E5A2A36-5598-486A-8779-4D65C465FF66}" destId="{1AADD59A-F699-4070-9FD0-DC64D2386F33}" srcOrd="1" destOrd="0" presId="urn:microsoft.com/office/officeart/2005/8/layout/orgChart1"/>
    <dgm:cxn modelId="{50BFED0F-AC89-49E5-AC77-1393273F88FE}" type="presOf" srcId="{11498B1A-DB3F-4685-90B5-CC77EBB130B7}" destId="{904FAC7A-170E-4B9A-8A74-60A3FC092D93}" srcOrd="0" destOrd="0" presId="urn:microsoft.com/office/officeart/2005/8/layout/orgChart1"/>
    <dgm:cxn modelId="{C5B6B624-97ED-4519-8240-E22313D2E259}" type="presOf" srcId="{652F3D5E-8AA3-4FA1-8F03-010E054D29C0}" destId="{66C83300-AEC9-41FE-8836-997A35E2BFC7}" srcOrd="0" destOrd="0" presId="urn:microsoft.com/office/officeart/2005/8/layout/orgChart1"/>
    <dgm:cxn modelId="{E583B52C-00F1-4842-9D8C-84C7E4C067BE}" type="presOf" srcId="{46545017-01E8-4D14-97FC-3BD6E7BF119A}" destId="{DB5246A9-695F-4CCC-A4EB-F7A7A6860BCF}" srcOrd="0" destOrd="0" presId="urn:microsoft.com/office/officeart/2005/8/layout/orgChart1"/>
    <dgm:cxn modelId="{9FA23933-D7B9-4F6E-88D4-A6AB428D12A1}" type="presOf" srcId="{C74A412E-CBE5-4DE5-94EF-E88EA3E47F20}" destId="{516A5F4A-E4DD-4704-B219-2A4DC22F6784}" srcOrd="0" destOrd="0" presId="urn:microsoft.com/office/officeart/2005/8/layout/orgChart1"/>
    <dgm:cxn modelId="{DA0A6537-B2EE-449B-9F12-9DF3159D7FB1}" type="presOf" srcId="{16A4C871-4371-4D28-8B15-23E803236DBC}" destId="{002C9EB4-DF40-4E3A-89E0-AAE0ACABDA08}" srcOrd="0" destOrd="0" presId="urn:microsoft.com/office/officeart/2005/8/layout/orgChart1"/>
    <dgm:cxn modelId="{9C6E1C68-4F37-4FD5-B083-CFC3778F267F}" type="presOf" srcId="{A6F7BD73-6F95-47BB-B2A9-E8E6C8971A24}" destId="{CD1263B7-6B2E-41E4-AE85-3052C8E10383}" srcOrd="0" destOrd="0" presId="urn:microsoft.com/office/officeart/2005/8/layout/orgChart1"/>
    <dgm:cxn modelId="{BCDE1B4B-FEF3-42A5-A779-4275ED1177C2}" srcId="{C74A412E-CBE5-4DE5-94EF-E88EA3E47F20}" destId="{E9C0C19E-0770-43E8-86B1-FF7D49A7BF33}" srcOrd="0" destOrd="0" parTransId="{CD1EC4FF-3510-4C60-A357-62F335E5277A}" sibTransId="{65CE813E-CCFB-484E-84CC-FB54CDC9D646}"/>
    <dgm:cxn modelId="{A2EDFB6C-33D0-4321-95D9-794BE22A9628}" type="presOf" srcId="{2828088D-7E28-4535-A80D-922AF56D8CF8}" destId="{A7A83DCF-3B12-405A-97AD-61EF1F5A0B62}" srcOrd="0" destOrd="0" presId="urn:microsoft.com/office/officeart/2005/8/layout/orgChart1"/>
    <dgm:cxn modelId="{F41A3072-DBD4-4E69-B4D3-6F2E5C7AAF3C}" srcId="{E9C0C19E-0770-43E8-86B1-FF7D49A7BF33}" destId="{0857D034-7A9D-4351-B5D6-ABF5ED0BA6AD}" srcOrd="0" destOrd="0" parTransId="{4170C900-6B63-4ECD-84F4-B3AE5A641EE5}" sibTransId="{6035F137-DA87-4ABD-A814-3C7E5B098003}"/>
    <dgm:cxn modelId="{6AE17B7D-35AC-47A5-862A-92BA4A93B954}" type="presOf" srcId="{2828088D-7E28-4535-A80D-922AF56D8CF8}" destId="{50A0E8F0-07D9-4572-B50A-20369C75FDEF}" srcOrd="1" destOrd="0" presId="urn:microsoft.com/office/officeart/2005/8/layout/orgChart1"/>
    <dgm:cxn modelId="{F9EC6786-4E2E-4803-B6F5-C3705E720D31}" type="presOf" srcId="{E9C0C19E-0770-43E8-86B1-FF7D49A7BF33}" destId="{5D0A7C79-B672-4703-B2FF-073F24440C75}" srcOrd="0" destOrd="0" presId="urn:microsoft.com/office/officeart/2005/8/layout/orgChart1"/>
    <dgm:cxn modelId="{FB832387-8FAB-4A52-983D-C81DCDC81647}" srcId="{E9C0C19E-0770-43E8-86B1-FF7D49A7BF33}" destId="{442C2900-D990-4079-BDA4-50A3EB3BDCC3}" srcOrd="2" destOrd="0" parTransId="{9BAA1CB8-1BB9-4E89-8632-9B5B5DF49C75}" sibTransId="{E51A862D-75C6-4DF4-9CF4-9F2DF61296BA}"/>
    <dgm:cxn modelId="{C29BE195-4D6F-4767-97CB-ECE6CFBAF79D}" type="presOf" srcId="{93634AC7-B463-4256-A03B-4ACA55AEA578}" destId="{3C15CE7C-3357-4F96-A137-DC1926C42B68}" srcOrd="1" destOrd="0" presId="urn:microsoft.com/office/officeart/2005/8/layout/orgChart1"/>
    <dgm:cxn modelId="{32078199-B3DD-4614-B70A-80531F0CD253}" type="presOf" srcId="{E9C0C19E-0770-43E8-86B1-FF7D49A7BF33}" destId="{3297C22D-488F-409F-B542-BFA04DCAF8C6}" srcOrd="1" destOrd="0" presId="urn:microsoft.com/office/officeart/2005/8/layout/orgChart1"/>
    <dgm:cxn modelId="{9CD6789B-D7F9-432C-A6BB-ED43EADFBF05}" type="presOf" srcId="{0857D034-7A9D-4351-B5D6-ABF5ED0BA6AD}" destId="{C89A1304-C09B-4E37-8C92-833A58836B0D}" srcOrd="0" destOrd="0" presId="urn:microsoft.com/office/officeart/2005/8/layout/orgChart1"/>
    <dgm:cxn modelId="{3A3B5A9C-9764-4C65-BB53-23C5E7D072C3}" type="presOf" srcId="{9BAA1CB8-1BB9-4E89-8632-9B5B5DF49C75}" destId="{646B886D-09C9-4940-BF3E-C14C420B4262}" srcOrd="0" destOrd="0" presId="urn:microsoft.com/office/officeart/2005/8/layout/orgChart1"/>
    <dgm:cxn modelId="{EB6FF5AB-FF7D-4D38-BED3-4E8B1BE9E591}" srcId="{9E5A2A36-5598-486A-8779-4D65C465FF66}" destId="{16A4C871-4371-4D28-8B15-23E803236DBC}" srcOrd="0" destOrd="0" parTransId="{11498B1A-DB3F-4685-90B5-CC77EBB130B7}" sibTransId="{90531CCF-896A-4284-9CDA-3B86CE925986}"/>
    <dgm:cxn modelId="{1E42ADC0-34DF-4371-9303-4E9900CA321A}" srcId="{0857D034-7A9D-4351-B5D6-ABF5ED0BA6AD}" destId="{93634AC7-B463-4256-A03B-4ACA55AEA578}" srcOrd="0" destOrd="0" parTransId="{652F3D5E-8AA3-4FA1-8F03-010E054D29C0}" sibTransId="{55EAAD64-3418-4A02-AC00-6DE936EFA253}"/>
    <dgm:cxn modelId="{660802C1-4796-4B95-9B62-5D511384B9EF}" type="presOf" srcId="{9E5A2A36-5598-486A-8779-4D65C465FF66}" destId="{7BE4C341-F91D-4DAB-A6B7-CA8F6AAE0DAA}" srcOrd="0" destOrd="0" presId="urn:microsoft.com/office/officeart/2005/8/layout/orgChart1"/>
    <dgm:cxn modelId="{2CEDC5C1-5478-4FF5-8472-168AF262D0B1}" type="presOf" srcId="{0857D034-7A9D-4351-B5D6-ABF5ED0BA6AD}" destId="{1F8C0097-F59E-4446-B4B7-C02BF4FA0101}" srcOrd="1" destOrd="0" presId="urn:microsoft.com/office/officeart/2005/8/layout/orgChart1"/>
    <dgm:cxn modelId="{2B175EC5-7B45-4E65-9C85-E3407475CB8C}" type="presOf" srcId="{4170C900-6B63-4ECD-84F4-B3AE5A641EE5}" destId="{7C2CF541-5E04-4437-9314-638E65FD40B5}" srcOrd="0" destOrd="0" presId="urn:microsoft.com/office/officeart/2005/8/layout/orgChart1"/>
    <dgm:cxn modelId="{422EF9CD-DA75-4662-A4E3-718650FE96BD}" srcId="{442C2900-D990-4079-BDA4-50A3EB3BDCC3}" destId="{2828088D-7E28-4535-A80D-922AF56D8CF8}" srcOrd="0" destOrd="0" parTransId="{A6F7BD73-6F95-47BB-B2A9-E8E6C8971A24}" sibTransId="{2A8A53A2-6D3A-4670-9ED3-4AD383EDAB14}"/>
    <dgm:cxn modelId="{616146D7-10B7-4069-8151-46EB1B0FCE3E}" type="presOf" srcId="{93634AC7-B463-4256-A03B-4ACA55AEA578}" destId="{DAB9588A-1E38-45CB-877B-59D1B8973129}" srcOrd="0" destOrd="0" presId="urn:microsoft.com/office/officeart/2005/8/layout/orgChart1"/>
    <dgm:cxn modelId="{697C55DC-9D53-4085-8FC0-13929DF0E65B}" type="presOf" srcId="{442C2900-D990-4079-BDA4-50A3EB3BDCC3}" destId="{7A9599BB-A0E6-4D9D-AF78-0B2B3FBE693B}" srcOrd="0" destOrd="0" presId="urn:microsoft.com/office/officeart/2005/8/layout/orgChart1"/>
    <dgm:cxn modelId="{D8FADBE6-543F-496D-935A-E46882B5F5FF}" srcId="{E9C0C19E-0770-43E8-86B1-FF7D49A7BF33}" destId="{9E5A2A36-5598-486A-8779-4D65C465FF66}" srcOrd="1" destOrd="0" parTransId="{46545017-01E8-4D14-97FC-3BD6E7BF119A}" sibTransId="{3ED78882-53F5-4892-8F6A-33146E6ECD1C}"/>
    <dgm:cxn modelId="{2B8C8EF0-6BB1-41B5-AF3C-AE3E921656C2}" type="presOf" srcId="{16A4C871-4371-4D28-8B15-23E803236DBC}" destId="{9992239A-15B7-43E7-A362-FE9011E0617A}" srcOrd="1" destOrd="0" presId="urn:microsoft.com/office/officeart/2005/8/layout/orgChart1"/>
    <dgm:cxn modelId="{8DE3CDF5-0551-4BD5-A965-F00E5EC039CA}" type="presOf" srcId="{442C2900-D990-4079-BDA4-50A3EB3BDCC3}" destId="{D67BA7BD-7AE4-4745-B6F5-7FB5855B3355}" srcOrd="1" destOrd="0" presId="urn:microsoft.com/office/officeart/2005/8/layout/orgChart1"/>
    <dgm:cxn modelId="{57FBCCBE-4F65-4312-A092-329FFD38F5A4}" type="presParOf" srcId="{516A5F4A-E4DD-4704-B219-2A4DC22F6784}" destId="{B8AFB34E-1616-4B5F-8020-DE573D4B786E}" srcOrd="0" destOrd="0" presId="urn:microsoft.com/office/officeart/2005/8/layout/orgChart1"/>
    <dgm:cxn modelId="{C78C2261-7F6A-40E2-8042-68096AEAE4D4}" type="presParOf" srcId="{B8AFB34E-1616-4B5F-8020-DE573D4B786E}" destId="{97664F93-E23B-48E4-AA6B-FBF73AF9E56A}" srcOrd="0" destOrd="0" presId="urn:microsoft.com/office/officeart/2005/8/layout/orgChart1"/>
    <dgm:cxn modelId="{075FAA3E-6EB3-4E14-B0D3-933A3001BE0D}" type="presParOf" srcId="{97664F93-E23B-48E4-AA6B-FBF73AF9E56A}" destId="{5D0A7C79-B672-4703-B2FF-073F24440C75}" srcOrd="0" destOrd="0" presId="urn:microsoft.com/office/officeart/2005/8/layout/orgChart1"/>
    <dgm:cxn modelId="{C2FB7E4A-2E65-41EC-BA52-537A9A5CD1E0}" type="presParOf" srcId="{97664F93-E23B-48E4-AA6B-FBF73AF9E56A}" destId="{3297C22D-488F-409F-B542-BFA04DCAF8C6}" srcOrd="1" destOrd="0" presId="urn:microsoft.com/office/officeart/2005/8/layout/orgChart1"/>
    <dgm:cxn modelId="{7C534941-4070-4294-8F93-888932702CFC}" type="presParOf" srcId="{B8AFB34E-1616-4B5F-8020-DE573D4B786E}" destId="{924C46D9-3CF6-4242-91F2-78A70108B4E1}" srcOrd="1" destOrd="0" presId="urn:microsoft.com/office/officeart/2005/8/layout/orgChart1"/>
    <dgm:cxn modelId="{372D483C-6477-4756-897C-42E9B40776B6}" type="presParOf" srcId="{924C46D9-3CF6-4242-91F2-78A70108B4E1}" destId="{7C2CF541-5E04-4437-9314-638E65FD40B5}" srcOrd="0" destOrd="0" presId="urn:microsoft.com/office/officeart/2005/8/layout/orgChart1"/>
    <dgm:cxn modelId="{5689A598-59FC-43A9-87F2-4511D364FAFF}" type="presParOf" srcId="{924C46D9-3CF6-4242-91F2-78A70108B4E1}" destId="{DB2E5D88-1990-4CD1-AEC7-90FF5804E69E}" srcOrd="1" destOrd="0" presId="urn:microsoft.com/office/officeart/2005/8/layout/orgChart1"/>
    <dgm:cxn modelId="{4796B307-A32C-4904-BFD7-615246296016}" type="presParOf" srcId="{DB2E5D88-1990-4CD1-AEC7-90FF5804E69E}" destId="{2D8EFBE6-1531-4BE1-841D-F36787F4FE9E}" srcOrd="0" destOrd="0" presId="urn:microsoft.com/office/officeart/2005/8/layout/orgChart1"/>
    <dgm:cxn modelId="{78295C03-E07C-4C86-B007-0AD281F4C418}" type="presParOf" srcId="{2D8EFBE6-1531-4BE1-841D-F36787F4FE9E}" destId="{C89A1304-C09B-4E37-8C92-833A58836B0D}" srcOrd="0" destOrd="0" presId="urn:microsoft.com/office/officeart/2005/8/layout/orgChart1"/>
    <dgm:cxn modelId="{B1E7BAAD-08E8-4C6A-8547-03867262C0DF}" type="presParOf" srcId="{2D8EFBE6-1531-4BE1-841D-F36787F4FE9E}" destId="{1F8C0097-F59E-4446-B4B7-C02BF4FA0101}" srcOrd="1" destOrd="0" presId="urn:microsoft.com/office/officeart/2005/8/layout/orgChart1"/>
    <dgm:cxn modelId="{371596AA-F66A-4311-A4D8-F79CAE92D4B0}" type="presParOf" srcId="{DB2E5D88-1990-4CD1-AEC7-90FF5804E69E}" destId="{2DFA956C-E543-4F05-8B59-B21CC3F0DCAE}" srcOrd="1" destOrd="0" presId="urn:microsoft.com/office/officeart/2005/8/layout/orgChart1"/>
    <dgm:cxn modelId="{A0E03E4D-DA11-4A16-AB49-BC0E28B6DA66}" type="presParOf" srcId="{2DFA956C-E543-4F05-8B59-B21CC3F0DCAE}" destId="{66C83300-AEC9-41FE-8836-997A35E2BFC7}" srcOrd="0" destOrd="0" presId="urn:microsoft.com/office/officeart/2005/8/layout/orgChart1"/>
    <dgm:cxn modelId="{696A30CF-6668-4815-B6C6-D483B09C07D4}" type="presParOf" srcId="{2DFA956C-E543-4F05-8B59-B21CC3F0DCAE}" destId="{013B1E8E-1398-43B2-B6E3-CBD93B8350CF}" srcOrd="1" destOrd="0" presId="urn:microsoft.com/office/officeart/2005/8/layout/orgChart1"/>
    <dgm:cxn modelId="{2CD21FBB-4E5D-4491-896A-F4A1282CA151}" type="presParOf" srcId="{013B1E8E-1398-43B2-B6E3-CBD93B8350CF}" destId="{F6067538-D5CD-4478-8BD3-9844501F8F1B}" srcOrd="0" destOrd="0" presId="urn:microsoft.com/office/officeart/2005/8/layout/orgChart1"/>
    <dgm:cxn modelId="{C800B571-6F13-418F-8F36-38CFFC4AAED0}" type="presParOf" srcId="{F6067538-D5CD-4478-8BD3-9844501F8F1B}" destId="{DAB9588A-1E38-45CB-877B-59D1B8973129}" srcOrd="0" destOrd="0" presId="urn:microsoft.com/office/officeart/2005/8/layout/orgChart1"/>
    <dgm:cxn modelId="{DFF8D7A7-DDD2-43F1-91EC-765691B13B0F}" type="presParOf" srcId="{F6067538-D5CD-4478-8BD3-9844501F8F1B}" destId="{3C15CE7C-3357-4F96-A137-DC1926C42B68}" srcOrd="1" destOrd="0" presId="urn:microsoft.com/office/officeart/2005/8/layout/orgChart1"/>
    <dgm:cxn modelId="{982CFD24-EC43-460A-A990-890CC42E13A0}" type="presParOf" srcId="{013B1E8E-1398-43B2-B6E3-CBD93B8350CF}" destId="{4E99191B-148B-4703-8CD6-4766F6336D41}" srcOrd="1" destOrd="0" presId="urn:microsoft.com/office/officeart/2005/8/layout/orgChart1"/>
    <dgm:cxn modelId="{EABC71DB-5A28-41E1-B242-9A673E8AD3C6}" type="presParOf" srcId="{013B1E8E-1398-43B2-B6E3-CBD93B8350CF}" destId="{9F7B1045-50AD-43E9-B880-5856421189DC}" srcOrd="2" destOrd="0" presId="urn:microsoft.com/office/officeart/2005/8/layout/orgChart1"/>
    <dgm:cxn modelId="{68CE9C8A-BB35-4D47-9115-7ACE380C8823}" type="presParOf" srcId="{DB2E5D88-1990-4CD1-AEC7-90FF5804E69E}" destId="{A6DFE63D-DF3A-45B1-9144-D48FC7695237}" srcOrd="2" destOrd="0" presId="urn:microsoft.com/office/officeart/2005/8/layout/orgChart1"/>
    <dgm:cxn modelId="{0D48CFEC-5E0F-434C-82E5-C42A48C376B3}" type="presParOf" srcId="{924C46D9-3CF6-4242-91F2-78A70108B4E1}" destId="{DB5246A9-695F-4CCC-A4EB-F7A7A6860BCF}" srcOrd="2" destOrd="0" presId="urn:microsoft.com/office/officeart/2005/8/layout/orgChart1"/>
    <dgm:cxn modelId="{67E6E041-06FD-459F-BEE4-54B46B580B8E}" type="presParOf" srcId="{924C46D9-3CF6-4242-91F2-78A70108B4E1}" destId="{7EDC7156-4607-480F-93CF-2DDB75B1B22F}" srcOrd="3" destOrd="0" presId="urn:microsoft.com/office/officeart/2005/8/layout/orgChart1"/>
    <dgm:cxn modelId="{2CED6959-546A-4ABA-9B89-6AE4C3C01A3C}" type="presParOf" srcId="{7EDC7156-4607-480F-93CF-2DDB75B1B22F}" destId="{6B6282FF-4DC4-4023-98CF-7C10674EBAF4}" srcOrd="0" destOrd="0" presId="urn:microsoft.com/office/officeart/2005/8/layout/orgChart1"/>
    <dgm:cxn modelId="{D2E5D053-2FAC-4963-9F61-422028A6E95B}" type="presParOf" srcId="{6B6282FF-4DC4-4023-98CF-7C10674EBAF4}" destId="{7BE4C341-F91D-4DAB-A6B7-CA8F6AAE0DAA}" srcOrd="0" destOrd="0" presId="urn:microsoft.com/office/officeart/2005/8/layout/orgChart1"/>
    <dgm:cxn modelId="{F5E6F80B-0286-465C-8779-4598F17368E4}" type="presParOf" srcId="{6B6282FF-4DC4-4023-98CF-7C10674EBAF4}" destId="{1AADD59A-F699-4070-9FD0-DC64D2386F33}" srcOrd="1" destOrd="0" presId="urn:microsoft.com/office/officeart/2005/8/layout/orgChart1"/>
    <dgm:cxn modelId="{D3DD784C-9BCE-43D5-8CEC-05044FB8317A}" type="presParOf" srcId="{7EDC7156-4607-480F-93CF-2DDB75B1B22F}" destId="{8D27199D-53DA-4531-B1E5-716EF5BC833F}" srcOrd="1" destOrd="0" presId="urn:microsoft.com/office/officeart/2005/8/layout/orgChart1"/>
    <dgm:cxn modelId="{75892B30-2BEB-4E40-B1F5-5EC07081F80A}" type="presParOf" srcId="{8D27199D-53DA-4531-B1E5-716EF5BC833F}" destId="{904FAC7A-170E-4B9A-8A74-60A3FC092D93}" srcOrd="0" destOrd="0" presId="urn:microsoft.com/office/officeart/2005/8/layout/orgChart1"/>
    <dgm:cxn modelId="{491AA1A0-2CF1-479A-8E2C-C676B7A52377}" type="presParOf" srcId="{8D27199D-53DA-4531-B1E5-716EF5BC833F}" destId="{AD5B8949-54C3-4708-9093-8888986AC3B0}" srcOrd="1" destOrd="0" presId="urn:microsoft.com/office/officeart/2005/8/layout/orgChart1"/>
    <dgm:cxn modelId="{F1DC4766-DB87-439C-8A91-DDD3B35C7A0C}" type="presParOf" srcId="{AD5B8949-54C3-4708-9093-8888986AC3B0}" destId="{F698291F-E6A0-49DA-8D2E-AE402AB16F44}" srcOrd="0" destOrd="0" presId="urn:microsoft.com/office/officeart/2005/8/layout/orgChart1"/>
    <dgm:cxn modelId="{2843871E-2C5C-481F-B432-86EA65EE2724}" type="presParOf" srcId="{F698291F-E6A0-49DA-8D2E-AE402AB16F44}" destId="{002C9EB4-DF40-4E3A-89E0-AAE0ACABDA08}" srcOrd="0" destOrd="0" presId="urn:microsoft.com/office/officeart/2005/8/layout/orgChart1"/>
    <dgm:cxn modelId="{03EA979B-D128-40C3-8A00-67833BCDD6BD}" type="presParOf" srcId="{F698291F-E6A0-49DA-8D2E-AE402AB16F44}" destId="{9992239A-15B7-43E7-A362-FE9011E0617A}" srcOrd="1" destOrd="0" presId="urn:microsoft.com/office/officeart/2005/8/layout/orgChart1"/>
    <dgm:cxn modelId="{4380A818-B6D9-4FA7-BF6C-9132C3545373}" type="presParOf" srcId="{AD5B8949-54C3-4708-9093-8888986AC3B0}" destId="{B28155A4-C102-42FC-85CC-BC0A0EDBFDD7}" srcOrd="1" destOrd="0" presId="urn:microsoft.com/office/officeart/2005/8/layout/orgChart1"/>
    <dgm:cxn modelId="{FE79C56E-09D6-41C3-AB2D-B9FBFF296343}" type="presParOf" srcId="{AD5B8949-54C3-4708-9093-8888986AC3B0}" destId="{8AAE2BA3-CD02-4605-95C4-1E6878D472B4}" srcOrd="2" destOrd="0" presId="urn:microsoft.com/office/officeart/2005/8/layout/orgChart1"/>
    <dgm:cxn modelId="{7DF2583E-EDAF-432D-8312-B8098E00DDE8}" type="presParOf" srcId="{7EDC7156-4607-480F-93CF-2DDB75B1B22F}" destId="{5354316C-0F50-47C4-B3EC-45FF1C41A1D5}" srcOrd="2" destOrd="0" presId="urn:microsoft.com/office/officeart/2005/8/layout/orgChart1"/>
    <dgm:cxn modelId="{16B75D27-B749-4B98-BBD6-36D1973FF85D}" type="presParOf" srcId="{924C46D9-3CF6-4242-91F2-78A70108B4E1}" destId="{646B886D-09C9-4940-BF3E-C14C420B4262}" srcOrd="4" destOrd="0" presId="urn:microsoft.com/office/officeart/2005/8/layout/orgChart1"/>
    <dgm:cxn modelId="{7B4C55AF-DE83-43D3-BD20-0BEDA0142D9B}" type="presParOf" srcId="{924C46D9-3CF6-4242-91F2-78A70108B4E1}" destId="{D937323E-769C-44DD-9B4A-637A816E727B}" srcOrd="5" destOrd="0" presId="urn:microsoft.com/office/officeart/2005/8/layout/orgChart1"/>
    <dgm:cxn modelId="{61ED22EA-5D69-4B99-982A-48C09F5D9D5C}" type="presParOf" srcId="{D937323E-769C-44DD-9B4A-637A816E727B}" destId="{84155626-4154-4E07-9D82-40FAAFCF4662}" srcOrd="0" destOrd="0" presId="urn:microsoft.com/office/officeart/2005/8/layout/orgChart1"/>
    <dgm:cxn modelId="{48767AB6-7A52-4757-82CD-1E7B716465C7}" type="presParOf" srcId="{84155626-4154-4E07-9D82-40FAAFCF4662}" destId="{7A9599BB-A0E6-4D9D-AF78-0B2B3FBE693B}" srcOrd="0" destOrd="0" presId="urn:microsoft.com/office/officeart/2005/8/layout/orgChart1"/>
    <dgm:cxn modelId="{DBF525DC-1A19-4F22-A418-111AD8016AD5}" type="presParOf" srcId="{84155626-4154-4E07-9D82-40FAAFCF4662}" destId="{D67BA7BD-7AE4-4745-B6F5-7FB5855B3355}" srcOrd="1" destOrd="0" presId="urn:microsoft.com/office/officeart/2005/8/layout/orgChart1"/>
    <dgm:cxn modelId="{C703962D-E0EF-43E8-9063-7209D219679F}" type="presParOf" srcId="{D937323E-769C-44DD-9B4A-637A816E727B}" destId="{3771E370-53BB-4A7F-B50F-DB5B88658BB2}" srcOrd="1" destOrd="0" presId="urn:microsoft.com/office/officeart/2005/8/layout/orgChart1"/>
    <dgm:cxn modelId="{E1F5301A-8401-4DDB-B85B-175B0C616F6B}" type="presParOf" srcId="{3771E370-53BB-4A7F-B50F-DB5B88658BB2}" destId="{CD1263B7-6B2E-41E4-AE85-3052C8E10383}" srcOrd="0" destOrd="0" presId="urn:microsoft.com/office/officeart/2005/8/layout/orgChart1"/>
    <dgm:cxn modelId="{283DE605-5F8F-41A8-980D-AB00340438E2}" type="presParOf" srcId="{3771E370-53BB-4A7F-B50F-DB5B88658BB2}" destId="{38C1E6A8-C0DF-49BF-9F16-4723A37AB7C1}" srcOrd="1" destOrd="0" presId="urn:microsoft.com/office/officeart/2005/8/layout/orgChart1"/>
    <dgm:cxn modelId="{60C9A1DA-9719-4110-894B-CBB69F6DC6CE}" type="presParOf" srcId="{38C1E6A8-C0DF-49BF-9F16-4723A37AB7C1}" destId="{A50B00AC-F5AD-4C6B-A418-185904AC6DB5}" srcOrd="0" destOrd="0" presId="urn:microsoft.com/office/officeart/2005/8/layout/orgChart1"/>
    <dgm:cxn modelId="{3F385287-DCC4-4111-92CA-2043A79343DF}" type="presParOf" srcId="{A50B00AC-F5AD-4C6B-A418-185904AC6DB5}" destId="{A7A83DCF-3B12-405A-97AD-61EF1F5A0B62}" srcOrd="0" destOrd="0" presId="urn:microsoft.com/office/officeart/2005/8/layout/orgChart1"/>
    <dgm:cxn modelId="{044DE58C-912B-4AFB-8E3C-77A384EF4176}" type="presParOf" srcId="{A50B00AC-F5AD-4C6B-A418-185904AC6DB5}" destId="{50A0E8F0-07D9-4572-B50A-20369C75FDEF}" srcOrd="1" destOrd="0" presId="urn:microsoft.com/office/officeart/2005/8/layout/orgChart1"/>
    <dgm:cxn modelId="{D8E9BA89-116A-46CD-A229-A027D24494EE}" type="presParOf" srcId="{38C1E6A8-C0DF-49BF-9F16-4723A37AB7C1}" destId="{5C9C4084-780A-4565-8439-D2D57786ECA5}" srcOrd="1" destOrd="0" presId="urn:microsoft.com/office/officeart/2005/8/layout/orgChart1"/>
    <dgm:cxn modelId="{A2FF00C9-2277-4C66-8AAA-17A13413FB46}" type="presParOf" srcId="{38C1E6A8-C0DF-49BF-9F16-4723A37AB7C1}" destId="{FAF6EE63-5476-430A-8387-A37D49827391}" srcOrd="2" destOrd="0" presId="urn:microsoft.com/office/officeart/2005/8/layout/orgChart1"/>
    <dgm:cxn modelId="{B69847A6-4687-4B72-8F6A-AF7CA9E2B1FD}" type="presParOf" srcId="{D937323E-769C-44DD-9B4A-637A816E727B}" destId="{A56CF9E1-62E4-40E8-BCD1-31702365E093}" srcOrd="2" destOrd="0" presId="urn:microsoft.com/office/officeart/2005/8/layout/orgChart1"/>
    <dgm:cxn modelId="{FC3FE56F-D7A9-4ED4-85D4-55DEC67AEF1C}" type="presParOf" srcId="{B8AFB34E-1616-4B5F-8020-DE573D4B786E}" destId="{3C464F1D-91BC-44B9-B8F2-320F3C7497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263B7-6B2E-41E4-AE85-3052C8E10383}">
      <dsp:nvSpPr>
        <dsp:cNvPr id="0" name=""/>
        <dsp:cNvSpPr/>
      </dsp:nvSpPr>
      <dsp:spPr>
        <a:xfrm>
          <a:off x="5901097" y="3509436"/>
          <a:ext cx="351009" cy="107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27"/>
              </a:lnTo>
              <a:lnTo>
                <a:pt x="351009" y="107642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B886D-09C9-4940-BF3E-C14C420B4262}">
      <dsp:nvSpPr>
        <dsp:cNvPr id="0" name=""/>
        <dsp:cNvSpPr/>
      </dsp:nvSpPr>
      <dsp:spPr>
        <a:xfrm>
          <a:off x="4005648" y="1847993"/>
          <a:ext cx="2831473" cy="491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706"/>
              </a:lnTo>
              <a:lnTo>
                <a:pt x="2831473" y="245706"/>
              </a:lnTo>
              <a:lnTo>
                <a:pt x="2831473" y="4914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FAC7A-170E-4B9A-8A74-60A3FC092D93}">
      <dsp:nvSpPr>
        <dsp:cNvPr id="0" name=""/>
        <dsp:cNvSpPr/>
      </dsp:nvSpPr>
      <dsp:spPr>
        <a:xfrm>
          <a:off x="3069624" y="3509436"/>
          <a:ext cx="351009" cy="107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27"/>
              </a:lnTo>
              <a:lnTo>
                <a:pt x="351009" y="107642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5246A9-695F-4CCC-A4EB-F7A7A6860BCF}">
      <dsp:nvSpPr>
        <dsp:cNvPr id="0" name=""/>
        <dsp:cNvSpPr/>
      </dsp:nvSpPr>
      <dsp:spPr>
        <a:xfrm>
          <a:off x="3959928" y="1847993"/>
          <a:ext cx="91440" cy="4914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4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83300-AEC9-41FE-8836-997A35E2BFC7}">
      <dsp:nvSpPr>
        <dsp:cNvPr id="0" name=""/>
        <dsp:cNvSpPr/>
      </dsp:nvSpPr>
      <dsp:spPr>
        <a:xfrm>
          <a:off x="238151" y="3509436"/>
          <a:ext cx="351009" cy="107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27"/>
              </a:lnTo>
              <a:lnTo>
                <a:pt x="351009" y="107642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CF541-5E04-4437-9314-638E65FD40B5}">
      <dsp:nvSpPr>
        <dsp:cNvPr id="0" name=""/>
        <dsp:cNvSpPr/>
      </dsp:nvSpPr>
      <dsp:spPr>
        <a:xfrm>
          <a:off x="1174175" y="1847993"/>
          <a:ext cx="2831473" cy="491412"/>
        </a:xfrm>
        <a:custGeom>
          <a:avLst/>
          <a:gdLst/>
          <a:ahLst/>
          <a:cxnLst/>
          <a:rect l="0" t="0" r="0" b="0"/>
          <a:pathLst>
            <a:path>
              <a:moveTo>
                <a:pt x="2831473" y="0"/>
              </a:moveTo>
              <a:lnTo>
                <a:pt x="2831473" y="245706"/>
              </a:lnTo>
              <a:lnTo>
                <a:pt x="0" y="245706"/>
              </a:lnTo>
              <a:lnTo>
                <a:pt x="0" y="4914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A7C79-B672-4703-B2FF-073F24440C75}">
      <dsp:nvSpPr>
        <dsp:cNvPr id="0" name=""/>
        <dsp:cNvSpPr/>
      </dsp:nvSpPr>
      <dsp:spPr>
        <a:xfrm>
          <a:off x="2835618" y="677962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School Captains</a:t>
          </a:r>
        </a:p>
      </dsp:txBody>
      <dsp:txXfrm>
        <a:off x="2835618" y="677962"/>
        <a:ext cx="2340060" cy="1170030"/>
      </dsp:txXfrm>
    </dsp:sp>
    <dsp:sp modelId="{C89A1304-C09B-4E37-8C92-833A58836B0D}">
      <dsp:nvSpPr>
        <dsp:cNvPr id="0" name=""/>
        <dsp:cNvSpPr/>
      </dsp:nvSpPr>
      <dsp:spPr>
        <a:xfrm>
          <a:off x="4144" y="2339405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Atlas House Captains</a:t>
          </a:r>
        </a:p>
      </dsp:txBody>
      <dsp:txXfrm>
        <a:off x="4144" y="2339405"/>
        <a:ext cx="2340060" cy="1170030"/>
      </dsp:txXfrm>
    </dsp:sp>
    <dsp:sp modelId="{DAB9588A-1E38-45CB-877B-59D1B8973129}">
      <dsp:nvSpPr>
        <dsp:cNvPr id="0" name=""/>
        <dsp:cNvSpPr/>
      </dsp:nvSpPr>
      <dsp:spPr>
        <a:xfrm>
          <a:off x="589160" y="4000848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Atlas Prefects</a:t>
          </a:r>
        </a:p>
      </dsp:txBody>
      <dsp:txXfrm>
        <a:off x="589160" y="4000848"/>
        <a:ext cx="2340060" cy="1170030"/>
      </dsp:txXfrm>
    </dsp:sp>
    <dsp:sp modelId="{7BE4C341-F91D-4DAB-A6B7-CA8F6AAE0DAA}">
      <dsp:nvSpPr>
        <dsp:cNvPr id="0" name=""/>
        <dsp:cNvSpPr/>
      </dsp:nvSpPr>
      <dsp:spPr>
        <a:xfrm>
          <a:off x="2835618" y="2339405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Caledonian House Captains</a:t>
          </a:r>
        </a:p>
      </dsp:txBody>
      <dsp:txXfrm>
        <a:off x="2835618" y="2339405"/>
        <a:ext cx="2340060" cy="1170030"/>
      </dsp:txXfrm>
    </dsp:sp>
    <dsp:sp modelId="{002C9EB4-DF40-4E3A-89E0-AAE0ACABDA08}">
      <dsp:nvSpPr>
        <dsp:cNvPr id="0" name=""/>
        <dsp:cNvSpPr/>
      </dsp:nvSpPr>
      <dsp:spPr>
        <a:xfrm>
          <a:off x="3420633" y="4000848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Caledonian Prefects</a:t>
          </a:r>
        </a:p>
      </dsp:txBody>
      <dsp:txXfrm>
        <a:off x="3420633" y="4000848"/>
        <a:ext cx="2340060" cy="1170030"/>
      </dsp:txXfrm>
    </dsp:sp>
    <dsp:sp modelId="{7A9599BB-A0E6-4D9D-AF78-0B2B3FBE693B}">
      <dsp:nvSpPr>
        <dsp:cNvPr id="0" name=""/>
        <dsp:cNvSpPr/>
      </dsp:nvSpPr>
      <dsp:spPr>
        <a:xfrm>
          <a:off x="5667091" y="2339405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Phoenix House Captains</a:t>
          </a:r>
        </a:p>
      </dsp:txBody>
      <dsp:txXfrm>
        <a:off x="5667091" y="2339405"/>
        <a:ext cx="2340060" cy="1170030"/>
      </dsp:txXfrm>
    </dsp:sp>
    <dsp:sp modelId="{A7A83DCF-3B12-405A-97AD-61EF1F5A0B62}">
      <dsp:nvSpPr>
        <dsp:cNvPr id="0" name=""/>
        <dsp:cNvSpPr/>
      </dsp:nvSpPr>
      <dsp:spPr>
        <a:xfrm>
          <a:off x="6252106" y="4000848"/>
          <a:ext cx="2340060" cy="117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Phoenix Prefects</a:t>
          </a:r>
        </a:p>
      </dsp:txBody>
      <dsp:txXfrm>
        <a:off x="6252106" y="4000848"/>
        <a:ext cx="2340060" cy="1170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400" y="665886"/>
            <a:ext cx="7766936" cy="1646302"/>
          </a:xfrm>
        </p:spPr>
        <p:txBody>
          <a:bodyPr/>
          <a:lstStyle/>
          <a:p>
            <a:pPr algn="ctr"/>
            <a:r>
              <a:rPr lang="en-GB" sz="6000" dirty="0"/>
              <a:t>Captains and Prefects</a:t>
            </a:r>
            <a:br>
              <a:rPr lang="en-GB" sz="6000" dirty="0"/>
            </a:br>
            <a:r>
              <a:rPr lang="en-GB" sz="6000" dirty="0"/>
              <a:t>2021-2022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290" y="2698552"/>
            <a:ext cx="6400800" cy="319154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20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What personal qualities do I need?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You should like working with others and be able to build good working relationships with staff</a:t>
            </a:r>
          </a:p>
          <a:p>
            <a:r>
              <a:rPr lang="en-GB" sz="2800" dirty="0"/>
              <a:t>You should want to make a lasting impact at school and be involved in decision making</a:t>
            </a:r>
          </a:p>
          <a:p>
            <a:r>
              <a:rPr lang="en-GB" sz="2800" dirty="0"/>
              <a:t>You should be able to work well in a team</a:t>
            </a:r>
          </a:p>
          <a:p>
            <a:r>
              <a:rPr lang="en-GB" sz="2800" dirty="0"/>
              <a:t>Have good time management skills</a:t>
            </a:r>
          </a:p>
          <a:p>
            <a:r>
              <a:rPr lang="en-GB" sz="2800" dirty="0"/>
              <a:t>Be polite, mature, responsible and reliable</a:t>
            </a:r>
          </a:p>
        </p:txBody>
      </p:sp>
    </p:spTree>
    <p:extLst>
      <p:ext uri="{BB962C8B-B14F-4D97-AF65-F5344CB8AC3E}">
        <p14:creationId xmlns:p14="http://schemas.microsoft.com/office/powerpoint/2010/main" val="2177109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/>
              <a:t>Application form to be completed by </a:t>
            </a:r>
            <a:r>
              <a:rPr lang="en-GB" sz="3200"/>
              <a:t>Friday 11th </a:t>
            </a:r>
            <a:r>
              <a:rPr lang="en-GB" sz="3200" dirty="0"/>
              <a:t>June </a:t>
            </a:r>
          </a:p>
          <a:p>
            <a:r>
              <a:rPr lang="en-GB" sz="3200" dirty="0"/>
              <a:t>Email to gw09burtonjacquelin2@glow.sch.uk</a:t>
            </a:r>
          </a:p>
          <a:p>
            <a:endParaRPr lang="en-GB" sz="3200" dirty="0"/>
          </a:p>
          <a:p>
            <a:endParaRPr lang="en-GB" sz="3200" dirty="0"/>
          </a:p>
          <a:p>
            <a:pPr marL="0" indent="0" algn="ctr">
              <a:buNone/>
            </a:pPr>
            <a:r>
              <a:rPr lang="en-GB" sz="5400" dirty="0"/>
              <a:t>Good Luck</a:t>
            </a:r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87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727272"/>
              </p:ext>
            </p:extLst>
          </p:nvPr>
        </p:nvGraphicFramePr>
        <p:xfrm>
          <a:off x="677863" y="193184"/>
          <a:ext cx="8596312" cy="5848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69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What is a prefect?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5130"/>
            <a:ext cx="8596668" cy="3880773"/>
          </a:xfrm>
        </p:spPr>
        <p:txBody>
          <a:bodyPr>
            <a:noAutofit/>
          </a:bodyPr>
          <a:lstStyle/>
          <a:p>
            <a:r>
              <a:rPr lang="en-GB" sz="2800" dirty="0"/>
              <a:t>Prefects take on a leadership role within the pupil body of the school. They are seen as senior ambassadors for the school.</a:t>
            </a:r>
          </a:p>
          <a:p>
            <a:r>
              <a:rPr lang="en-GB" sz="2800" dirty="0"/>
              <a:t>They will help with daily duties and whole school events (during the school day </a:t>
            </a:r>
            <a:r>
              <a:rPr lang="en-GB" sz="2800" b="1" u="sng" dirty="0"/>
              <a:t>and</a:t>
            </a:r>
            <a:r>
              <a:rPr lang="en-GB" sz="2800" dirty="0"/>
              <a:t> out with the school day). </a:t>
            </a:r>
          </a:p>
          <a:p>
            <a:r>
              <a:rPr lang="en-GB" sz="2800" dirty="0"/>
              <a:t>They are expected to be role models for other pupils in how they conduct themselves in and out of school and how they support school life. </a:t>
            </a:r>
          </a:p>
        </p:txBody>
      </p:sp>
    </p:spTree>
    <p:extLst>
      <p:ext uri="{BB962C8B-B14F-4D97-AF65-F5344CB8AC3E}">
        <p14:creationId xmlns:p14="http://schemas.microsoft.com/office/powerpoint/2010/main" val="250685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4830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/>
              <a:t>These may be different this year due to our current situation.</a:t>
            </a:r>
          </a:p>
          <a:p>
            <a:r>
              <a:rPr lang="en-GB" sz="2800" dirty="0"/>
              <a:t>Lunchtime duties – corridors and dinner hall</a:t>
            </a:r>
          </a:p>
          <a:p>
            <a:r>
              <a:rPr lang="en-GB" sz="2800" dirty="0"/>
              <a:t>Parents’ Evenings</a:t>
            </a:r>
          </a:p>
          <a:p>
            <a:r>
              <a:rPr lang="en-GB" sz="2800" dirty="0"/>
              <a:t>School Shows/Concerts</a:t>
            </a:r>
          </a:p>
          <a:p>
            <a:r>
              <a:rPr lang="en-GB" sz="2800" dirty="0"/>
              <a:t>Information Evenings</a:t>
            </a:r>
          </a:p>
          <a:p>
            <a:r>
              <a:rPr lang="en-GB" sz="2800" dirty="0"/>
              <a:t>Organise </a:t>
            </a:r>
            <a:r>
              <a:rPr lang="en-GB" sz="2800" dirty="0" err="1"/>
              <a:t>interhouse</a:t>
            </a:r>
            <a:r>
              <a:rPr lang="en-GB" sz="2800" dirty="0"/>
              <a:t> events with House Captains </a:t>
            </a:r>
          </a:p>
          <a:p>
            <a:r>
              <a:rPr lang="en-GB" sz="2800" dirty="0"/>
              <a:t>Assist at whole school events</a:t>
            </a:r>
          </a:p>
          <a:p>
            <a:r>
              <a:rPr lang="en-GB" sz="2800" dirty="0"/>
              <a:t>Other duties as required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80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House Captains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403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As Prefects and also:</a:t>
            </a:r>
          </a:p>
          <a:p>
            <a:r>
              <a:rPr lang="en-GB" sz="2800" dirty="0"/>
              <a:t>Responsibility to organise the rota for duties with School Captains</a:t>
            </a:r>
          </a:p>
          <a:p>
            <a:r>
              <a:rPr lang="en-GB" sz="2800" dirty="0"/>
              <a:t>Ensure that students attend their duty </a:t>
            </a:r>
          </a:p>
          <a:p>
            <a:r>
              <a:rPr lang="en-GB" sz="2800" dirty="0"/>
              <a:t>Organise a series of </a:t>
            </a:r>
            <a:r>
              <a:rPr lang="en-GB" sz="2800" dirty="0" err="1"/>
              <a:t>interhouse</a:t>
            </a:r>
            <a:r>
              <a:rPr lang="en-GB" sz="2800" dirty="0"/>
              <a:t> school events</a:t>
            </a:r>
          </a:p>
          <a:p>
            <a:r>
              <a:rPr lang="en-GB" sz="2800" dirty="0"/>
              <a:t>Organise and take part in House Assemblies with Pupil Support Teachers</a:t>
            </a:r>
          </a:p>
          <a:p>
            <a:pPr marL="0" indent="0">
              <a:buNone/>
            </a:pPr>
            <a:r>
              <a:rPr lang="en-GB" sz="2800" b="1" dirty="0"/>
              <a:t>Again these are subject to change this year.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1852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School Captains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372"/>
            <a:ext cx="8596668" cy="4369000"/>
          </a:xfrm>
        </p:spPr>
        <p:txBody>
          <a:bodyPr>
            <a:normAutofit lnSpcReduction="10000"/>
          </a:bodyPr>
          <a:lstStyle/>
          <a:p>
            <a:r>
              <a:rPr lang="en-GB" sz="3000" dirty="0"/>
              <a:t>As Prefects and House Captains and also:</a:t>
            </a:r>
          </a:p>
          <a:p>
            <a:r>
              <a:rPr lang="en-GB" sz="3000" dirty="0"/>
              <a:t>Organise events with the House Captains</a:t>
            </a:r>
          </a:p>
          <a:p>
            <a:r>
              <a:rPr lang="en-GB" sz="3000" dirty="0"/>
              <a:t>Oversee the duty rotas</a:t>
            </a:r>
          </a:p>
          <a:p>
            <a:r>
              <a:rPr lang="en-GB" sz="3000" dirty="0"/>
              <a:t>Make speeches at school events </a:t>
            </a:r>
            <a:r>
              <a:rPr lang="en-GB" sz="3000" dirty="0" err="1"/>
              <a:t>eg</a:t>
            </a:r>
            <a:r>
              <a:rPr lang="en-GB" sz="3000" dirty="0"/>
              <a:t> </a:t>
            </a:r>
            <a:r>
              <a:rPr lang="en-GB" sz="3000" dirty="0" err="1"/>
              <a:t>prizegiving</a:t>
            </a:r>
            <a:endParaRPr lang="en-GB" sz="3000" dirty="0"/>
          </a:p>
          <a:p>
            <a:r>
              <a:rPr lang="en-GB" sz="3000" dirty="0"/>
              <a:t>Organise prefects to help at events</a:t>
            </a:r>
          </a:p>
          <a:p>
            <a:r>
              <a:rPr lang="en-GB" sz="3000" dirty="0"/>
              <a:t>Attend events such as NLC Remembrance Day Service</a:t>
            </a:r>
          </a:p>
          <a:p>
            <a:r>
              <a:rPr lang="en-GB" sz="3000" dirty="0"/>
              <a:t>Organise ordering of Leavers Hoodies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24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Why apply to be a Prefect/Captain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545" y="1555282"/>
            <a:ext cx="8596668" cy="3880773"/>
          </a:xfrm>
        </p:spPr>
        <p:txBody>
          <a:bodyPr>
            <a:noAutofit/>
          </a:bodyPr>
          <a:lstStyle/>
          <a:p>
            <a:r>
              <a:rPr lang="en-GB" sz="2800" dirty="0"/>
              <a:t>This is an opportunity to demonstrate your leadership qualities</a:t>
            </a:r>
          </a:p>
          <a:p>
            <a:r>
              <a:rPr lang="en-GB" sz="2800" dirty="0"/>
              <a:t>To achieve recognition for something other than just your exam results</a:t>
            </a:r>
          </a:p>
          <a:p>
            <a:r>
              <a:rPr lang="en-GB" sz="2800" dirty="0"/>
              <a:t>To offer a form of service to your school community and give something back</a:t>
            </a:r>
          </a:p>
          <a:p>
            <a:r>
              <a:rPr lang="en-GB" sz="2800" dirty="0"/>
              <a:t>To act as role model and inspire others</a:t>
            </a:r>
          </a:p>
          <a:p>
            <a:r>
              <a:rPr lang="en-GB" sz="2800" dirty="0"/>
              <a:t>To demonstrate excellence in oneself and in all that Coatbridge High School does</a:t>
            </a:r>
          </a:p>
        </p:txBody>
      </p:sp>
    </p:spTree>
    <p:extLst>
      <p:ext uri="{BB962C8B-B14F-4D97-AF65-F5344CB8AC3E}">
        <p14:creationId xmlns:p14="http://schemas.microsoft.com/office/powerpoint/2010/main" val="404556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Being a Prefect/Captain is useful to you because…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It demonstrates that you are responsible and reliable</a:t>
            </a:r>
          </a:p>
          <a:p>
            <a:r>
              <a:rPr lang="en-GB" sz="2800" dirty="0"/>
              <a:t>The experience helps you to develop your leadership skills and self-confidence</a:t>
            </a:r>
          </a:p>
          <a:p>
            <a:r>
              <a:rPr lang="en-GB" sz="2800" dirty="0"/>
              <a:t>It will develop your responsibility, commitment, dedication, team ethos</a:t>
            </a:r>
          </a:p>
          <a:p>
            <a:r>
              <a:rPr lang="en-GB" sz="2800" dirty="0"/>
              <a:t>It helps you when applying for opportunities such as UCAS, College, Apprenticeships and jobs</a:t>
            </a:r>
          </a:p>
        </p:txBody>
      </p:sp>
    </p:spTree>
    <p:extLst>
      <p:ext uri="{BB962C8B-B14F-4D97-AF65-F5344CB8AC3E}">
        <p14:creationId xmlns:p14="http://schemas.microsoft.com/office/powerpoint/2010/main" val="134009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What personal qualities do I need?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Excellent attendance and timekeeping</a:t>
            </a:r>
          </a:p>
          <a:p>
            <a:r>
              <a:rPr lang="en-GB" sz="2800" dirty="0"/>
              <a:t>Excellent school record (behaviour)</a:t>
            </a:r>
          </a:p>
          <a:p>
            <a:r>
              <a:rPr lang="en-GB" sz="2800" dirty="0"/>
              <a:t>Always wear full school uniform including blazer</a:t>
            </a:r>
          </a:p>
          <a:p>
            <a:r>
              <a:rPr lang="en-GB" sz="2800" dirty="0"/>
              <a:t>Shown previous involvement in school activities/clubs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4639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483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Captains and Prefects 2021-2022</vt:lpstr>
      <vt:lpstr>PowerPoint Presentation</vt:lpstr>
      <vt:lpstr>What is a prefect?</vt:lpstr>
      <vt:lpstr>Duties</vt:lpstr>
      <vt:lpstr>House Captains</vt:lpstr>
      <vt:lpstr>School Captains </vt:lpstr>
      <vt:lpstr>Why apply to be a Prefect/Captain ?</vt:lpstr>
      <vt:lpstr>Being a Prefect/Captain is useful to you because…</vt:lpstr>
      <vt:lpstr>What personal qualities do I need?</vt:lpstr>
      <vt:lpstr>What personal qualities do I need? (continued)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Captains and Prefects</dc:title>
  <dc:creator>Fiona Macmillan</dc:creator>
  <cp:lastModifiedBy>Mrs Burton</cp:lastModifiedBy>
  <cp:revision>18</cp:revision>
  <dcterms:created xsi:type="dcterms:W3CDTF">2019-06-02T08:19:48Z</dcterms:created>
  <dcterms:modified xsi:type="dcterms:W3CDTF">2021-06-03T14:20:07Z</dcterms:modified>
</cp:coreProperties>
</file>