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48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404534"/>
            <a:ext cx="8908243" cy="1646302"/>
          </a:xfrm>
        </p:spPr>
        <p:txBody>
          <a:bodyPr/>
          <a:lstStyle/>
          <a:p>
            <a:r>
              <a:rPr lang="en-GB" dirty="0" smtClean="0"/>
              <a:t>THATCHER 1979 CAMPAIGN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MICHAELA, GEMMA &amp; SHAY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344648"/>
            <a:ext cx="2048659" cy="268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THATCHER’S LEADERSHIP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Thatcher became the leader of the Conservative opposition on 11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February 1975, taking over from Edward Heath.</a:t>
            </a:r>
          </a:p>
          <a:p>
            <a:r>
              <a:rPr lang="en-GB" sz="2000" dirty="0" smtClean="0"/>
              <a:t>Branded ‘The Iron Lady’ – she had a decisive leadership in the Falklands War, and was undeniably a strong figure who commanded respect.</a:t>
            </a:r>
          </a:p>
          <a:p>
            <a:r>
              <a:rPr lang="en-GB" sz="2000" dirty="0" smtClean="0"/>
              <a:t>Thatcher may be described as an autocratic leader, ruling with her own opinions and initiative. She never took the advice of her Cabinet fully and never truly considered them.</a:t>
            </a:r>
          </a:p>
          <a:p>
            <a:r>
              <a:rPr lang="en-GB" sz="2000" dirty="0" smtClean="0"/>
              <a:t>Thatcher was a determined figure, and was previously the Secretary of Education, giving her a standing role in the government itself.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784" y="202697"/>
            <a:ext cx="2465342" cy="19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PRE-1979 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government in charge before </a:t>
            </a:r>
            <a:r>
              <a:rPr lang="en-GB" dirty="0" smtClean="0"/>
              <a:t>the election </a:t>
            </a:r>
            <a:r>
              <a:rPr lang="en-GB" dirty="0"/>
              <a:t>was a Labour government that was firstly led by Harold </a:t>
            </a:r>
            <a:r>
              <a:rPr lang="en-GB" dirty="0" smtClean="0"/>
              <a:t>Wilson, </a:t>
            </a:r>
            <a:r>
              <a:rPr lang="en-GB" dirty="0"/>
              <a:t>who resigned within 18 </a:t>
            </a:r>
            <a:r>
              <a:rPr lang="en-GB" dirty="0" smtClean="0"/>
              <a:t>months. He was </a:t>
            </a:r>
            <a:r>
              <a:rPr lang="en-GB" dirty="0"/>
              <a:t>succeeded by James Callaghan </a:t>
            </a:r>
            <a:r>
              <a:rPr lang="en-GB" dirty="0" smtClean="0"/>
              <a:t>as Prime Minister.</a:t>
            </a:r>
          </a:p>
          <a:p>
            <a:r>
              <a:rPr lang="en-GB" dirty="0" smtClean="0"/>
              <a:t>The Winter of Discontent; there were widespread strikes by trade unions, and workers fought for pay rises. There was an industrial unrest due to James Callaghan’s pay caps of 5% to control inflation in Britain. This happened during the coldest Winter in Britain for 16 years.</a:t>
            </a:r>
          </a:p>
          <a:p>
            <a:r>
              <a:rPr lang="en-GB" dirty="0" smtClean="0"/>
              <a:t>The tank-drivers won a 14% pay rise, causing further workers to demand a pay rise, and employers had agreed with their employees on new wages.</a:t>
            </a:r>
            <a:endParaRPr lang="en-GB" dirty="0"/>
          </a:p>
          <a:p>
            <a:r>
              <a:rPr lang="en-GB" dirty="0" smtClean="0"/>
              <a:t>Devolution Referenda were held on the 1</a:t>
            </a:r>
            <a:r>
              <a:rPr lang="en-GB" baseline="30000" dirty="0" smtClean="0"/>
              <a:t>st</a:t>
            </a:r>
            <a:r>
              <a:rPr lang="en-GB" dirty="0" smtClean="0"/>
              <a:t> March 1979 where Wales voted ‘No’ and Scotland voted ‘Yes’, establishing the ideas of devolved power and a Scottish government yet a low turnout removed the possibility of devolution.</a:t>
            </a:r>
          </a:p>
          <a:p>
            <a:r>
              <a:rPr lang="en-GB" dirty="0" smtClean="0"/>
              <a:t>On the same day, the previous Labour government had lost two seats to the Conservatives due to the referendums.</a:t>
            </a:r>
          </a:p>
          <a:p>
            <a:r>
              <a:rPr lang="en-GB" dirty="0" smtClean="0"/>
              <a:t>An election was called as it was five years after the previous UK general election.</a:t>
            </a:r>
          </a:p>
        </p:txBody>
      </p:sp>
      <p:sp>
        <p:nvSpPr>
          <p:cNvPr id="5" name="AutoShape 2" descr="Image result for 1979 el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227" y="271771"/>
            <a:ext cx="3026013" cy="18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THATCHER’S CAMPAIGN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Margaret Thatcher led the Conservative Party, opposing James Callaghan (Labour) and David Steel (Liberals) in the general election of 1979. She refused to appear on television alongside the other leaders.</a:t>
            </a:r>
          </a:p>
          <a:p>
            <a:r>
              <a:rPr lang="en-GB" dirty="0" smtClean="0"/>
              <a:t>She promised the electorate that the Winter of the Discontent was the fault of the previous government, and she would move on from their mistakes. Thatcher used the company, Saatchi &amp; Saatchi, to make posters and advertisements: “Labour Isn’t Working.’</a:t>
            </a:r>
          </a:p>
          <a:p>
            <a:r>
              <a:rPr lang="en-GB" dirty="0" smtClean="0"/>
              <a:t>The Conservative Party were popular from the beginning, with 10 points ahead in the electoral opinion polls. However, he reputation as the ‘Milk Snatcher’ and her own personal unpopularity was a worry.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082" b="12941"/>
          <a:stretch/>
        </p:blipFill>
        <p:spPr>
          <a:xfrm>
            <a:off x="6176906" y="102706"/>
            <a:ext cx="4311800" cy="205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THATCHER’S POLICIES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She pledged to control inflation and remove the power of trade </a:t>
            </a:r>
            <a:r>
              <a:rPr lang="en-GB" dirty="0" smtClean="0"/>
              <a:t>unions, to restore balance in Britain </a:t>
            </a:r>
            <a:r>
              <a:rPr lang="en-GB" dirty="0"/>
              <a:t>(which she did).</a:t>
            </a:r>
          </a:p>
          <a:p>
            <a:r>
              <a:rPr lang="en-GB" dirty="0" smtClean="0"/>
              <a:t>She wished to cut income tax, so as to make the country a more prosperous and capitalist state; a property-owning democracy.</a:t>
            </a:r>
          </a:p>
          <a:p>
            <a:r>
              <a:rPr lang="en-GB" dirty="0" smtClean="0"/>
              <a:t>Thatcher aimed to remove nationalisation in Britain, and break away from the previous Labour policies and governments.</a:t>
            </a:r>
          </a:p>
          <a:p>
            <a:r>
              <a:rPr lang="en-GB" dirty="0" smtClean="0"/>
              <a:t>Thatcher aimed to establish the supremacy of Parliament in Northern Ireland, to combat the presence of the Irish Republican Army and the calls for Irish unity.</a:t>
            </a:r>
          </a:p>
          <a:p>
            <a:r>
              <a:rPr lang="en-GB" dirty="0" smtClean="0"/>
              <a:t>She aimed to sell council houses, revive the private renting sector, and make sense of social security in her own views.</a:t>
            </a:r>
          </a:p>
          <a:p>
            <a:r>
              <a:rPr lang="en-GB" dirty="0" smtClean="0"/>
              <a:t>Thatcher aimed to create a strong Britain in a free world, by bolstering defences, working with the European Community, and improving trading relationships in the Commonwealth.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59" y="145732"/>
            <a:ext cx="3018512" cy="20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IN 1979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/>
              <a:t>Television coverage dominated the 1979 campaign as it never had before, parties hosting morning press conferences, aiming to impress the cameras.</a:t>
            </a:r>
          </a:p>
          <a:p>
            <a:r>
              <a:rPr lang="en-GB" sz="2000" dirty="0" smtClean="0"/>
              <a:t>Thatcher worked hard to give the media photo opportunities and create her ow image, such as swinging her shopping basket, drinking tea in a factory and cuddling a new-born calf.</a:t>
            </a:r>
          </a:p>
          <a:p>
            <a:r>
              <a:rPr lang="en-GB" sz="2000" dirty="0" smtClean="0"/>
              <a:t>However, David Steel was camera-friendly BUT the newspapers were heavily critical of him and held a bias for Thatcher. They accused him of manipulating photographs by filming in narrow streets – this gave him the image of widened support.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579" y="85850"/>
            <a:ext cx="3409445" cy="214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 EVENTS IN 1979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The Troubles in Ireland dominated headlines: the bloody war between the IRA and the British army led to many deaths, and eventually, an (unfortunately?) unsuccessful assassination attempt of Margaret Thatcher.</a:t>
            </a:r>
          </a:p>
          <a:p>
            <a:r>
              <a:rPr lang="en-GB" dirty="0" smtClean="0"/>
              <a:t>The US Embassy attacked Pakistan, while the USSR was invading Afghanistan.</a:t>
            </a:r>
          </a:p>
          <a:p>
            <a:r>
              <a:rPr lang="en-GB" dirty="0" smtClean="0"/>
              <a:t>Lord Mountbatten and 3 others are assassinated by the IRA.</a:t>
            </a:r>
          </a:p>
          <a:p>
            <a:r>
              <a:rPr lang="en-GB" dirty="0" smtClean="0"/>
              <a:t>Iran becomes an Islamic Republic.</a:t>
            </a:r>
          </a:p>
          <a:p>
            <a:r>
              <a:rPr lang="en-GB" dirty="0" smtClean="0"/>
              <a:t>China institutes their ‘one-child’ policy rule so as to prevent overpopulation.</a:t>
            </a:r>
          </a:p>
          <a:p>
            <a:r>
              <a:rPr lang="en-GB" dirty="0" smtClean="0"/>
              <a:t>Trivial Pursuit is launched for the first time.</a:t>
            </a:r>
          </a:p>
          <a:p>
            <a:r>
              <a:rPr lang="en-GB" dirty="0" smtClean="0"/>
              <a:t>Pope John Paul II visits Poland, becoming the first Pope to visit a Communist state.</a:t>
            </a:r>
          </a:p>
          <a:p>
            <a:r>
              <a:rPr lang="en-GB" dirty="0" smtClean="0"/>
              <a:t>Saddam Hussein becomes the President of Iraq.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220" y="75304"/>
            <a:ext cx="3704981" cy="21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ELECTION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Margaret Thatcher became the country’s first female Prime Minister, leading a Conservative government with 339 seats out of 635 seats. 318 seats were necessary to win.</a:t>
            </a:r>
          </a:p>
          <a:p>
            <a:r>
              <a:rPr lang="en-GB" dirty="0" smtClean="0"/>
              <a:t>The Labour Party won 269 seats, losing the Conservatives by 70 seats. The Liberal Party won only 11 seats.</a:t>
            </a:r>
          </a:p>
          <a:p>
            <a:r>
              <a:rPr lang="en-GB" dirty="0" smtClean="0"/>
              <a:t>The swing to the Conservatives from Labour was 5.2%, the largest voter swing since 1945.</a:t>
            </a:r>
          </a:p>
          <a:p>
            <a:r>
              <a:rPr lang="en-GB" dirty="0" smtClean="0"/>
              <a:t>The Scottish and Welsh Nationalists also fared badly, losing 10 out of their 14 constituencies.</a:t>
            </a:r>
          </a:p>
          <a:p>
            <a:r>
              <a:rPr lang="en-GB" dirty="0" smtClean="0"/>
              <a:t>Thatcher won dominantly and changed the face of Britain forever – for the worst of course. You all know the horrible things she did. Margaret, you have been evicted from the Big Brother house. Goodbye!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959" y="121681"/>
            <a:ext cx="3623653" cy="20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D38C12B7BBBE48947E6AE30E8AF2A9" ma:contentTypeVersion="5" ma:contentTypeDescription="Create a new document." ma:contentTypeScope="" ma:versionID="ee2ecb461f12f3e475be96d0f272173d">
  <xsd:schema xmlns:xsd="http://www.w3.org/2001/XMLSchema" xmlns:xs="http://www.w3.org/2001/XMLSchema" xmlns:p="http://schemas.microsoft.com/office/2006/metadata/properties" xmlns:ns2="cf320336-e708-48c2-afba-28c93e0929b7" targetNamespace="http://schemas.microsoft.com/office/2006/metadata/properties" ma:root="true" ma:fieldsID="7b42d4e558c70da3014ff147c3610c7a" ns2:_="">
    <xsd:import namespace="cf320336-e708-48c2-afba-28c93e0929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0336-e708-48c2-afba-28c93e092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ECAF5A-F3C0-4A44-856E-97ED7D66C229}"/>
</file>

<file path=customXml/itemProps2.xml><?xml version="1.0" encoding="utf-8"?>
<ds:datastoreItem xmlns:ds="http://schemas.openxmlformats.org/officeDocument/2006/customXml" ds:itemID="{B91D6D25-23D5-4AD3-A005-1C4408E678A6}"/>
</file>

<file path=customXml/itemProps3.xml><?xml version="1.0" encoding="utf-8"?>
<ds:datastoreItem xmlns:ds="http://schemas.openxmlformats.org/officeDocument/2006/customXml" ds:itemID="{FC688C23-B4F0-4BB9-BBDE-FA2054D2EC06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931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THATCHER 1979 CAMPAIGN</vt:lpstr>
      <vt:lpstr>THATCHER’S LEADERSHIP</vt:lpstr>
      <vt:lpstr>PRE-1979 ELECTION</vt:lpstr>
      <vt:lpstr>THATCHER’S CAMPAIGN</vt:lpstr>
      <vt:lpstr>THATCHER’S POLICIES</vt:lpstr>
      <vt:lpstr>MEDIA IN 1979</vt:lpstr>
      <vt:lpstr>WORLD EVENTS IN 1979</vt:lpstr>
      <vt:lpstr>THE ELECTION RESULTS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THATCHER 1979 CAMPAIGN</dc:title>
  <dc:creator>Michaela Ann Murphy</dc:creator>
  <cp:lastModifiedBy>Michaela Ann Murphy</cp:lastModifiedBy>
  <cp:revision>16</cp:revision>
  <dcterms:created xsi:type="dcterms:W3CDTF">2020-03-04T09:09:12Z</dcterms:created>
  <dcterms:modified xsi:type="dcterms:W3CDTF">2020-03-04T10:34:19Z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0x01010092D38C12B7BBBE48947E6AE30E8AF2A9</vt:lpwstr>
  </property>
</Properties>
</file>