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7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9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47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7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11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7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6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8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4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3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D9B8-420F-4875-B66F-A8D609558860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D887-C56A-4C50-ABE6-2D9835DCB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-17462"/>
            <a:ext cx="9461500" cy="525462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sz="3600" dirty="0" smtClean="0"/>
              <a:t>2015 Ethnicity - The statistics are quite conclusive.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258" y="472939"/>
            <a:ext cx="6487983" cy="25712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179" y="3797607"/>
            <a:ext cx="6483062" cy="2965541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52499" y="3365323"/>
            <a:ext cx="9461500" cy="525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3600" dirty="0" smtClean="0"/>
              <a:t>2015 Age – the older you become the more conservative you become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4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D38C12B7BBBE48947E6AE30E8AF2A9" ma:contentTypeVersion="5" ma:contentTypeDescription="Create a new document." ma:contentTypeScope="" ma:versionID="ee2ecb461f12f3e475be96d0f272173d">
  <xsd:schema xmlns:xsd="http://www.w3.org/2001/XMLSchema" xmlns:xs="http://www.w3.org/2001/XMLSchema" xmlns:p="http://schemas.microsoft.com/office/2006/metadata/properties" xmlns:ns2="cf320336-e708-48c2-afba-28c93e0929b7" targetNamespace="http://schemas.microsoft.com/office/2006/metadata/properties" ma:root="true" ma:fieldsID="7b42d4e558c70da3014ff147c3610c7a" ns2:_="">
    <xsd:import namespace="cf320336-e708-48c2-afba-28c93e0929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0336-e708-48c2-afba-28c93e092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256CA1-6FF8-45B1-B142-7123C20F8B0A}"/>
</file>

<file path=customXml/itemProps2.xml><?xml version="1.0" encoding="utf-8"?>
<ds:datastoreItem xmlns:ds="http://schemas.openxmlformats.org/officeDocument/2006/customXml" ds:itemID="{9F983980-4ED0-448A-B2E9-A4E51ED04454}"/>
</file>

<file path=customXml/itemProps3.xml><?xml version="1.0" encoding="utf-8"?>
<ds:datastoreItem xmlns:ds="http://schemas.openxmlformats.org/officeDocument/2006/customXml" ds:itemID="{EE599B2B-6E7B-425F-82D6-C1E47A16730B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McNeill</dc:creator>
  <cp:lastModifiedBy>Angela McNeill</cp:lastModifiedBy>
  <cp:revision>2</cp:revision>
  <dcterms:created xsi:type="dcterms:W3CDTF">2019-03-20T13:34:48Z</dcterms:created>
  <dcterms:modified xsi:type="dcterms:W3CDTF">2019-03-20T13:36:20Z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0x01010092D38C12B7BBBE48947E6AE30E8AF2A9</vt:lpwstr>
  </property>
</Properties>
</file>