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70" r:id="rId3"/>
    <p:sldId id="269" r:id="rId4"/>
    <p:sldId id="271" r:id="rId5"/>
    <p:sldId id="273" r:id="rId6"/>
    <p:sldId id="275" r:id="rId7"/>
    <p:sldId id="274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925201D-699F-4B1F-947E-1B363E970F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5B2996B-089A-4F3D-A7D3-5DA083EB30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DD97E32-27C7-4CCA-B163-C17679195FA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08196A16-A373-4104-AC19-96D7FDD19AF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1393841C-73FF-4BA3-87D2-89E9CDEF1E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21862A7F-94BD-418C-86FE-465EE693D2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E1C4D7-16C5-4686-815B-BF9BCD8E3C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64403CEF-A8BE-4416-AF98-6DB5F68AA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1FBD58-8A3A-4FD9-A1A4-D14FC2E17BCD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EC8521E-B25F-4C0D-B8E1-BD40FFB2D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7941EAB0-5775-4D20-B1D5-819ACFF41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A948E61-B989-4294-963D-FB2299A58D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D610A4-3526-44C2-9C8C-3888E25A0FB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C96F674-859D-4F77-A95A-5AC24F5EB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2244CDC-72D2-4AEF-88CA-1526BDFB1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2E6C7D4-2411-47E8-B992-C6443CE49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063F0E-3894-4F46-9CC6-428C5ED6409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8D32221-F487-4034-AA14-7274F4B10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9CEBFC6-6C01-4B05-85A4-71CEF2100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945A3F1-3AE5-496D-894E-7B6087EB1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0989B1-0F6C-4435-83D9-A9C6EDE963CB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AC2AD87-9A1C-4E76-AE25-00D0547D61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9EE84F0-AFD4-4403-835A-0A507B534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F92372A-2913-4406-A435-C7FDF613FD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39D919-5711-4691-A3D3-2180BCB3A244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A0B007B-6BF0-45BF-9353-29EE61CF4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EE4E128-6389-4CA5-96B5-7DD52A746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2CB4F674-C00F-4500-9003-F8D41965DC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07BB66-3228-4939-A131-F9E63B174637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81D6455-4EFD-4CCF-81E0-CF3E3FE224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1527B72-52F6-409D-B6DE-C01CD785F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84AA91E-5A51-458A-A6FA-A327BFAD30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8986C1-D790-4FAE-87A0-7E6414FA941B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7D7C268-DAE5-4645-AC52-4755A4328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D701872-2F73-4E0F-803C-9426B4D92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C97762F-D743-4690-B16C-593EE747FB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817892-9D79-40AC-B081-F8571FDB1EE4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6287A48-3801-473F-A33D-007CB3F0E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C5B833D-5FB1-4232-83A1-82E8F5100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CB8CEB-14F0-41D5-BF64-7854C018DE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B26B69-12ED-44D5-9B34-62475C30F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41706-B4AF-478F-A21E-AA8219296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F06A-7485-443A-82B6-C54EA2EF0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50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2B2167-D06D-484D-AF86-AE5628DD1A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01575A-972C-4655-B4C2-7213FA767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E93878-FF19-4D0D-8569-94E760B8F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0DDC0-3686-47A6-AEF0-1783E622B1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59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7F8FB4-CECD-46C1-9FB6-1AE13291BC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862858-24E9-4D77-82E0-0F0EDF1A4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C945F6-88A5-409E-B30D-7082557B7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D39B-4762-423E-BD08-1BEBA26F6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44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3D4F89-EBC0-4707-810A-FC60FC27A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9967F9-42AB-4FA6-B75E-658A2A10E0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417C35-BD63-4858-B2EA-B3285DC923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F5C0-2475-40D2-B44B-98CE6F500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24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7A401F-118F-480A-ACF5-BF8F79FB22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55BFB0-EBF3-45C5-A014-A65EFF5B7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3F0A3B-5AB2-4058-8823-29003EF2F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4730C-21E3-4366-A9EB-2F9D1E1CF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2926BB-6ECC-4211-8BE0-5FC7A5E4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16B34-129B-488C-B294-C490FD5D6E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CBBB6-CBDF-472C-A5B7-D7B894F79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44424-95DF-4255-A467-970943C95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8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067624-FE32-4F59-9E33-F099DB356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840F15-3CAA-4DB0-857D-30782AA10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D03845-F807-4595-9E7E-65DEE8D74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BAD7-B689-4400-B6D9-A370B0676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FA90AB-9EEB-4E74-8E61-BBB7326CA3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798E62-F5EF-482C-8C68-0204B84C7A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E3C62C-EE12-492E-8FD5-A11F8BA1C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07C6-7EF3-4A0D-84DB-6BF8F857C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89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5BCAE7-FD4C-4D53-BBD9-3836F0895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74759D-280F-4795-83ED-460EC82E9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4B803F-436B-47ED-BC52-7A31D6E62E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DD78-6550-4DFC-B6D1-69F0643D9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714E17-255C-4362-9C06-20A00FDF7A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F5713F-5DB9-48F9-B252-45C57737B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8679C7-441B-4D53-AEF2-F22B2B56A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771A2-8269-4921-AA86-6EFD040F4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81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9B23F-864F-41D6-A6EC-9A8219DEF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BA979-DC61-4CDC-BA0C-A0A108B617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4D96D-467F-4DC0-AE45-C38759ABE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B10E9-B033-4A05-8870-C05D2BF49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32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FDFB40-374F-4730-A7C5-5FD000BFF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EAE4EC-FD5F-4D7C-BBED-EF9D7CD02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F87583-DA56-44F5-9B73-A044E081C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2DA5A73-836A-4491-9961-2E705B8875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89501E-8149-4732-A9FE-C4BDEB1A18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6F44F36-7323-49C6-8DF9-51062C825B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5F7308C6-2B71-4321-AEC1-0907FC4CE5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en-GB" altLang="en-US" sz="4400"/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D323D859-2949-4769-964D-78A82F1112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GB" altLang="en-US" sz="3200"/>
          </a:p>
          <a:p>
            <a:pPr eaLnBrk="1" hangingPunct="1"/>
            <a:endParaRPr lang="en-GB" altLang="en-US" sz="3200"/>
          </a:p>
        </p:txBody>
      </p:sp>
      <p:pic>
        <p:nvPicPr>
          <p:cNvPr id="3076" name="Picture 2" descr="US">
            <a:extLst>
              <a:ext uri="{FF2B5EF4-FFF2-40B4-BE49-F238E27FC236}">
                <a16:creationId xmlns:a16="http://schemas.microsoft.com/office/drawing/2014/main" id="{86E42FE7-874A-474C-A5B0-E3180647AFC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6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WordArt 6">
            <a:extLst>
              <a:ext uri="{FF2B5EF4-FFF2-40B4-BE49-F238E27FC236}">
                <a16:creationId xmlns:a16="http://schemas.microsoft.com/office/drawing/2014/main" id="{2F31E33A-4B28-4912-B6CD-464CCA131B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1628775"/>
            <a:ext cx="8351837" cy="331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Background to the USA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S">
            <a:extLst>
              <a:ext uri="{FF2B5EF4-FFF2-40B4-BE49-F238E27FC236}">
                <a16:creationId xmlns:a16="http://schemas.microsoft.com/office/drawing/2014/main" id="{5956DB27-33BD-47B6-83E0-10B711BDD5A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6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3837D1F3-6DE2-4F42-8274-D384B0F7C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/>
              <a:t>It’s a big country!!</a:t>
            </a:r>
            <a:endParaRPr lang="en-US" altLang="en-US" sz="3600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BCC83CAC-26A0-4AAC-91C2-418543849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USA is the third largest country in the world (by area) and has a  very diverse population of 316 million people</a:t>
            </a:r>
          </a:p>
          <a:p>
            <a:pPr eaLnBrk="1" hangingPunct="1">
              <a:defRPr/>
            </a:pPr>
            <a:r>
              <a:rPr lang="en-GB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With an area of 9,632,418 square kilometres, it is slightly larger than China.</a:t>
            </a:r>
            <a:r>
              <a:rPr lang="en-GB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altLang="en-US" dirty="0"/>
          </a:p>
        </p:txBody>
      </p:sp>
      <p:pic>
        <p:nvPicPr>
          <p:cNvPr id="5125" name="Picture 5" descr="map-of-united-states">
            <a:extLst>
              <a:ext uri="{FF2B5EF4-FFF2-40B4-BE49-F238E27FC236}">
                <a16:creationId xmlns:a16="http://schemas.microsoft.com/office/drawing/2014/main" id="{C123953F-1D3C-4182-AEEF-4435F00B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4963"/>
            <a:ext cx="7524750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S">
            <a:extLst>
              <a:ext uri="{FF2B5EF4-FFF2-40B4-BE49-F238E27FC236}">
                <a16:creationId xmlns:a16="http://schemas.microsoft.com/office/drawing/2014/main" id="{8A92867C-1F5C-49D8-BC27-C32F58B8C66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6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84A2FB91-19C9-4D9A-BA3C-99980B574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It has very long borders</a:t>
            </a:r>
            <a:endParaRPr lang="en-US" alt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F04B8602-6D00-46EC-A8C7-74FEAFA22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The US border with Canada is 8,893 km long (including 2,477 km with Alaska). The border with Mexico is 3,141 km long.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</p:txBody>
      </p:sp>
      <p:pic>
        <p:nvPicPr>
          <p:cNvPr id="7173" name="Picture 6" descr="usa_map_cia_2002_cropped">
            <a:extLst>
              <a:ext uri="{FF2B5EF4-FFF2-40B4-BE49-F238E27FC236}">
                <a16:creationId xmlns:a16="http://schemas.microsoft.com/office/drawing/2014/main" id="{9FEC21C9-717A-42A9-814B-155B5F8D3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395922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usa_canada">
            <a:extLst>
              <a:ext uri="{FF2B5EF4-FFF2-40B4-BE49-F238E27FC236}">
                <a16:creationId xmlns:a16="http://schemas.microsoft.com/office/drawing/2014/main" id="{9E42C351-5D26-4D71-BCA7-7E70DD2A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34829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S">
            <a:extLst>
              <a:ext uri="{FF2B5EF4-FFF2-40B4-BE49-F238E27FC236}">
                <a16:creationId xmlns:a16="http://schemas.microsoft.com/office/drawing/2014/main" id="{71621443-2E25-4E76-A00D-76D9E4EBB44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6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7" name="Rectangle 3">
            <a:extLst>
              <a:ext uri="{FF2B5EF4-FFF2-40B4-BE49-F238E27FC236}">
                <a16:creationId xmlns:a16="http://schemas.microsoft.com/office/drawing/2014/main" id="{CC6EF57C-EDC7-41C0-8154-8E1D7333B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It blows Hot and Cold</a:t>
            </a:r>
            <a:endParaRPr lang="en-US" alt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B40AABC8-D3F2-419D-86FD-D67BA2676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/>
            <a:r>
              <a:rPr lang="en-GB" altLang="en-US" sz="2800"/>
              <a:t>The different states in the USA vary greatly in temperature.</a:t>
            </a:r>
          </a:p>
          <a:p>
            <a:pPr eaLnBrk="1" hangingPunct="1"/>
            <a:r>
              <a:rPr lang="en-GB" altLang="en-US" sz="2800"/>
              <a:t>In Florida you are likely to find a tropical climate however if you pay a visit to Alaska you will find arctic weather.</a:t>
            </a:r>
          </a:p>
          <a:p>
            <a:pPr eaLnBrk="1" hangingPunct="1"/>
            <a:r>
              <a:rPr lang="en-GB" altLang="en-US" sz="2800"/>
              <a:t>Alaska’s lowest ever temperature was –79.8°C in 1971.</a:t>
            </a:r>
            <a:r>
              <a:rPr lang="en-GB" altLang="en-US"/>
              <a:t> </a:t>
            </a:r>
          </a:p>
          <a:p>
            <a:pPr eaLnBrk="1" hangingPunct="1"/>
            <a:endParaRPr lang="en-GB" altLang="en-US"/>
          </a:p>
        </p:txBody>
      </p:sp>
      <p:pic>
        <p:nvPicPr>
          <p:cNvPr id="9221" name="Picture 6" descr="Cruising-Glacier-Bay-National-Park-Glacier-Up-Close">
            <a:extLst>
              <a:ext uri="{FF2B5EF4-FFF2-40B4-BE49-F238E27FC236}">
                <a16:creationId xmlns:a16="http://schemas.microsoft.com/office/drawing/2014/main" id="{44696D4B-328E-45A0-870C-E7338423A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10088"/>
            <a:ext cx="33115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CheechaBeachview463">
            <a:extLst>
              <a:ext uri="{FF2B5EF4-FFF2-40B4-BE49-F238E27FC236}">
                <a16:creationId xmlns:a16="http://schemas.microsoft.com/office/drawing/2014/main" id="{0501D48A-A7D9-456C-8E12-46C5935C0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28527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S">
            <a:extLst>
              <a:ext uri="{FF2B5EF4-FFF2-40B4-BE49-F238E27FC236}">
                <a16:creationId xmlns:a16="http://schemas.microsoft.com/office/drawing/2014/main" id="{78405E9C-20C2-4851-A0B9-65D8FD38548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1" name="Rectangle 3">
            <a:extLst>
              <a:ext uri="{FF2B5EF4-FFF2-40B4-BE49-F238E27FC236}">
                <a16:creationId xmlns:a16="http://schemas.microsoft.com/office/drawing/2014/main" id="{BBB4E710-E06C-44A5-A08A-E8414157E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States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0546F014-0585-43DC-806E-591844AF2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The USA has 50 States.</a:t>
            </a:r>
          </a:p>
          <a:p>
            <a:pPr eaLnBrk="1" hangingPunct="1"/>
            <a:r>
              <a:rPr lang="en-GB" altLang="en-US"/>
              <a:t>Each state has its own capital, flag, nickname and motto.</a:t>
            </a:r>
            <a:endParaRPr lang="en-US" altLang="en-US"/>
          </a:p>
        </p:txBody>
      </p:sp>
      <p:pic>
        <p:nvPicPr>
          <p:cNvPr id="11269" name="Picture 6" descr="completestate">
            <a:extLst>
              <a:ext uri="{FF2B5EF4-FFF2-40B4-BE49-F238E27FC236}">
                <a16:creationId xmlns:a16="http://schemas.microsoft.com/office/drawing/2014/main" id="{8558EECD-4EF5-48A9-B40D-2510CE3C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84538"/>
            <a:ext cx="457200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S">
            <a:extLst>
              <a:ext uri="{FF2B5EF4-FFF2-40B4-BE49-F238E27FC236}">
                <a16:creationId xmlns:a16="http://schemas.microsoft.com/office/drawing/2014/main" id="{54AA78BE-22A5-4CD3-850D-8F2FBB3A025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Rectangle 3">
            <a:extLst>
              <a:ext uri="{FF2B5EF4-FFF2-40B4-BE49-F238E27FC236}">
                <a16:creationId xmlns:a16="http://schemas.microsoft.com/office/drawing/2014/main" id="{894D1F5F-0C22-4D26-B9DA-B44A05C74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 Capital</a:t>
            </a: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912D1762-A8D1-4E7F-A6F3-B82EC58E2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The only place in America not in a state is Washington DC as it is the countries Capital. </a:t>
            </a:r>
            <a:endParaRPr lang="en-US" altLang="en-US"/>
          </a:p>
        </p:txBody>
      </p:sp>
      <p:pic>
        <p:nvPicPr>
          <p:cNvPr id="13317" name="Picture 7" descr="White_House">
            <a:extLst>
              <a:ext uri="{FF2B5EF4-FFF2-40B4-BE49-F238E27FC236}">
                <a16:creationId xmlns:a16="http://schemas.microsoft.com/office/drawing/2014/main" id="{D599B157-1853-4B9E-AA74-3CB001F6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997200"/>
            <a:ext cx="34163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969527-washington_dc">
            <a:extLst>
              <a:ext uri="{FF2B5EF4-FFF2-40B4-BE49-F238E27FC236}">
                <a16:creationId xmlns:a16="http://schemas.microsoft.com/office/drawing/2014/main" id="{F5C4665A-F1ED-4337-A2DA-20FAA63B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050DEAFA-761B-491A-9816-0931202568C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229600" cy="50022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many US states can you name in 10 mins</a:t>
            </a:r>
          </a:p>
          <a:p>
            <a:pPr eaLnBrk="1" hangingPunct="1">
              <a:defRPr/>
            </a:pPr>
            <a:endParaRPr lang="en-GB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GB" altLang="en-US" sz="2400" dirty="0"/>
              <a:t>Using the map that is shown on the board try to name all 50 states.</a:t>
            </a:r>
          </a:p>
          <a:p>
            <a:pPr eaLnBrk="1" hangingPunct="1">
              <a:defRPr/>
            </a:pPr>
            <a:endParaRPr lang="en-GB" altLang="en-US" sz="2400" dirty="0"/>
          </a:p>
          <a:p>
            <a:pPr eaLnBrk="1" hangingPunct="1">
              <a:defRPr/>
            </a:pPr>
            <a:r>
              <a:rPr lang="en-GB" altLang="en-US" sz="2400" dirty="0"/>
              <a:t>You can work with a partner or Individually.</a:t>
            </a:r>
          </a:p>
          <a:p>
            <a:pPr eaLnBrk="1" hangingPunct="1">
              <a:defRPr/>
            </a:pPr>
            <a:endParaRPr lang="en-GB" altLang="en-US" sz="2400" dirty="0"/>
          </a:p>
          <a:p>
            <a:pPr eaLnBrk="1" hangingPunct="1">
              <a:defRPr/>
            </a:pPr>
            <a:r>
              <a:rPr lang="en-GB" altLang="en-US" sz="2400" dirty="0"/>
              <a:t>You get a point for every state you get correct</a:t>
            </a:r>
          </a:p>
          <a:p>
            <a:pPr eaLnBrk="1" hangingPunct="1">
              <a:defRPr/>
            </a:pPr>
            <a:endParaRPr lang="en-GB" altLang="en-US" sz="2400" dirty="0"/>
          </a:p>
          <a:p>
            <a:pPr marL="0" indent="0" algn="ctr" eaLnBrk="1" hangingPunct="1">
              <a:buFontTx/>
              <a:buNone/>
              <a:defRPr/>
            </a:pPr>
            <a:r>
              <a:rPr lang="en-GB" altLang="en-US" sz="2400" b="1" u="sng" dirty="0"/>
              <a:t>DON’T CHEAT- NO PHONES ALLOWED</a:t>
            </a:r>
          </a:p>
        </p:txBody>
      </p:sp>
      <p:sp>
        <p:nvSpPr>
          <p:cNvPr id="15363" name="WordArt 4">
            <a:extLst>
              <a:ext uri="{FF2B5EF4-FFF2-40B4-BE49-F238E27FC236}">
                <a16:creationId xmlns:a16="http://schemas.microsoft.com/office/drawing/2014/main" id="{19505261-EFC5-40E7-81FB-1FC516B653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188913"/>
            <a:ext cx="19018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TASK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S">
            <a:extLst>
              <a:ext uri="{FF2B5EF4-FFF2-40B4-BE49-F238E27FC236}">
                <a16:creationId xmlns:a16="http://schemas.microsoft.com/office/drawing/2014/main" id="{795F6BFF-20F8-4DA5-A155-8FCA67527EA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Rectangle 3">
            <a:extLst>
              <a:ext uri="{FF2B5EF4-FFF2-40B4-BE49-F238E27FC236}">
                <a16:creationId xmlns:a16="http://schemas.microsoft.com/office/drawing/2014/main" id="{FC5AB4C5-2FE6-463D-94CF-78E408BEC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People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FA8A3E9F-F3AB-454A-9946-EECA7E706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4025" y="1341438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/>
              <a:t>There are several main ethnic groups in the USA.</a:t>
            </a:r>
          </a:p>
          <a:p>
            <a:pPr marL="0" indent="0" eaLnBrk="1" hangingPunct="1">
              <a:buFontTx/>
              <a:buNone/>
            </a:pPr>
            <a:endParaRPr lang="en-GB" altLang="en-US"/>
          </a:p>
          <a:p>
            <a:pPr marL="0" indent="0" eaLnBrk="1" hangingPunct="1">
              <a:buFontTx/>
              <a:buNone/>
            </a:pPr>
            <a:r>
              <a:rPr lang="en-GB" altLang="en-US"/>
              <a:t>The main ethnic groups are:</a:t>
            </a:r>
          </a:p>
          <a:p>
            <a:pPr marL="0" indent="0" eaLnBrk="1" hangingPunct="1">
              <a:buFontTx/>
              <a:buNone/>
            </a:pPr>
            <a:r>
              <a:rPr lang="en-GB" altLang="en-US" b="1"/>
              <a:t>White- </a:t>
            </a:r>
            <a:r>
              <a:rPr lang="en-GB" altLang="en-US"/>
              <a:t>who make up around 63 per cent of the population and are the dominant ethnic group.</a:t>
            </a:r>
          </a:p>
          <a:p>
            <a:pPr marL="0" indent="0" eaLnBrk="1" hangingPunct="1">
              <a:buFontTx/>
              <a:buNone/>
            </a:pPr>
            <a:r>
              <a:rPr lang="en-GB" altLang="en-US" b="1"/>
              <a:t>Black/African American- </a:t>
            </a:r>
            <a:r>
              <a:rPr lang="en-GB" altLang="en-US"/>
              <a:t>who makeup around 13 per cent of the population and mainly live in the South</a:t>
            </a:r>
            <a:endParaRPr lang="en-GB" altLang="en-US" b="1"/>
          </a:p>
          <a:p>
            <a:pPr marL="0" indent="0"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S">
            <a:extLst>
              <a:ext uri="{FF2B5EF4-FFF2-40B4-BE49-F238E27FC236}">
                <a16:creationId xmlns:a16="http://schemas.microsoft.com/office/drawing/2014/main" id="{0D7CD783-1929-437C-B979-E071B9FF32B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74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Rectangle 3">
            <a:extLst>
              <a:ext uri="{FF2B5EF4-FFF2-40B4-BE49-F238E27FC236}">
                <a16:creationId xmlns:a16="http://schemas.microsoft.com/office/drawing/2014/main" id="{F3400D82-897D-47B8-8346-0FC74A007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61987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People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99908F6B-FE9C-47F4-ACB3-DE59D8B4D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36625"/>
            <a:ext cx="8229600" cy="51117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b="1"/>
              <a:t>Hispanic/Latino- </a:t>
            </a:r>
            <a:r>
              <a:rPr lang="en-GB" altLang="en-US"/>
              <a:t>who make up around 17 percent of the population and tend to come from areas such as Mexico, Cuba and Puerto Rico- both legally and illegally.</a:t>
            </a:r>
          </a:p>
          <a:p>
            <a:pPr marL="0" indent="0" eaLnBrk="1" hangingPunct="1">
              <a:buFontTx/>
              <a:buNone/>
            </a:pPr>
            <a:r>
              <a:rPr lang="en-US" altLang="en-US" b="1"/>
              <a:t>Asian- </a:t>
            </a:r>
            <a:r>
              <a:rPr lang="en-US" altLang="en-US"/>
              <a:t>Who make up around 5 per cent of the population and mostly come from China, Korea and Japan, which are closer to the west coast of America.</a:t>
            </a:r>
          </a:p>
          <a:p>
            <a:pPr marL="0" indent="0" eaLnBrk="1" hangingPunct="1">
              <a:buFontTx/>
              <a:buNone/>
            </a:pPr>
            <a:r>
              <a:rPr lang="en-US" altLang="en-US" b="1"/>
              <a:t>Native American- </a:t>
            </a:r>
            <a:r>
              <a:rPr lang="en-US" altLang="en-US"/>
              <a:t>who now only make up around 1 percent of the population; they are the  indigenous population of the USA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369</Words>
  <Application>Microsoft Office PowerPoint</Application>
  <PresentationFormat>On-screen Show (4:3)</PresentationFormat>
  <Paragraphs>44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Impact</vt:lpstr>
      <vt:lpstr>Wingdings</vt:lpstr>
      <vt:lpstr>Default Design</vt:lpstr>
      <vt:lpstr>PowerPoint Presentation</vt:lpstr>
      <vt:lpstr>It’s a big country!!</vt:lpstr>
      <vt:lpstr>It has very long borders</vt:lpstr>
      <vt:lpstr>It blows Hot and Cold</vt:lpstr>
      <vt:lpstr>States</vt:lpstr>
      <vt:lpstr>The Capital</vt:lpstr>
      <vt:lpstr>PowerPoint Presentation</vt:lpstr>
      <vt:lpstr>People</vt:lpstr>
      <vt:lpstr>People</vt:lpstr>
    </vt:vector>
  </TitlesOfParts>
  <Company>NLC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NLC</dc:creator>
  <cp:lastModifiedBy>Dawn Gallagher</cp:lastModifiedBy>
  <cp:revision>28</cp:revision>
  <dcterms:created xsi:type="dcterms:W3CDTF">2006-07-03T10:33:22Z</dcterms:created>
  <dcterms:modified xsi:type="dcterms:W3CDTF">2020-03-29T10:16:33Z</dcterms:modified>
</cp:coreProperties>
</file>