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51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0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29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72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1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6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7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70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70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00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48BD6-2B82-405F-9412-EFC0DEE36282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E66A-EB05-45EB-A327-E549C98020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45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Voting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67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Essay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Evaluate the effectiveness of one voting system you have studied in providing fair representation. </a:t>
            </a:r>
          </a:p>
          <a:p>
            <a:pPr marL="0" indent="0">
              <a:buNone/>
            </a:pPr>
            <a:r>
              <a:rPr lang="en-GB" dirty="0"/>
              <a:t>You should refer to Scotland or the United Kingdom or both in your answer.                                                                                                         </a:t>
            </a:r>
            <a:r>
              <a:rPr lang="en-GB" b="1" dirty="0"/>
              <a:t>12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2008414"/>
            <a:ext cx="9976757" cy="865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Voting systems aim to provide fair representation.</a:t>
            </a:r>
          </a:p>
        </p:txBody>
      </p:sp>
    </p:spTree>
    <p:extLst>
      <p:ext uri="{BB962C8B-B14F-4D97-AF65-F5344CB8AC3E}">
        <p14:creationId xmlns:p14="http://schemas.microsoft.com/office/powerpoint/2010/main" val="71354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First Past the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Used to elect MPs to the UK Parliament.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FPTP is very simple, voters get one ballot paper and then mark an X next to their chosen candidate. Whoever gets the most votes wins their constituency (seat). The party with the most seats in the country forms the government.</a:t>
            </a:r>
          </a:p>
        </p:txBody>
      </p:sp>
    </p:spTree>
    <p:extLst>
      <p:ext uri="{BB962C8B-B14F-4D97-AF65-F5344CB8AC3E}">
        <p14:creationId xmlns:p14="http://schemas.microsoft.com/office/powerpoint/2010/main" val="1690959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Simplicity of Use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75557" y="1825625"/>
            <a:ext cx="5644243" cy="485276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Incredibly simple to use. Voters just put a cross.</a:t>
            </a:r>
          </a:p>
          <a:p>
            <a:r>
              <a:rPr lang="en-GB" dirty="0"/>
              <a:t>Simple and quick to count. Most counts done on the night giving a fast result.</a:t>
            </a:r>
          </a:p>
          <a:p>
            <a:r>
              <a:rPr lang="en-GB" dirty="0"/>
              <a:t>Higher turnout for UK elections using FPTP (60-65%)  than Holyrood and council elections (50%)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83085" y="1825624"/>
            <a:ext cx="5573485" cy="4852761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System may be simple but its also unfair and unrepresentative.</a:t>
            </a:r>
          </a:p>
          <a:p>
            <a:r>
              <a:rPr lang="en-GB" dirty="0"/>
              <a:t>Due to the spread of voters, smaller parties tend to lose out whilst bigger parties get more seats than they should. E.g. in Scotland the Conservatives got 16% of the votes but only 2% of the seats.</a:t>
            </a:r>
          </a:p>
          <a:p>
            <a:r>
              <a:rPr lang="en-GB" dirty="0"/>
              <a:t>No point in simple system if voters don’t get their choice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556" y="1825625"/>
            <a:ext cx="5633358" cy="390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Strengths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83086" y="1772330"/>
            <a:ext cx="5573484" cy="44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0384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Accountability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1" y="1453243"/>
            <a:ext cx="5791200" cy="5225142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Its very obvious who your one local MP is, which helps if you need contact with them</a:t>
            </a:r>
          </a:p>
          <a:p>
            <a:r>
              <a:rPr lang="en-GB" dirty="0"/>
              <a:t>E.g. Hugh Gaffney is the </a:t>
            </a:r>
            <a:r>
              <a:rPr lang="en-GB"/>
              <a:t>MP for </a:t>
            </a:r>
            <a:r>
              <a:rPr lang="en-GB" dirty="0"/>
              <a:t>Coatbridge, Chryston and Bellshill</a:t>
            </a:r>
          </a:p>
          <a:p>
            <a:r>
              <a:rPr lang="en-GB" dirty="0"/>
              <a:t>Allows for by-elections where voters can protest vote to send a message to the parties</a:t>
            </a:r>
          </a:p>
          <a:p>
            <a:pPr marL="0" indent="0">
              <a:buNone/>
            </a:pPr>
            <a:r>
              <a:rPr lang="en-GB" dirty="0"/>
              <a:t>e.g. Conservatives Moray win in 2017 where they replaced then SNP Deputy leader Angus Robertson leading to his resignation.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32072" y="1453243"/>
            <a:ext cx="5573485" cy="4852761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Only one MP elected per ward so voters who voted a different party may feel they are not represented.</a:t>
            </a:r>
          </a:p>
          <a:p>
            <a:r>
              <a:rPr lang="en-GB" dirty="0"/>
              <a:t>Creates safe-seats where the same party wins all the time which puts people off voting.</a:t>
            </a:r>
          </a:p>
          <a:p>
            <a:r>
              <a:rPr lang="en-GB" dirty="0"/>
              <a:t>E.g. Liverpool Walton constituency which has been held by Labour since 1964 and is regarded as the UKs safest seat.</a:t>
            </a:r>
          </a:p>
        </p:txBody>
      </p:sp>
      <p:sp>
        <p:nvSpPr>
          <p:cNvPr id="7" name="Rectangle 6"/>
          <p:cNvSpPr/>
          <p:nvPr/>
        </p:nvSpPr>
        <p:spPr>
          <a:xfrm>
            <a:off x="386443" y="1434873"/>
            <a:ext cx="5633358" cy="390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Strengths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77643" y="1408225"/>
            <a:ext cx="5573484" cy="44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762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Strong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1" y="1453243"/>
            <a:ext cx="5791200" cy="5225142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Usually delivers a strong stable government</a:t>
            </a:r>
          </a:p>
          <a:p>
            <a:pPr marL="0" indent="0">
              <a:buNone/>
            </a:pPr>
            <a:r>
              <a:rPr lang="en-GB" dirty="0"/>
              <a:t>E.g. 8/10 elections since 1979 have resulted in a majority government.</a:t>
            </a:r>
          </a:p>
          <a:p>
            <a:r>
              <a:rPr lang="en-GB" dirty="0"/>
              <a:t>This allows the government to do the job they are elected for</a:t>
            </a:r>
          </a:p>
          <a:p>
            <a:pPr marL="0" indent="0">
              <a:buNone/>
            </a:pPr>
            <a:r>
              <a:rPr lang="en-GB" dirty="0"/>
              <a:t>E.g. In 2005 Labour were elected with a majority of 66 MPs. In 2015 Conservatives had a majority of 12 MPs.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32072" y="1453243"/>
            <a:ext cx="5573485" cy="4852761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FPTP does not always produce and overall winner.</a:t>
            </a:r>
          </a:p>
          <a:p>
            <a:pPr marL="0" indent="0">
              <a:buNone/>
            </a:pPr>
            <a:r>
              <a:rPr lang="en-GB" dirty="0"/>
              <a:t>E.g. 2010 Conservative/Lib Dem coalition. 2017 Conservative minority Government.</a:t>
            </a:r>
          </a:p>
          <a:p>
            <a:r>
              <a:rPr lang="en-GB" dirty="0"/>
              <a:t>It is also undemocratic if a government is elected with less than half the votes as usually happens.</a:t>
            </a:r>
          </a:p>
          <a:p>
            <a:pPr marL="0" indent="0">
              <a:buNone/>
            </a:pPr>
            <a:r>
              <a:rPr lang="en-GB" dirty="0"/>
              <a:t>E.g. 2017 Conservatives 42% of vote, 2015 Conservatives 36.9% of vote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6443" y="1434873"/>
            <a:ext cx="5633358" cy="390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Strengths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77643" y="1408225"/>
            <a:ext cx="5573484" cy="44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8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Additional Members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Used to elect MSPs to the Scottish Parliament.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AMS elections voters get two ballot papers.</a:t>
            </a:r>
          </a:p>
          <a:p>
            <a:pPr marL="0" indent="0">
              <a:buNone/>
            </a:pPr>
            <a:r>
              <a:rPr lang="en-GB" dirty="0"/>
              <a:t>Then first is for constituency and works the same as a FPTP election.</a:t>
            </a:r>
          </a:p>
          <a:p>
            <a:pPr marL="0" indent="0">
              <a:buNone/>
            </a:pPr>
            <a:r>
              <a:rPr lang="en-GB" dirty="0"/>
              <a:t>The second is for a region and here they vote for a political party. Parties receive list MSPs based on their total regional vote. </a:t>
            </a:r>
          </a:p>
        </p:txBody>
      </p:sp>
    </p:spTree>
    <p:extLst>
      <p:ext uri="{BB962C8B-B14F-4D97-AF65-F5344CB8AC3E}">
        <p14:creationId xmlns:p14="http://schemas.microsoft.com/office/powerpoint/2010/main" val="358036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Simplicity of Use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75557" y="1825625"/>
            <a:ext cx="5644243" cy="485276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Only slightly more complex than FPTP. Caused no problems in 1999, 2003 and 2011 elections.</a:t>
            </a:r>
          </a:p>
          <a:p>
            <a:r>
              <a:rPr lang="en-GB" dirty="0"/>
              <a:t>Results in voters being better represented they have 8 MSPs to choose to contact (1 constituency and 7 regional)</a:t>
            </a:r>
          </a:p>
          <a:p>
            <a:pPr marL="0" indent="0">
              <a:buNone/>
            </a:pPr>
            <a:r>
              <a:rPr lang="en-GB" dirty="0"/>
              <a:t>E.g. Bellshill  MSP is Richard Lyle but there are 7 Central Scotland MSPs too.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83085" y="1825624"/>
            <a:ext cx="5573485" cy="4852761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Sometimes accused of being more complicated than FPTP, because it has two ballot papers.</a:t>
            </a:r>
          </a:p>
          <a:p>
            <a:r>
              <a:rPr lang="en-GB" dirty="0"/>
              <a:t>Massive confusion in 2007 when STV was introduced alongside AMS resulting in 142,000 rejected votes.</a:t>
            </a:r>
          </a:p>
        </p:txBody>
      </p:sp>
      <p:sp>
        <p:nvSpPr>
          <p:cNvPr id="7" name="Rectangle 6"/>
          <p:cNvSpPr/>
          <p:nvPr/>
        </p:nvSpPr>
        <p:spPr>
          <a:xfrm>
            <a:off x="375556" y="1825625"/>
            <a:ext cx="5633358" cy="390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Strengths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83086" y="1772330"/>
            <a:ext cx="5573484" cy="44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69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Accountability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1" y="1453243"/>
            <a:ext cx="5791200" cy="5225142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Two votes give voters more choice. They can vote one party in their constituency and a different party on their regional list.</a:t>
            </a:r>
          </a:p>
          <a:p>
            <a:pPr marL="0" indent="0">
              <a:buNone/>
            </a:pPr>
            <a:r>
              <a:rPr lang="en-GB" dirty="0"/>
              <a:t>E.g. Greens always gain seats and various smaller parties (Scottish Socialist and Senior Citizens Party) and independents have been elected since its opening in 1999.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32072" y="1453243"/>
            <a:ext cx="5573485" cy="5225142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Gives power to parties, voters choose a party but parties decide who become list MSPs. Hard to remove unpopular list MSPs</a:t>
            </a:r>
          </a:p>
          <a:p>
            <a:r>
              <a:rPr lang="en-GB" dirty="0"/>
              <a:t>No by-election for list MSPs so can lead to unelected MSPs. If a list MSP resigns they are replaced by the next list candidate</a:t>
            </a:r>
          </a:p>
          <a:p>
            <a:r>
              <a:rPr lang="en-GB" dirty="0"/>
              <a:t>E.g. Rachael Hamilton resigned from the South of Scotland in 2016 and was replaced by Michelle Ballantyne who was 6</a:t>
            </a:r>
            <a:r>
              <a:rPr lang="en-GB" baseline="30000" dirty="0"/>
              <a:t>th</a:t>
            </a:r>
            <a:r>
              <a:rPr lang="en-GB" dirty="0"/>
              <a:t> on the list</a:t>
            </a:r>
          </a:p>
        </p:txBody>
      </p:sp>
      <p:sp>
        <p:nvSpPr>
          <p:cNvPr id="7" name="Rectangle 6"/>
          <p:cNvSpPr/>
          <p:nvPr/>
        </p:nvSpPr>
        <p:spPr>
          <a:xfrm>
            <a:off x="386443" y="1434873"/>
            <a:ext cx="5633358" cy="390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Strengths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77643" y="1408225"/>
            <a:ext cx="5573484" cy="44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29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Strong Government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1" y="1453243"/>
            <a:ext cx="5791200" cy="5225142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Outcome is more in line with what public want</a:t>
            </a:r>
          </a:p>
          <a:p>
            <a:pPr marL="0" indent="0">
              <a:buNone/>
            </a:pPr>
            <a:r>
              <a:rPr lang="en-GB" dirty="0"/>
              <a:t>E.g. 1999-2011, 2016 coalition or minority were publics choice. 2011 SNP won majority</a:t>
            </a:r>
          </a:p>
          <a:p>
            <a:r>
              <a:rPr lang="en-GB" dirty="0"/>
              <a:t>Coalition or minority  government a good thing; means more viewpoints listened to, which is good thing if no party gets more than half the votes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32072" y="1453243"/>
            <a:ext cx="5573485" cy="4852761"/>
          </a:xfrm>
        </p:spPr>
        <p:txBody>
          <a:bodyPr>
            <a:normAutofit lnSpcReduction="10000"/>
          </a:bodyPr>
          <a:lstStyle/>
          <a:p>
            <a:endParaRPr lang="en-GB" dirty="0"/>
          </a:p>
          <a:p>
            <a:r>
              <a:rPr lang="en-GB" dirty="0"/>
              <a:t>AMS tends to result in coalition or minority governments this can be undemocratic as no-one votes for a coalition and it leads to secret deals.</a:t>
            </a:r>
          </a:p>
          <a:p>
            <a:pPr marL="0" indent="0">
              <a:buNone/>
            </a:pPr>
            <a:r>
              <a:rPr lang="en-GB" dirty="0"/>
              <a:t>E.g. Labour/Lib Dem coalition 1999-2007</a:t>
            </a:r>
          </a:p>
          <a:p>
            <a:r>
              <a:rPr lang="en-GB" dirty="0"/>
              <a:t>SNP minority government 2007-11 was often defeated by other political parties</a:t>
            </a:r>
          </a:p>
          <a:p>
            <a:pPr marL="0" indent="0">
              <a:buNone/>
            </a:pPr>
            <a:r>
              <a:rPr lang="en-GB" dirty="0"/>
              <a:t>E.g. minimum </a:t>
            </a:r>
            <a:r>
              <a:rPr lang="en-GB"/>
              <a:t>alcohol pricing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6443" y="1434873"/>
            <a:ext cx="5633358" cy="390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Strengths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177643" y="1408225"/>
            <a:ext cx="5573484" cy="444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Weaknesses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4271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875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Voting Systems</vt:lpstr>
      <vt:lpstr>First Past the Post</vt:lpstr>
      <vt:lpstr>Simplicity of Use </vt:lpstr>
      <vt:lpstr>Accountability</vt:lpstr>
      <vt:lpstr>Strong Government</vt:lpstr>
      <vt:lpstr>Additional Members System</vt:lpstr>
      <vt:lpstr>Simplicity of Use </vt:lpstr>
      <vt:lpstr>Accountability</vt:lpstr>
      <vt:lpstr>Strong Government</vt:lpstr>
      <vt:lpstr>Essay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Voting Systems</dc:title>
  <dc:creator>Dawn Gallagher</dc:creator>
  <cp:lastModifiedBy>Dawn Gallagher</cp:lastModifiedBy>
  <cp:revision>17</cp:revision>
  <dcterms:created xsi:type="dcterms:W3CDTF">2018-02-07T09:35:49Z</dcterms:created>
  <dcterms:modified xsi:type="dcterms:W3CDTF">2020-03-29T10:41:34Z</dcterms:modified>
</cp:coreProperties>
</file>