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9" r:id="rId4"/>
    <p:sldId id="269" r:id="rId5"/>
    <p:sldId id="271" r:id="rId6"/>
    <p:sldId id="261" r:id="rId7"/>
    <p:sldId id="267" r:id="rId8"/>
    <p:sldId id="266" r:id="rId9"/>
    <p:sldId id="272" r:id="rId10"/>
    <p:sldId id="270" r:id="rId11"/>
    <p:sldId id="263" r:id="rId12"/>
    <p:sldId id="264"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25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DE8A37-FBD3-1FE7-6091-4C134A5BF041}" v="3" dt="2026-09-02T19:31:47.716"/>
    <p1510:client id="{67290618-3EA5-897F-223A-E96BD5FB02B9}" v="13" dt="2026-09-02T22:04:06.741"/>
    <p1510:client id="{8461D596-522F-65EC-07AC-205C6FBE76E4}" v="2002" dt="2026-09-02T21:40:12.9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Martin Jarvie" userId="S::nlmartink1@glow.sch.uk::f53fd473-7f0f-43b9-ab4f-222d4a17868d" providerId="AD" clId="Web-{8461D596-522F-65EC-07AC-205C6FBE76E4}"/>
    <pc:docChg chg="addSld delSld modSld sldOrd">
      <pc:chgData name="Mrs Martin Jarvie" userId="S::nlmartink1@glow.sch.uk::f53fd473-7f0f-43b9-ab4f-222d4a17868d" providerId="AD" clId="Web-{8461D596-522F-65EC-07AC-205C6FBE76E4}" dt="2026-09-02T21:40:12.926" v="2009" actId="20577"/>
      <pc:docMkLst>
        <pc:docMk/>
      </pc:docMkLst>
      <pc:sldChg chg="addSp delSp modSp mod setBg">
        <pc:chgData name="Mrs Martin Jarvie" userId="S::nlmartink1@glow.sch.uk::f53fd473-7f0f-43b9-ab4f-222d4a17868d" providerId="AD" clId="Web-{8461D596-522F-65EC-07AC-205C6FBE76E4}" dt="2026-09-02T20:00:03.198" v="867" actId="1076"/>
        <pc:sldMkLst>
          <pc:docMk/>
          <pc:sldMk cId="0" sldId="256"/>
        </pc:sldMkLst>
        <pc:spChg chg="mod">
          <ac:chgData name="Mrs Martin Jarvie" userId="S::nlmartink1@glow.sch.uk::f53fd473-7f0f-43b9-ab4f-222d4a17868d" providerId="AD" clId="Web-{8461D596-522F-65EC-07AC-205C6FBE76E4}" dt="2026-09-02T19:39:34.251" v="117" actId="20577"/>
          <ac:spMkLst>
            <pc:docMk/>
            <pc:sldMk cId="0" sldId="256"/>
            <ac:spMk id="2" creationId="{00000000-0000-0000-0000-000000000000}"/>
          </ac:spMkLst>
        </pc:spChg>
        <pc:spChg chg="mod">
          <ac:chgData name="Mrs Martin Jarvie" userId="S::nlmartink1@glow.sch.uk::f53fd473-7f0f-43b9-ab4f-222d4a17868d" providerId="AD" clId="Web-{8461D596-522F-65EC-07AC-205C6FBE76E4}" dt="2026-09-02T19:39:17.235" v="113"/>
          <ac:spMkLst>
            <pc:docMk/>
            <pc:sldMk cId="0" sldId="256"/>
            <ac:spMk id="3" creationId="{00000000-0000-0000-0000-000000000000}"/>
          </ac:spMkLst>
        </pc:spChg>
        <pc:spChg chg="add">
          <ac:chgData name="Mrs Martin Jarvie" userId="S::nlmartink1@glow.sch.uk::f53fd473-7f0f-43b9-ab4f-222d4a17868d" providerId="AD" clId="Web-{8461D596-522F-65EC-07AC-205C6FBE76E4}" dt="2026-09-02T19:39:17.235" v="113"/>
          <ac:spMkLst>
            <pc:docMk/>
            <pc:sldMk cId="0" sldId="256"/>
            <ac:spMk id="10" creationId="{D009D6D5-DAC2-4A8B-A17A-E206B9012D09}"/>
          </ac:spMkLst>
        </pc:spChg>
        <pc:spChg chg="add del">
          <ac:chgData name="Mrs Martin Jarvie" userId="S::nlmartink1@glow.sch.uk::f53fd473-7f0f-43b9-ab4f-222d4a17868d" providerId="AD" clId="Web-{8461D596-522F-65EC-07AC-205C6FBE76E4}" dt="2026-09-02T19:35:15.195" v="29"/>
          <ac:spMkLst>
            <pc:docMk/>
            <pc:sldMk cId="0" sldId="256"/>
            <ac:spMk id="11" creationId="{2172A0AC-3DCE-4672-BCAF-28FEF91F6020}"/>
          </ac:spMkLst>
        </pc:spChg>
        <pc:spChg chg="add del">
          <ac:chgData name="Mrs Martin Jarvie" userId="S::nlmartink1@glow.sch.uk::f53fd473-7f0f-43b9-ab4f-222d4a17868d" providerId="AD" clId="Web-{8461D596-522F-65EC-07AC-205C6FBE76E4}" dt="2026-09-02T19:35:15.195" v="29"/>
          <ac:spMkLst>
            <pc:docMk/>
            <pc:sldMk cId="0" sldId="256"/>
            <ac:spMk id="13" creationId="{AE6F1C77-EDC9-4C5F-8C1C-62DD46BDA3C3}"/>
          </ac:spMkLst>
        </pc:spChg>
        <pc:picChg chg="add del mod modCrop">
          <ac:chgData name="Mrs Martin Jarvie" userId="S::nlmartink1@glow.sch.uk::f53fd473-7f0f-43b9-ab4f-222d4a17868d" providerId="AD" clId="Web-{8461D596-522F-65EC-07AC-205C6FBE76E4}" dt="2026-09-02T19:33:24.501" v="7"/>
          <ac:picMkLst>
            <pc:docMk/>
            <pc:sldMk cId="0" sldId="256"/>
            <ac:picMk id="4" creationId="{B6FDD5AA-2B79-B977-0349-0B24A13C766E}"/>
          </ac:picMkLst>
        </pc:picChg>
        <pc:picChg chg="add mod">
          <ac:chgData name="Mrs Martin Jarvie" userId="S::nlmartink1@glow.sch.uk::f53fd473-7f0f-43b9-ab4f-222d4a17868d" providerId="AD" clId="Web-{8461D596-522F-65EC-07AC-205C6FBE76E4}" dt="2026-09-02T20:00:03.198" v="867" actId="1076"/>
          <ac:picMkLst>
            <pc:docMk/>
            <pc:sldMk cId="0" sldId="256"/>
            <ac:picMk id="5" creationId="{B52255E0-301D-80D6-CFB8-E1E0F93B61E8}"/>
          </ac:picMkLst>
        </pc:picChg>
        <pc:picChg chg="add del mod ord modCrop">
          <ac:chgData name="Mrs Martin Jarvie" userId="S::nlmartink1@glow.sch.uk::f53fd473-7f0f-43b9-ab4f-222d4a17868d" providerId="AD" clId="Web-{8461D596-522F-65EC-07AC-205C6FBE76E4}" dt="2026-09-02T19:38:36.296" v="97"/>
          <ac:picMkLst>
            <pc:docMk/>
            <pc:sldMk cId="0" sldId="256"/>
            <ac:picMk id="6" creationId="{B49BF70A-0588-5484-101B-F30684F85A2F}"/>
          </ac:picMkLst>
        </pc:picChg>
      </pc:sldChg>
      <pc:sldChg chg="addSp delSp modSp mod setBg">
        <pc:chgData name="Mrs Martin Jarvie" userId="S::nlmartink1@glow.sch.uk::f53fd473-7f0f-43b9-ab4f-222d4a17868d" providerId="AD" clId="Web-{8461D596-522F-65EC-07AC-205C6FBE76E4}" dt="2026-09-02T19:59:27.336" v="864" actId="1076"/>
        <pc:sldMkLst>
          <pc:docMk/>
          <pc:sldMk cId="0" sldId="257"/>
        </pc:sldMkLst>
        <pc:spChg chg="mod">
          <ac:chgData name="Mrs Martin Jarvie" userId="S::nlmartink1@glow.sch.uk::f53fd473-7f0f-43b9-ab4f-222d4a17868d" providerId="AD" clId="Web-{8461D596-522F-65EC-07AC-205C6FBE76E4}" dt="2026-09-02T19:49:59.920" v="342" actId="1076"/>
          <ac:spMkLst>
            <pc:docMk/>
            <pc:sldMk cId="0" sldId="257"/>
            <ac:spMk id="2" creationId="{00000000-0000-0000-0000-000000000000}"/>
          </ac:spMkLst>
        </pc:spChg>
        <pc:spChg chg="mod">
          <ac:chgData name="Mrs Martin Jarvie" userId="S::nlmartink1@glow.sch.uk::f53fd473-7f0f-43b9-ab4f-222d4a17868d" providerId="AD" clId="Web-{8461D596-522F-65EC-07AC-205C6FBE76E4}" dt="2026-09-02T19:47:45.960" v="321" actId="20577"/>
          <ac:spMkLst>
            <pc:docMk/>
            <pc:sldMk cId="0" sldId="257"/>
            <ac:spMk id="3" creationId="{00000000-0000-0000-0000-000000000000}"/>
          </ac:spMkLst>
        </pc:spChg>
        <pc:spChg chg="add del mod">
          <ac:chgData name="Mrs Martin Jarvie" userId="S::nlmartink1@glow.sch.uk::f53fd473-7f0f-43b9-ab4f-222d4a17868d" providerId="AD" clId="Web-{8461D596-522F-65EC-07AC-205C6FBE76E4}" dt="2026-09-02T19:43:07.278" v="146"/>
          <ac:spMkLst>
            <pc:docMk/>
            <pc:sldMk cId="0" sldId="257"/>
            <ac:spMk id="4" creationId="{01F352D9-1AEA-ACA6-63F3-CA605F8E8D5C}"/>
          </ac:spMkLst>
        </pc:spChg>
        <pc:spChg chg="add mod">
          <ac:chgData name="Mrs Martin Jarvie" userId="S::nlmartink1@glow.sch.uk::f53fd473-7f0f-43b9-ab4f-222d4a17868d" providerId="AD" clId="Web-{8461D596-522F-65EC-07AC-205C6FBE76E4}" dt="2026-09-02T19:42:38.260" v="144" actId="14100"/>
          <ac:spMkLst>
            <pc:docMk/>
            <pc:sldMk cId="0" sldId="257"/>
            <ac:spMk id="52" creationId="{9FD6E36E-4F6F-9F89-8831-6063CFE90346}"/>
          </ac:spMkLst>
        </pc:spChg>
        <pc:graphicFrameChg chg="add del mod">
          <ac:chgData name="Mrs Martin Jarvie" userId="S::nlmartink1@glow.sch.uk::f53fd473-7f0f-43b9-ab4f-222d4a17868d" providerId="AD" clId="Web-{8461D596-522F-65EC-07AC-205C6FBE76E4}" dt="2026-09-02T19:42:09.962" v="135"/>
          <ac:graphicFrameMkLst>
            <pc:docMk/>
            <pc:sldMk cId="0" sldId="257"/>
            <ac:graphicFrameMk id="8" creationId="{1DF04D51-E2E5-975A-B831-2A489D924654}"/>
          </ac:graphicFrameMkLst>
        </pc:graphicFrameChg>
        <pc:graphicFrameChg chg="add mod modGraphic">
          <ac:chgData name="Mrs Martin Jarvie" userId="S::nlmartink1@glow.sch.uk::f53fd473-7f0f-43b9-ab4f-222d4a17868d" providerId="AD" clId="Web-{8461D596-522F-65EC-07AC-205C6FBE76E4}" dt="2026-09-02T19:59:27.336" v="864" actId="1076"/>
          <ac:graphicFrameMkLst>
            <pc:docMk/>
            <pc:sldMk cId="0" sldId="257"/>
            <ac:graphicFrameMk id="54" creationId="{6296E154-9BF3-88EF-203B-87D7DE9432C3}"/>
          </ac:graphicFrameMkLst>
        </pc:graphicFrameChg>
        <pc:picChg chg="add mod">
          <ac:chgData name="Mrs Martin Jarvie" userId="S::nlmartink1@glow.sch.uk::f53fd473-7f0f-43b9-ab4f-222d4a17868d" providerId="AD" clId="Web-{8461D596-522F-65EC-07AC-205C6FBE76E4}" dt="2026-09-02T19:50:17.890" v="346"/>
          <ac:picMkLst>
            <pc:docMk/>
            <pc:sldMk cId="0" sldId="257"/>
            <ac:picMk id="6" creationId="{E79C94AB-EF83-A4B0-3303-0B0A8B1D160D}"/>
          </ac:picMkLst>
        </pc:picChg>
      </pc:sldChg>
      <pc:sldChg chg="addSp delSp modSp del mod setBg">
        <pc:chgData name="Mrs Martin Jarvie" userId="S::nlmartink1@glow.sch.uk::f53fd473-7f0f-43b9-ab4f-222d4a17868d" providerId="AD" clId="Web-{8461D596-522F-65EC-07AC-205C6FBE76E4}" dt="2026-09-02T19:50:34.172" v="347"/>
        <pc:sldMkLst>
          <pc:docMk/>
          <pc:sldMk cId="0" sldId="258"/>
        </pc:sldMkLst>
        <pc:spChg chg="mod">
          <ac:chgData name="Mrs Martin Jarvie" userId="S::nlmartink1@glow.sch.uk::f53fd473-7f0f-43b9-ab4f-222d4a17868d" providerId="AD" clId="Web-{8461D596-522F-65EC-07AC-205C6FBE76E4}" dt="2026-09-02T19:48:12.821" v="322" actId="20577"/>
          <ac:spMkLst>
            <pc:docMk/>
            <pc:sldMk cId="0" sldId="258"/>
            <ac:spMk id="2" creationId="{00000000-0000-0000-0000-000000000000}"/>
          </ac:spMkLst>
        </pc:spChg>
        <pc:spChg chg="add del mod">
          <ac:chgData name="Mrs Martin Jarvie" userId="S::nlmartink1@glow.sch.uk::f53fd473-7f0f-43b9-ab4f-222d4a17868d" providerId="AD" clId="Web-{8461D596-522F-65EC-07AC-205C6FBE76E4}" dt="2026-09-02T19:48:34.118" v="326"/>
          <ac:spMkLst>
            <pc:docMk/>
            <pc:sldMk cId="0" sldId="258"/>
            <ac:spMk id="4" creationId="{C9BE9DAD-CFB8-7671-1C26-A05570F5F75B}"/>
          </ac:spMkLst>
        </pc:spChg>
        <pc:spChg chg="add del">
          <ac:chgData name="Mrs Martin Jarvie" userId="S::nlmartink1@glow.sch.uk::f53fd473-7f0f-43b9-ab4f-222d4a17868d" providerId="AD" clId="Web-{8461D596-522F-65EC-07AC-205C6FBE76E4}" dt="2026-09-02T19:48:53.525" v="331"/>
          <ac:spMkLst>
            <pc:docMk/>
            <pc:sldMk cId="0" sldId="258"/>
            <ac:spMk id="6" creationId="{70756B57-4B41-C1D4-39D6-054056929C1D}"/>
          </ac:spMkLst>
        </pc:spChg>
        <pc:spChg chg="add mod">
          <ac:chgData name="Mrs Martin Jarvie" userId="S::nlmartink1@glow.sch.uk::f53fd473-7f0f-43b9-ab4f-222d4a17868d" providerId="AD" clId="Web-{8461D596-522F-65EC-07AC-205C6FBE76E4}" dt="2026-09-02T19:49:24.120" v="339" actId="20577"/>
          <ac:spMkLst>
            <pc:docMk/>
            <pc:sldMk cId="0" sldId="258"/>
            <ac:spMk id="7" creationId="{9C91D7B2-E104-138C-60B2-2901E58C5302}"/>
          </ac:spMkLst>
        </pc:spChg>
        <pc:picChg chg="add mod modCrop">
          <ac:chgData name="Mrs Martin Jarvie" userId="S::nlmartink1@glow.sch.uk::f53fd473-7f0f-43b9-ab4f-222d4a17868d" providerId="AD" clId="Web-{8461D596-522F-65EC-07AC-205C6FBE76E4}" dt="2026-09-02T19:38:41.953" v="101" actId="1076"/>
          <ac:picMkLst>
            <pc:docMk/>
            <pc:sldMk cId="0" sldId="258"/>
            <ac:picMk id="5" creationId="{005B7019-B667-B2F4-BAF1-A180E5774FBC}"/>
          </ac:picMkLst>
        </pc:picChg>
      </pc:sldChg>
      <pc:sldChg chg="addSp delSp modSp mod setBg">
        <pc:chgData name="Mrs Martin Jarvie" userId="S::nlmartink1@glow.sch.uk::f53fd473-7f0f-43b9-ab4f-222d4a17868d" providerId="AD" clId="Web-{8461D596-522F-65EC-07AC-205C6FBE76E4}" dt="2026-09-02T20:53:59.020" v="1343" actId="1076"/>
        <pc:sldMkLst>
          <pc:docMk/>
          <pc:sldMk cId="0" sldId="259"/>
        </pc:sldMkLst>
        <pc:spChg chg="mod">
          <ac:chgData name="Mrs Martin Jarvie" userId="S::nlmartink1@glow.sch.uk::f53fd473-7f0f-43b9-ab4f-222d4a17868d" providerId="AD" clId="Web-{8461D596-522F-65EC-07AC-205C6FBE76E4}" dt="2026-09-02T19:50:49.595" v="349" actId="1076"/>
          <ac:spMkLst>
            <pc:docMk/>
            <pc:sldMk cId="0" sldId="259"/>
            <ac:spMk id="2" creationId="{00000000-0000-0000-0000-000000000000}"/>
          </ac:spMkLst>
        </pc:spChg>
        <pc:spChg chg="mod">
          <ac:chgData name="Mrs Martin Jarvie" userId="S::nlmartink1@glow.sch.uk::f53fd473-7f0f-43b9-ab4f-222d4a17868d" providerId="AD" clId="Web-{8461D596-522F-65EC-07AC-205C6FBE76E4}" dt="2026-09-02T20:53:53.535" v="1341" actId="20577"/>
          <ac:spMkLst>
            <pc:docMk/>
            <pc:sldMk cId="0" sldId="259"/>
            <ac:spMk id="4" creationId="{E1CF1CE6-F3E8-5AE5-7319-4D41367C390C}"/>
          </ac:spMkLst>
        </pc:spChg>
        <pc:picChg chg="add del mod">
          <ac:chgData name="Mrs Martin Jarvie" userId="S::nlmartink1@glow.sch.uk::f53fd473-7f0f-43b9-ab4f-222d4a17868d" providerId="AD" clId="Web-{8461D596-522F-65EC-07AC-205C6FBE76E4}" dt="2026-09-02T20:16:43.369" v="870"/>
          <ac:picMkLst>
            <pc:docMk/>
            <pc:sldMk cId="0" sldId="259"/>
            <ac:picMk id="5" creationId="{9B1E7557-2346-020C-E780-30674A1BBE0A}"/>
          </ac:picMkLst>
        </pc:picChg>
        <pc:picChg chg="add del mod">
          <ac:chgData name="Mrs Martin Jarvie" userId="S::nlmartink1@glow.sch.uk::f53fd473-7f0f-43b9-ab4f-222d4a17868d" providerId="AD" clId="Web-{8461D596-522F-65EC-07AC-205C6FBE76E4}" dt="2026-09-02T20:43:03.784" v="1227"/>
          <ac:picMkLst>
            <pc:docMk/>
            <pc:sldMk cId="0" sldId="259"/>
            <ac:picMk id="7" creationId="{83BA1D0B-E8E9-3B4F-0A93-47B151E0094C}"/>
          </ac:picMkLst>
        </pc:picChg>
        <pc:picChg chg="add mod">
          <ac:chgData name="Mrs Martin Jarvie" userId="S::nlmartink1@glow.sch.uk::f53fd473-7f0f-43b9-ab4f-222d4a17868d" providerId="AD" clId="Web-{8461D596-522F-65EC-07AC-205C6FBE76E4}" dt="2026-09-02T20:53:57.380" v="1342" actId="1076"/>
          <ac:picMkLst>
            <pc:docMk/>
            <pc:sldMk cId="0" sldId="259"/>
            <ac:picMk id="8" creationId="{ED176F37-73AF-A133-C696-79006ACF3A37}"/>
          </ac:picMkLst>
        </pc:picChg>
        <pc:picChg chg="add mod modCrop">
          <ac:chgData name="Mrs Martin Jarvie" userId="S::nlmartink1@glow.sch.uk::f53fd473-7f0f-43b9-ab4f-222d4a17868d" providerId="AD" clId="Web-{8461D596-522F-65EC-07AC-205C6FBE76E4}" dt="2026-09-02T20:53:59.020" v="1343" actId="1076"/>
          <ac:picMkLst>
            <pc:docMk/>
            <pc:sldMk cId="0" sldId="259"/>
            <ac:picMk id="9" creationId="{AD96BE0D-AF2D-D7FB-DAAA-62F7D68AEBC4}"/>
          </ac:picMkLst>
        </pc:picChg>
        <pc:picChg chg="add mod">
          <ac:chgData name="Mrs Martin Jarvie" userId="S::nlmartink1@glow.sch.uk::f53fd473-7f0f-43b9-ab4f-222d4a17868d" providerId="AD" clId="Web-{8461D596-522F-65EC-07AC-205C6FBE76E4}" dt="2026-09-02T20:43:15.175" v="1230" actId="1076"/>
          <ac:picMkLst>
            <pc:docMk/>
            <pc:sldMk cId="0" sldId="259"/>
            <ac:picMk id="11" creationId="{96772E15-A3F2-C875-B86F-E1978715EDB6}"/>
          </ac:picMkLst>
        </pc:picChg>
      </pc:sldChg>
      <pc:sldChg chg="addSp modSp del ord">
        <pc:chgData name="Mrs Martin Jarvie" userId="S::nlmartink1@glow.sch.uk::f53fd473-7f0f-43b9-ab4f-222d4a17868d" providerId="AD" clId="Web-{8461D596-522F-65EC-07AC-205C6FBE76E4}" dt="2026-09-02T21:17:48.130" v="1781"/>
        <pc:sldMkLst>
          <pc:docMk/>
          <pc:sldMk cId="0" sldId="260"/>
        </pc:sldMkLst>
        <pc:spChg chg="mod">
          <ac:chgData name="Mrs Martin Jarvie" userId="S::nlmartink1@glow.sch.uk::f53fd473-7f0f-43b9-ab4f-222d4a17868d" providerId="AD" clId="Web-{8461D596-522F-65EC-07AC-205C6FBE76E4}" dt="2026-09-02T20:53:37.799" v="1336" actId="20577"/>
          <ac:spMkLst>
            <pc:docMk/>
            <pc:sldMk cId="0" sldId="260"/>
            <ac:spMk id="3" creationId="{00000000-0000-0000-0000-000000000000}"/>
          </ac:spMkLst>
        </pc:spChg>
        <pc:picChg chg="add mod modCrop">
          <ac:chgData name="Mrs Martin Jarvie" userId="S::nlmartink1@glow.sch.uk::f53fd473-7f0f-43b9-ab4f-222d4a17868d" providerId="AD" clId="Web-{8461D596-522F-65EC-07AC-205C6FBE76E4}" dt="2026-09-02T19:38:47.296" v="105" actId="1076"/>
          <ac:picMkLst>
            <pc:docMk/>
            <pc:sldMk cId="0" sldId="260"/>
            <ac:picMk id="4" creationId="{C5E50C33-9F81-3DB7-23B0-69EEE7179B11}"/>
          </ac:picMkLst>
        </pc:picChg>
      </pc:sldChg>
      <pc:sldChg chg="addSp modSp mod setBg">
        <pc:chgData name="Mrs Martin Jarvie" userId="S::nlmartink1@glow.sch.uk::f53fd473-7f0f-43b9-ab4f-222d4a17868d" providerId="AD" clId="Web-{8461D596-522F-65EC-07AC-205C6FBE76E4}" dt="2026-09-02T20:50:41.877" v="1313" actId="1076"/>
        <pc:sldMkLst>
          <pc:docMk/>
          <pc:sldMk cId="0" sldId="261"/>
        </pc:sldMkLst>
        <pc:spChg chg="mod">
          <ac:chgData name="Mrs Martin Jarvie" userId="S::nlmartink1@glow.sch.uk::f53fd473-7f0f-43b9-ab4f-222d4a17868d" providerId="AD" clId="Web-{8461D596-522F-65EC-07AC-205C6FBE76E4}" dt="2026-09-02T20:48:21.390" v="1291" actId="1076"/>
          <ac:spMkLst>
            <pc:docMk/>
            <pc:sldMk cId="0" sldId="261"/>
            <ac:spMk id="2" creationId="{00000000-0000-0000-0000-000000000000}"/>
          </ac:spMkLst>
        </pc:spChg>
        <pc:spChg chg="mod">
          <ac:chgData name="Mrs Martin Jarvie" userId="S::nlmartink1@glow.sch.uk::f53fd473-7f0f-43b9-ab4f-222d4a17868d" providerId="AD" clId="Web-{8461D596-522F-65EC-07AC-205C6FBE76E4}" dt="2026-09-02T20:50:04.439" v="1310" actId="20577"/>
          <ac:spMkLst>
            <pc:docMk/>
            <pc:sldMk cId="0" sldId="261"/>
            <ac:spMk id="3" creationId="{00000000-0000-0000-0000-000000000000}"/>
          </ac:spMkLst>
        </pc:spChg>
        <pc:spChg chg="mod">
          <ac:chgData name="Mrs Martin Jarvie" userId="S::nlmartink1@glow.sch.uk::f53fd473-7f0f-43b9-ab4f-222d4a17868d" providerId="AD" clId="Web-{8461D596-522F-65EC-07AC-205C6FBE76E4}" dt="2026-09-02T20:49:33.204" v="1305" actId="20577"/>
          <ac:spMkLst>
            <pc:docMk/>
            <pc:sldMk cId="0" sldId="261"/>
            <ac:spMk id="5" creationId="{3F1873FF-B0F4-39E0-396C-B8639781D32D}"/>
          </ac:spMkLst>
        </pc:spChg>
        <pc:picChg chg="add mod">
          <ac:chgData name="Mrs Martin Jarvie" userId="S::nlmartink1@glow.sch.uk::f53fd473-7f0f-43b9-ab4f-222d4a17868d" providerId="AD" clId="Web-{8461D596-522F-65EC-07AC-205C6FBE76E4}" dt="2026-09-02T20:50:41.877" v="1313" actId="1076"/>
          <ac:picMkLst>
            <pc:docMk/>
            <pc:sldMk cId="0" sldId="261"/>
            <ac:picMk id="6" creationId="{4009869F-35FE-7543-69DB-43DCA33F4216}"/>
          </ac:picMkLst>
        </pc:picChg>
        <pc:picChg chg="add mod">
          <ac:chgData name="Mrs Martin Jarvie" userId="S::nlmartink1@glow.sch.uk::f53fd473-7f0f-43b9-ab4f-222d4a17868d" providerId="AD" clId="Web-{8461D596-522F-65EC-07AC-205C6FBE76E4}" dt="2026-09-02T20:50:40.814" v="1312" actId="1076"/>
          <ac:picMkLst>
            <pc:docMk/>
            <pc:sldMk cId="0" sldId="261"/>
            <ac:picMk id="8" creationId="{134F4AAC-26DB-79BE-2FD5-5ED4F0F8B058}"/>
          </ac:picMkLst>
        </pc:picChg>
      </pc:sldChg>
      <pc:sldChg chg="addSp modSp del ord">
        <pc:chgData name="Mrs Martin Jarvie" userId="S::nlmartink1@glow.sch.uk::f53fd473-7f0f-43b9-ab4f-222d4a17868d" providerId="AD" clId="Web-{8461D596-522F-65EC-07AC-205C6FBE76E4}" dt="2026-09-02T20:52:02.335" v="1329"/>
        <pc:sldMkLst>
          <pc:docMk/>
          <pc:sldMk cId="0" sldId="262"/>
        </pc:sldMkLst>
        <pc:picChg chg="add mod modCrop">
          <ac:chgData name="Mrs Martin Jarvie" userId="S::nlmartink1@glow.sch.uk::f53fd473-7f0f-43b9-ab4f-222d4a17868d" providerId="AD" clId="Web-{8461D596-522F-65EC-07AC-205C6FBE76E4}" dt="2026-09-02T19:38:59.453" v="109" actId="1076"/>
          <ac:picMkLst>
            <pc:docMk/>
            <pc:sldMk cId="0" sldId="262"/>
            <ac:picMk id="4" creationId="{9F24806C-BC75-5474-4858-7663787DC1B0}"/>
          </ac:picMkLst>
        </pc:picChg>
      </pc:sldChg>
      <pc:sldChg chg="addSp delSp modSp mod setBg">
        <pc:chgData name="Mrs Martin Jarvie" userId="S::nlmartink1@glow.sch.uk::f53fd473-7f0f-43b9-ab4f-222d4a17868d" providerId="AD" clId="Web-{8461D596-522F-65EC-07AC-205C6FBE76E4}" dt="2026-09-02T21:17:23.472" v="1780"/>
        <pc:sldMkLst>
          <pc:docMk/>
          <pc:sldMk cId="0" sldId="263"/>
        </pc:sldMkLst>
        <pc:spChg chg="mod">
          <ac:chgData name="Mrs Martin Jarvie" userId="S::nlmartink1@glow.sch.uk::f53fd473-7f0f-43b9-ab4f-222d4a17868d" providerId="AD" clId="Web-{8461D596-522F-65EC-07AC-205C6FBE76E4}" dt="2026-09-02T21:17:23.472" v="1780"/>
          <ac:spMkLst>
            <pc:docMk/>
            <pc:sldMk cId="0" sldId="263"/>
            <ac:spMk id="2" creationId="{00000000-0000-0000-0000-000000000000}"/>
          </ac:spMkLst>
        </pc:spChg>
        <pc:spChg chg="mod">
          <ac:chgData name="Mrs Martin Jarvie" userId="S::nlmartink1@glow.sch.uk::f53fd473-7f0f-43b9-ab4f-222d4a17868d" providerId="AD" clId="Web-{8461D596-522F-65EC-07AC-205C6FBE76E4}" dt="2026-09-02T21:11:27.213" v="1691" actId="20577"/>
          <ac:spMkLst>
            <pc:docMk/>
            <pc:sldMk cId="0" sldId="263"/>
            <ac:spMk id="3" creationId="{00000000-0000-0000-0000-000000000000}"/>
          </ac:spMkLst>
        </pc:spChg>
        <pc:spChg chg="add del mod">
          <ac:chgData name="Mrs Martin Jarvie" userId="S::nlmartink1@glow.sch.uk::f53fd473-7f0f-43b9-ab4f-222d4a17868d" providerId="AD" clId="Web-{8461D596-522F-65EC-07AC-205C6FBE76E4}" dt="2026-09-02T21:10:19.207" v="1689"/>
          <ac:spMkLst>
            <pc:docMk/>
            <pc:sldMk cId="0" sldId="263"/>
            <ac:spMk id="4" creationId="{DF259264-03CF-92DC-07E1-965C2A5D9289}"/>
          </ac:spMkLst>
        </pc:spChg>
        <pc:spChg chg="add mod">
          <ac:chgData name="Mrs Martin Jarvie" userId="S::nlmartink1@glow.sch.uk::f53fd473-7f0f-43b9-ab4f-222d4a17868d" providerId="AD" clId="Web-{8461D596-522F-65EC-07AC-205C6FBE76E4}" dt="2026-09-02T21:16:44.485" v="1777" actId="20577"/>
          <ac:spMkLst>
            <pc:docMk/>
            <pc:sldMk cId="0" sldId="263"/>
            <ac:spMk id="5" creationId="{17F1D5EB-4183-C287-F5D5-3AB5F333B4D9}"/>
          </ac:spMkLst>
        </pc:spChg>
        <pc:spChg chg="add del">
          <ac:chgData name="Mrs Martin Jarvie" userId="S::nlmartink1@glow.sch.uk::f53fd473-7f0f-43b9-ab4f-222d4a17868d" providerId="AD" clId="Web-{8461D596-522F-65EC-07AC-205C6FBE76E4}" dt="2026-09-02T21:12:09.169" v="1699"/>
          <ac:spMkLst>
            <pc:docMk/>
            <pc:sldMk cId="0" sldId="263"/>
            <ac:spMk id="6" creationId="{6EB3B338-E083-BDD4-F936-F363B88E883C}"/>
          </ac:spMkLst>
        </pc:spChg>
        <pc:spChg chg="add del">
          <ac:chgData name="Mrs Martin Jarvie" userId="S::nlmartink1@glow.sch.uk::f53fd473-7f0f-43b9-ab4f-222d4a17868d" providerId="AD" clId="Web-{8461D596-522F-65EC-07AC-205C6FBE76E4}" dt="2026-09-02T21:12:23.967" v="1701"/>
          <ac:spMkLst>
            <pc:docMk/>
            <pc:sldMk cId="0" sldId="263"/>
            <ac:spMk id="7" creationId="{5A0D2B86-ECF9-60A2-B2D3-62B2B8FC9848}"/>
          </ac:spMkLst>
        </pc:spChg>
        <pc:spChg chg="add mod">
          <ac:chgData name="Mrs Martin Jarvie" userId="S::nlmartink1@glow.sch.uk::f53fd473-7f0f-43b9-ab4f-222d4a17868d" providerId="AD" clId="Web-{8461D596-522F-65EC-07AC-205C6FBE76E4}" dt="2026-09-02T21:16:10.139" v="1768" actId="1076"/>
          <ac:spMkLst>
            <pc:docMk/>
            <pc:sldMk cId="0" sldId="263"/>
            <ac:spMk id="8" creationId="{C6C1FC51-0B6B-ACE1-37F0-2CAFA8F15B03}"/>
          </ac:spMkLst>
        </pc:spChg>
      </pc:sldChg>
      <pc:sldChg chg="addSp modSp mod setBg">
        <pc:chgData name="Mrs Martin Jarvie" userId="S::nlmartink1@glow.sch.uk::f53fd473-7f0f-43b9-ab4f-222d4a17868d" providerId="AD" clId="Web-{8461D596-522F-65EC-07AC-205C6FBE76E4}" dt="2026-09-02T21:40:12.926" v="2009" actId="20577"/>
        <pc:sldMkLst>
          <pc:docMk/>
          <pc:sldMk cId="0" sldId="264"/>
        </pc:sldMkLst>
        <pc:spChg chg="mod">
          <ac:chgData name="Mrs Martin Jarvie" userId="S::nlmartink1@glow.sch.uk::f53fd473-7f0f-43b9-ab4f-222d4a17868d" providerId="AD" clId="Web-{8461D596-522F-65EC-07AC-205C6FBE76E4}" dt="2026-09-02T21:22:19.066" v="1834" actId="1076"/>
          <ac:spMkLst>
            <pc:docMk/>
            <pc:sldMk cId="0" sldId="264"/>
            <ac:spMk id="2" creationId="{00000000-0000-0000-0000-000000000000}"/>
          </ac:spMkLst>
        </pc:spChg>
        <pc:spChg chg="mod">
          <ac:chgData name="Mrs Martin Jarvie" userId="S::nlmartink1@glow.sch.uk::f53fd473-7f0f-43b9-ab4f-222d4a17868d" providerId="AD" clId="Web-{8461D596-522F-65EC-07AC-205C6FBE76E4}" dt="2026-09-02T21:20:13.091" v="1803" actId="20577"/>
          <ac:spMkLst>
            <pc:docMk/>
            <pc:sldMk cId="0" sldId="264"/>
            <ac:spMk id="3" creationId="{00000000-0000-0000-0000-000000000000}"/>
          </ac:spMkLst>
        </pc:spChg>
        <pc:spChg chg="add mod">
          <ac:chgData name="Mrs Martin Jarvie" userId="S::nlmartink1@glow.sch.uk::f53fd473-7f0f-43b9-ab4f-222d4a17868d" providerId="AD" clId="Web-{8461D596-522F-65EC-07AC-205C6FBE76E4}" dt="2026-09-02T21:40:12.926" v="2009" actId="20577"/>
          <ac:spMkLst>
            <pc:docMk/>
            <pc:sldMk cId="0" sldId="264"/>
            <ac:spMk id="4" creationId="{E46B9246-96C7-33DF-C1D9-D240825C9398}"/>
          </ac:spMkLst>
        </pc:spChg>
        <pc:picChg chg="add mod ord">
          <ac:chgData name="Mrs Martin Jarvie" userId="S::nlmartink1@glow.sch.uk::f53fd473-7f0f-43b9-ab4f-222d4a17868d" providerId="AD" clId="Web-{8461D596-522F-65EC-07AC-205C6FBE76E4}" dt="2026-09-02T21:24:36.929" v="1861" actId="1076"/>
          <ac:picMkLst>
            <pc:docMk/>
            <pc:sldMk cId="0" sldId="264"/>
            <ac:picMk id="6" creationId="{CB9F7603-9BB8-C3F1-1F0A-9507AAA3733D}"/>
          </ac:picMkLst>
        </pc:picChg>
      </pc:sldChg>
      <pc:sldChg chg="addSp modSp mod setBg">
        <pc:chgData name="Mrs Martin Jarvie" userId="S::nlmartink1@glow.sch.uk::f53fd473-7f0f-43b9-ab4f-222d4a17868d" providerId="AD" clId="Web-{8461D596-522F-65EC-07AC-205C6FBE76E4}" dt="2026-09-02T21:05:03.659" v="1658"/>
        <pc:sldMkLst>
          <pc:docMk/>
          <pc:sldMk cId="239167261" sldId="266"/>
        </pc:sldMkLst>
        <pc:spChg chg="mod">
          <ac:chgData name="Mrs Martin Jarvie" userId="S::nlmartink1@glow.sch.uk::f53fd473-7f0f-43b9-ab4f-222d4a17868d" providerId="AD" clId="Web-{8461D596-522F-65EC-07AC-205C6FBE76E4}" dt="2026-09-02T20:54:40.118" v="1357"/>
          <ac:spMkLst>
            <pc:docMk/>
            <pc:sldMk cId="239167261" sldId="266"/>
            <ac:spMk id="2" creationId="{2AAA124D-0A81-9F76-0E05-B139BF2D6CDE}"/>
          </ac:spMkLst>
        </pc:spChg>
        <pc:spChg chg="mod">
          <ac:chgData name="Mrs Martin Jarvie" userId="S::nlmartink1@glow.sch.uk::f53fd473-7f0f-43b9-ab4f-222d4a17868d" providerId="AD" clId="Web-{8461D596-522F-65EC-07AC-205C6FBE76E4}" dt="2026-09-02T21:02:49.326" v="1624" actId="20577"/>
          <ac:spMkLst>
            <pc:docMk/>
            <pc:sldMk cId="239167261" sldId="266"/>
            <ac:spMk id="3" creationId="{CC065C6D-D76A-BF79-AAD7-A2FF1FD0394C}"/>
          </ac:spMkLst>
        </pc:spChg>
        <pc:picChg chg="add mod">
          <ac:chgData name="Mrs Martin Jarvie" userId="S::nlmartink1@glow.sch.uk::f53fd473-7f0f-43b9-ab4f-222d4a17868d" providerId="AD" clId="Web-{8461D596-522F-65EC-07AC-205C6FBE76E4}" dt="2026-09-02T21:02:07.542" v="1614" actId="1076"/>
          <ac:picMkLst>
            <pc:docMk/>
            <pc:sldMk cId="239167261" sldId="266"/>
            <ac:picMk id="4" creationId="{78C73B6D-86C3-41C2-6176-945EF55048B1}"/>
          </ac:picMkLst>
        </pc:picChg>
        <pc:picChg chg="add mod">
          <ac:chgData name="Mrs Martin Jarvie" userId="S::nlmartink1@glow.sch.uk::f53fd473-7f0f-43b9-ab4f-222d4a17868d" providerId="AD" clId="Web-{8461D596-522F-65EC-07AC-205C6FBE76E4}" dt="2026-09-02T21:03:14.874" v="1629" actId="1076"/>
          <ac:picMkLst>
            <pc:docMk/>
            <pc:sldMk cId="239167261" sldId="266"/>
            <ac:picMk id="6" creationId="{E6ACD33C-A34E-59D2-2EB4-06F8329B8132}"/>
          </ac:picMkLst>
        </pc:picChg>
      </pc:sldChg>
      <pc:sldChg chg="addSp modSp mod setBg">
        <pc:chgData name="Mrs Martin Jarvie" userId="S::nlmartink1@glow.sch.uk::f53fd473-7f0f-43b9-ab4f-222d4a17868d" providerId="AD" clId="Web-{8461D596-522F-65EC-07AC-205C6FBE76E4}" dt="2026-09-02T20:52:29.979" v="1332" actId="1076"/>
        <pc:sldMkLst>
          <pc:docMk/>
          <pc:sldMk cId="4084539017" sldId="267"/>
        </pc:sldMkLst>
        <pc:spChg chg="mod">
          <ac:chgData name="Mrs Martin Jarvie" userId="S::nlmartink1@glow.sch.uk::f53fd473-7f0f-43b9-ab4f-222d4a17868d" providerId="AD" clId="Web-{8461D596-522F-65EC-07AC-205C6FBE76E4}" dt="2026-09-02T20:51:04.893" v="1318" actId="1076"/>
          <ac:spMkLst>
            <pc:docMk/>
            <pc:sldMk cId="4084539017" sldId="267"/>
            <ac:spMk id="2" creationId="{0B7B9892-0E44-F5E4-ECEB-0F8D630BB339}"/>
          </ac:spMkLst>
        </pc:spChg>
        <pc:spChg chg="mod">
          <ac:chgData name="Mrs Martin Jarvie" userId="S::nlmartink1@glow.sch.uk::f53fd473-7f0f-43b9-ab4f-222d4a17868d" providerId="AD" clId="Web-{8461D596-522F-65EC-07AC-205C6FBE76E4}" dt="2026-09-02T20:51:35.972" v="1328" actId="20577"/>
          <ac:spMkLst>
            <pc:docMk/>
            <pc:sldMk cId="4084539017" sldId="267"/>
            <ac:spMk id="4" creationId="{354817FE-D335-2150-F2FC-C97807F9890E}"/>
          </ac:spMkLst>
        </pc:spChg>
        <pc:picChg chg="add mod">
          <ac:chgData name="Mrs Martin Jarvie" userId="S::nlmartink1@glow.sch.uk::f53fd473-7f0f-43b9-ab4f-222d4a17868d" providerId="AD" clId="Web-{8461D596-522F-65EC-07AC-205C6FBE76E4}" dt="2026-09-02T20:52:29.979" v="1332" actId="1076"/>
          <ac:picMkLst>
            <pc:docMk/>
            <pc:sldMk cId="4084539017" sldId="267"/>
            <ac:picMk id="6" creationId="{2921A2A2-6670-279A-D766-B249F5BD773A}"/>
          </ac:picMkLst>
        </pc:picChg>
      </pc:sldChg>
      <pc:sldChg chg="addSp modSp mod setBg">
        <pc:chgData name="Mrs Martin Jarvie" userId="S::nlmartink1@glow.sch.uk::f53fd473-7f0f-43b9-ab4f-222d4a17868d" providerId="AD" clId="Web-{8461D596-522F-65EC-07AC-205C6FBE76E4}" dt="2026-09-02T20:46:13.245" v="1239"/>
        <pc:sldMkLst>
          <pc:docMk/>
          <pc:sldMk cId="1503121303" sldId="269"/>
        </pc:sldMkLst>
        <pc:spChg chg="mod">
          <ac:chgData name="Mrs Martin Jarvie" userId="S::nlmartink1@glow.sch.uk::f53fd473-7f0f-43b9-ab4f-222d4a17868d" providerId="AD" clId="Web-{8461D596-522F-65EC-07AC-205C6FBE76E4}" dt="2026-09-02T20:25:02.249" v="1112" actId="1076"/>
          <ac:spMkLst>
            <pc:docMk/>
            <pc:sldMk cId="1503121303" sldId="269"/>
            <ac:spMk id="2" creationId="{1DBCB84D-60FD-FE2E-8BE8-40523C5785C0}"/>
          </ac:spMkLst>
        </pc:spChg>
        <pc:spChg chg="mod">
          <ac:chgData name="Mrs Martin Jarvie" userId="S::nlmartink1@glow.sch.uk::f53fd473-7f0f-43b9-ab4f-222d4a17868d" providerId="AD" clId="Web-{8461D596-522F-65EC-07AC-205C6FBE76E4}" dt="2026-09-02T20:39:02.736" v="1221" actId="20577"/>
          <ac:spMkLst>
            <pc:docMk/>
            <pc:sldMk cId="1503121303" sldId="269"/>
            <ac:spMk id="5" creationId="{98B7EAA7-9927-5105-9C54-510088BF371B}"/>
          </ac:spMkLst>
        </pc:spChg>
        <pc:picChg chg="add mod">
          <ac:chgData name="Mrs Martin Jarvie" userId="S::nlmartink1@glow.sch.uk::f53fd473-7f0f-43b9-ab4f-222d4a17868d" providerId="AD" clId="Web-{8461D596-522F-65EC-07AC-205C6FBE76E4}" dt="2026-09-02T20:43:01.065" v="1226" actId="1076"/>
          <ac:picMkLst>
            <pc:docMk/>
            <pc:sldMk cId="1503121303" sldId="269"/>
            <ac:picMk id="4" creationId="{D0EE81A0-F2A5-94A2-0C02-661CE3859A0D}"/>
          </ac:picMkLst>
        </pc:picChg>
      </pc:sldChg>
      <pc:sldChg chg="addSp delSp modSp mod setBg">
        <pc:chgData name="Mrs Martin Jarvie" userId="S::nlmartink1@glow.sch.uk::f53fd473-7f0f-43b9-ab4f-222d4a17868d" providerId="AD" clId="Web-{8461D596-522F-65EC-07AC-205C6FBE76E4}" dt="2026-09-02T21:33:33.530" v="1940"/>
        <pc:sldMkLst>
          <pc:docMk/>
          <pc:sldMk cId="4284013437" sldId="270"/>
        </pc:sldMkLst>
        <pc:spChg chg="mod">
          <ac:chgData name="Mrs Martin Jarvie" userId="S::nlmartink1@glow.sch.uk::f53fd473-7f0f-43b9-ab4f-222d4a17868d" providerId="AD" clId="Web-{8461D596-522F-65EC-07AC-205C6FBE76E4}" dt="2026-09-02T21:32:08.117" v="1928" actId="20577"/>
          <ac:spMkLst>
            <pc:docMk/>
            <pc:sldMk cId="4284013437" sldId="270"/>
            <ac:spMk id="4" creationId="{1DD29B02-B470-45BD-0317-BBB0AE8C321B}"/>
          </ac:spMkLst>
        </pc:spChg>
        <pc:spChg chg="mod">
          <ac:chgData name="Mrs Martin Jarvie" userId="S::nlmartink1@glow.sch.uk::f53fd473-7f0f-43b9-ab4f-222d4a17868d" providerId="AD" clId="Web-{8461D596-522F-65EC-07AC-205C6FBE76E4}" dt="2026-09-02T21:07:22.773" v="1679" actId="1076"/>
          <ac:spMkLst>
            <pc:docMk/>
            <pc:sldMk cId="4284013437" sldId="270"/>
            <ac:spMk id="5" creationId="{3E33A578-9A10-1474-049B-E6C2E803818E}"/>
          </ac:spMkLst>
        </pc:spChg>
        <pc:picChg chg="add mod modCrop">
          <ac:chgData name="Mrs Martin Jarvie" userId="S::nlmartink1@glow.sch.uk::f53fd473-7f0f-43b9-ab4f-222d4a17868d" providerId="AD" clId="Web-{8461D596-522F-65EC-07AC-205C6FBE76E4}" dt="2026-09-02T21:26:59.955" v="1870" actId="1076"/>
          <ac:picMkLst>
            <pc:docMk/>
            <pc:sldMk cId="4284013437" sldId="270"/>
            <ac:picMk id="6" creationId="{E0D33EA1-5078-CFD0-B529-5941B424F295}"/>
          </ac:picMkLst>
        </pc:picChg>
        <pc:picChg chg="add del mod">
          <ac:chgData name="Mrs Martin Jarvie" userId="S::nlmartink1@glow.sch.uk::f53fd473-7f0f-43b9-ab4f-222d4a17868d" providerId="AD" clId="Web-{8461D596-522F-65EC-07AC-205C6FBE76E4}" dt="2026-09-02T21:33:33.530" v="1940"/>
          <ac:picMkLst>
            <pc:docMk/>
            <pc:sldMk cId="4284013437" sldId="270"/>
            <ac:picMk id="8" creationId="{5145AB6B-5A69-BC94-DE7A-461F9DC6E67A}"/>
          </ac:picMkLst>
        </pc:picChg>
      </pc:sldChg>
      <pc:sldChg chg="addSp modSp new mod setBg">
        <pc:chgData name="Mrs Martin Jarvie" userId="S::nlmartink1@glow.sch.uk::f53fd473-7f0f-43b9-ab4f-222d4a17868d" providerId="AD" clId="Web-{8461D596-522F-65EC-07AC-205C6FBE76E4}" dt="2026-09-02T20:46:42.418" v="1240"/>
        <pc:sldMkLst>
          <pc:docMk/>
          <pc:sldMk cId="4228316164" sldId="271"/>
        </pc:sldMkLst>
        <pc:spChg chg="add mod">
          <ac:chgData name="Mrs Martin Jarvie" userId="S::nlmartink1@glow.sch.uk::f53fd473-7f0f-43b9-ab4f-222d4a17868d" providerId="AD" clId="Web-{8461D596-522F-65EC-07AC-205C6FBE76E4}" dt="2026-09-02T20:44:25.851" v="1238" actId="20577"/>
          <ac:spMkLst>
            <pc:docMk/>
            <pc:sldMk cId="4228316164" sldId="271"/>
            <ac:spMk id="2" creationId="{52EF1F76-821F-B1F8-B2F9-EB9BAB6B9411}"/>
          </ac:spMkLst>
        </pc:spChg>
      </pc:sldChg>
      <pc:sldChg chg="addSp modSp add mod replId setBg">
        <pc:chgData name="Mrs Martin Jarvie" userId="S::nlmartink1@glow.sch.uk::f53fd473-7f0f-43b9-ab4f-222d4a17868d" providerId="AD" clId="Web-{8461D596-522F-65EC-07AC-205C6FBE76E4}" dt="2026-09-02T21:05:12.910" v="1659"/>
        <pc:sldMkLst>
          <pc:docMk/>
          <pc:sldMk cId="342945746" sldId="272"/>
        </pc:sldMkLst>
        <pc:spChg chg="mod">
          <ac:chgData name="Mrs Martin Jarvie" userId="S::nlmartink1@glow.sch.uk::f53fd473-7f0f-43b9-ab4f-222d4a17868d" providerId="AD" clId="Web-{8461D596-522F-65EC-07AC-205C6FBE76E4}" dt="2026-09-02T21:04:49.768" v="1657" actId="1076"/>
          <ac:spMkLst>
            <pc:docMk/>
            <pc:sldMk cId="342945746" sldId="272"/>
            <ac:spMk id="3" creationId="{C4188CA3-3FBB-88CA-EFED-021938EA0EF7}"/>
          </ac:spMkLst>
        </pc:spChg>
        <pc:picChg chg="add mod">
          <ac:chgData name="Mrs Martin Jarvie" userId="S::nlmartink1@glow.sch.uk::f53fd473-7f0f-43b9-ab4f-222d4a17868d" providerId="AD" clId="Web-{8461D596-522F-65EC-07AC-205C6FBE76E4}" dt="2026-09-02T21:03:29.812" v="1632" actId="1076"/>
          <ac:picMkLst>
            <pc:docMk/>
            <pc:sldMk cId="342945746" sldId="272"/>
            <ac:picMk id="6" creationId="{1DD97C78-09EB-0964-17C0-11B7F43467AD}"/>
          </ac:picMkLst>
        </pc:picChg>
      </pc:sldChg>
    </pc:docChg>
  </pc:docChgLst>
  <pc:docChgLst>
    <pc:chgData name="Mrs Hamilton" userId="S::nlhamiltona7@glow.sch.uk::78e74703-b0af-4b4c-9a0d-529ceca8cb3c" providerId="AD" clId="Web-{2FDE8A37-FBD3-1FE7-6091-4C134A5BF041}"/>
    <pc:docChg chg="delSld modSld">
      <pc:chgData name="Mrs Hamilton" userId="S::nlhamiltona7@glow.sch.uk::78e74703-b0af-4b4c-9a0d-529ceca8cb3c" providerId="AD" clId="Web-{2FDE8A37-FBD3-1FE7-6091-4C134A5BF041}" dt="2026-09-02T19:31:47.716" v="2" actId="14100"/>
      <pc:docMkLst>
        <pc:docMk/>
      </pc:docMkLst>
      <pc:sldChg chg="modSp">
        <pc:chgData name="Mrs Hamilton" userId="S::nlhamiltona7@glow.sch.uk::78e74703-b0af-4b4c-9a0d-529ceca8cb3c" providerId="AD" clId="Web-{2FDE8A37-FBD3-1FE7-6091-4C134A5BF041}" dt="2026-09-02T19:31:47.716" v="2" actId="14100"/>
        <pc:sldMkLst>
          <pc:docMk/>
          <pc:sldMk cId="0" sldId="256"/>
        </pc:sldMkLst>
        <pc:spChg chg="mod">
          <ac:chgData name="Mrs Hamilton" userId="S::nlhamiltona7@glow.sch.uk::78e74703-b0af-4b4c-9a0d-529ceca8cb3c" providerId="AD" clId="Web-{2FDE8A37-FBD3-1FE7-6091-4C134A5BF041}" dt="2026-09-02T19:31:47.716" v="2" actId="14100"/>
          <ac:spMkLst>
            <pc:docMk/>
            <pc:sldMk cId="0" sldId="256"/>
            <ac:spMk id="3" creationId="{00000000-0000-0000-0000-000000000000}"/>
          </ac:spMkLst>
        </pc:spChg>
      </pc:sldChg>
      <pc:sldChg chg="del">
        <pc:chgData name="Mrs Hamilton" userId="S::nlhamiltona7@glow.sch.uk::78e74703-b0af-4b4c-9a0d-529ceca8cb3c" providerId="AD" clId="Web-{2FDE8A37-FBD3-1FE7-6091-4C134A5BF041}" dt="2026-09-02T19:31:15.575" v="0"/>
        <pc:sldMkLst>
          <pc:docMk/>
          <pc:sldMk cId="825996545" sldId="265"/>
        </pc:sldMkLst>
      </pc:sldChg>
    </pc:docChg>
  </pc:docChgLst>
  <pc:docChgLst>
    <pc:chgData name="Mrs Hamilton" userId="S::nlhamiltona7@glow.sch.uk::78e74703-b0af-4b4c-9a0d-529ceca8cb3c" providerId="AD" clId="Web-{67290618-3EA5-897F-223A-E96BD5FB02B9}"/>
    <pc:docChg chg="modSld">
      <pc:chgData name="Mrs Hamilton" userId="S::nlhamiltona7@glow.sch.uk::78e74703-b0af-4b4c-9a0d-529ceca8cb3c" providerId="AD" clId="Web-{67290618-3EA5-897F-223A-E96BD5FB02B9}" dt="2026-09-02T22:04:06.741" v="11" actId="20577"/>
      <pc:docMkLst>
        <pc:docMk/>
      </pc:docMkLst>
      <pc:sldChg chg="modSp">
        <pc:chgData name="Mrs Hamilton" userId="S::nlhamiltona7@glow.sch.uk::78e74703-b0af-4b4c-9a0d-529ceca8cb3c" providerId="AD" clId="Web-{67290618-3EA5-897F-223A-E96BD5FB02B9}" dt="2026-09-02T22:04:06.741" v="11" actId="20577"/>
        <pc:sldMkLst>
          <pc:docMk/>
          <pc:sldMk cId="0" sldId="256"/>
        </pc:sldMkLst>
        <pc:spChg chg="mod">
          <ac:chgData name="Mrs Hamilton" userId="S::nlhamiltona7@glow.sch.uk::78e74703-b0af-4b4c-9a0d-529ceca8cb3c" providerId="AD" clId="Web-{67290618-3EA5-897F-223A-E96BD5FB02B9}" dt="2026-09-02T22:04:06.741" v="11" actId="20577"/>
          <ac:spMkLst>
            <pc:docMk/>
            <pc:sldMk cId="0" sldId="256"/>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87FDB9-7F84-4B54-B535-425F95B2A527}" type="doc">
      <dgm:prSet loTypeId="urn:microsoft.com/office/officeart/2005/8/layout/hProcess9" loCatId="process" qsTypeId="urn:microsoft.com/office/officeart/2005/8/quickstyle/simple3" qsCatId="simple" csTypeId="urn:microsoft.com/office/officeart/2005/8/colors/colorful1" csCatId="colorful"/>
      <dgm:spPr/>
      <dgm:t>
        <a:bodyPr/>
        <a:lstStyle/>
        <a:p>
          <a:endParaRPr lang="en-US"/>
        </a:p>
      </dgm:t>
    </dgm:pt>
    <dgm:pt modelId="{88F5E33A-17E8-4EBD-91C3-698E29484ECA}">
      <dgm:prSet/>
      <dgm:spPr/>
      <dgm:t>
        <a:bodyPr/>
        <a:lstStyle/>
        <a:p>
          <a:pPr rtl="0"/>
          <a:r>
            <a:rPr lang="en-GB"/>
            <a:t>Reading, </a:t>
          </a:r>
          <a:r>
            <a:rPr lang="en-GB">
              <a:latin typeface="Calibri Light" panose="020F0302020204030204"/>
            </a:rPr>
            <a:t>understanding</a:t>
          </a:r>
          <a:r>
            <a:rPr lang="en-GB"/>
            <a:t>, analysis and evaluation of </a:t>
          </a:r>
          <a:r>
            <a:rPr lang="en-GB">
              <a:latin typeface="Calibri Light" panose="020F0302020204030204"/>
            </a:rPr>
            <a:t>unseen non-fiction texts.</a:t>
          </a:r>
          <a:r>
            <a:rPr lang="en-GB"/>
            <a:t> </a:t>
          </a:r>
          <a:r>
            <a:rPr lang="en-GB">
              <a:latin typeface="Calibri Light" panose="020F0302020204030204"/>
            </a:rPr>
            <a:t> This paper is worth 30 marks in the exam.</a:t>
          </a:r>
          <a:endParaRPr lang="en-GB"/>
        </a:p>
      </dgm:t>
    </dgm:pt>
    <dgm:pt modelId="{882841FC-2AE8-4027-8155-6D41FACB492C}" type="parTrans" cxnId="{7C80BC3F-C988-49C9-8F40-A09E04F52BD9}">
      <dgm:prSet/>
      <dgm:spPr/>
      <dgm:t>
        <a:bodyPr/>
        <a:lstStyle/>
        <a:p>
          <a:endParaRPr lang="en-US"/>
        </a:p>
      </dgm:t>
    </dgm:pt>
    <dgm:pt modelId="{67E91578-9FE0-4C58-B7FE-C2BACF0F0A68}" type="sibTrans" cxnId="{7C80BC3F-C988-49C9-8F40-A09E04F52BD9}">
      <dgm:prSet/>
      <dgm:spPr/>
      <dgm:t>
        <a:bodyPr/>
        <a:lstStyle/>
        <a:p>
          <a:endParaRPr lang="en-US"/>
        </a:p>
      </dgm:t>
    </dgm:pt>
    <dgm:pt modelId="{12CD5920-2971-46EA-A381-C0037B48AEFA}">
      <dgm:prSet/>
      <dgm:spPr/>
      <dgm:t>
        <a:bodyPr/>
        <a:lstStyle/>
        <a:p>
          <a:pPr rtl="0"/>
          <a:r>
            <a:rPr lang="en-GB"/>
            <a:t>The production of </a:t>
          </a:r>
          <a:r>
            <a:rPr lang="en-GB">
              <a:latin typeface="Calibri Light" panose="020F0302020204030204"/>
            </a:rPr>
            <a:t>a critical essay on the literature studied across the year, analysing literary technique, theme and characterisation of different genres. This essay is worth 20 marks in the exam</a:t>
          </a:r>
          <a:endParaRPr lang="en-GB"/>
        </a:p>
      </dgm:t>
    </dgm:pt>
    <dgm:pt modelId="{9DFA3C17-F569-4926-9C52-B1E479894894}" type="parTrans" cxnId="{9BF09C99-CEBF-4BD8-97FD-1EBD68CE4579}">
      <dgm:prSet/>
      <dgm:spPr/>
      <dgm:t>
        <a:bodyPr/>
        <a:lstStyle/>
        <a:p>
          <a:endParaRPr lang="en-US"/>
        </a:p>
      </dgm:t>
    </dgm:pt>
    <dgm:pt modelId="{D11FA50C-066F-476D-B1D4-30C085EEF868}" type="sibTrans" cxnId="{9BF09C99-CEBF-4BD8-97FD-1EBD68CE4579}">
      <dgm:prSet/>
      <dgm:spPr/>
      <dgm:t>
        <a:bodyPr/>
        <a:lstStyle/>
        <a:p>
          <a:endParaRPr lang="en-US"/>
        </a:p>
      </dgm:t>
    </dgm:pt>
    <dgm:pt modelId="{50AC091D-86F7-4E31-B40B-3A81E407FE9E}">
      <dgm:prSet phldr="0"/>
      <dgm:spPr/>
      <dgm:t>
        <a:bodyPr/>
        <a:lstStyle/>
        <a:p>
          <a:pPr rtl="0"/>
          <a:r>
            <a:rPr lang="en-GB">
              <a:latin typeface="Calibri Light" panose="020F0302020204030204"/>
            </a:rPr>
            <a:t> Textual analysis element is the study of a novel, or a selection of short stories or poems written by Scottish writers are studies across the year. Learners will analyse an extract from these studied texts and answer a series of questions. This element is worth 20 marks</a:t>
          </a:r>
          <a:endParaRPr lang="en-GB"/>
        </a:p>
      </dgm:t>
    </dgm:pt>
    <dgm:pt modelId="{74A93862-7F76-4506-BAA2-F79E3BA835A1}" type="parTrans" cxnId="{10D02ABD-0B8F-41A6-AE35-38091B5FFFDB}">
      <dgm:prSet/>
      <dgm:spPr/>
      <dgm:t>
        <a:bodyPr/>
        <a:lstStyle/>
        <a:p>
          <a:endParaRPr lang="en-US"/>
        </a:p>
      </dgm:t>
    </dgm:pt>
    <dgm:pt modelId="{EC57EDAF-0331-4555-B968-7F625C7DBBD1}" type="sibTrans" cxnId="{10D02ABD-0B8F-41A6-AE35-38091B5FFFDB}">
      <dgm:prSet/>
      <dgm:spPr/>
      <dgm:t>
        <a:bodyPr/>
        <a:lstStyle/>
        <a:p>
          <a:endParaRPr lang="en-US"/>
        </a:p>
      </dgm:t>
    </dgm:pt>
    <dgm:pt modelId="{FE29B2A5-2094-4EC9-BD96-E2986A262DFB}" type="pres">
      <dgm:prSet presAssocID="{A287FDB9-7F84-4B54-B535-425F95B2A527}" presName="CompostProcess" presStyleCnt="0">
        <dgm:presLayoutVars>
          <dgm:dir/>
          <dgm:resizeHandles val="exact"/>
        </dgm:presLayoutVars>
      </dgm:prSet>
      <dgm:spPr/>
    </dgm:pt>
    <dgm:pt modelId="{76567DE4-09F3-4CC6-A62D-849521261B8D}" type="pres">
      <dgm:prSet presAssocID="{A287FDB9-7F84-4B54-B535-425F95B2A527}" presName="arrow" presStyleLbl="bgShp" presStyleIdx="0" presStyleCnt="1"/>
      <dgm:spPr/>
    </dgm:pt>
    <dgm:pt modelId="{D20A1534-AD9D-4C0D-A572-051887ABC5AA}" type="pres">
      <dgm:prSet presAssocID="{A287FDB9-7F84-4B54-B535-425F95B2A527}" presName="linearProcess" presStyleCnt="0"/>
      <dgm:spPr/>
    </dgm:pt>
    <dgm:pt modelId="{0019F520-F472-4C70-B787-51B070F7BCA7}" type="pres">
      <dgm:prSet presAssocID="{88F5E33A-17E8-4EBD-91C3-698E29484ECA}" presName="textNode" presStyleLbl="node1" presStyleIdx="0" presStyleCnt="3">
        <dgm:presLayoutVars>
          <dgm:bulletEnabled val="1"/>
        </dgm:presLayoutVars>
      </dgm:prSet>
      <dgm:spPr/>
    </dgm:pt>
    <dgm:pt modelId="{C6BE1A5B-A16F-442D-96FF-2FA7C5D40F4D}" type="pres">
      <dgm:prSet presAssocID="{67E91578-9FE0-4C58-B7FE-C2BACF0F0A68}" presName="sibTrans" presStyleCnt="0"/>
      <dgm:spPr/>
    </dgm:pt>
    <dgm:pt modelId="{C0FCA8B3-9D70-4C53-B71C-63C2404C7F0C}" type="pres">
      <dgm:prSet presAssocID="{12CD5920-2971-46EA-A381-C0037B48AEFA}" presName="textNode" presStyleLbl="node1" presStyleIdx="1" presStyleCnt="3">
        <dgm:presLayoutVars>
          <dgm:bulletEnabled val="1"/>
        </dgm:presLayoutVars>
      </dgm:prSet>
      <dgm:spPr/>
    </dgm:pt>
    <dgm:pt modelId="{15C06FB9-4AEF-4B7A-B478-DA0376D0572B}" type="pres">
      <dgm:prSet presAssocID="{D11FA50C-066F-476D-B1D4-30C085EEF868}" presName="sibTrans" presStyleCnt="0"/>
      <dgm:spPr/>
    </dgm:pt>
    <dgm:pt modelId="{FEE667B2-F9A8-4BF2-9B36-B895537FBF10}" type="pres">
      <dgm:prSet presAssocID="{50AC091D-86F7-4E31-B40B-3A81E407FE9E}" presName="textNode" presStyleLbl="node1" presStyleIdx="2" presStyleCnt="3">
        <dgm:presLayoutVars>
          <dgm:bulletEnabled val="1"/>
        </dgm:presLayoutVars>
      </dgm:prSet>
      <dgm:spPr/>
    </dgm:pt>
  </dgm:ptLst>
  <dgm:cxnLst>
    <dgm:cxn modelId="{3B9B5530-E81F-4E6A-95D5-3DF349995426}" type="presOf" srcId="{88F5E33A-17E8-4EBD-91C3-698E29484ECA}" destId="{0019F520-F472-4C70-B787-51B070F7BCA7}" srcOrd="0" destOrd="0" presId="urn:microsoft.com/office/officeart/2005/8/layout/hProcess9"/>
    <dgm:cxn modelId="{447AA436-181D-4331-AE93-395C2800319F}" type="presOf" srcId="{50AC091D-86F7-4E31-B40B-3A81E407FE9E}" destId="{FEE667B2-F9A8-4BF2-9B36-B895537FBF10}" srcOrd="0" destOrd="0" presId="urn:microsoft.com/office/officeart/2005/8/layout/hProcess9"/>
    <dgm:cxn modelId="{7C80BC3F-C988-49C9-8F40-A09E04F52BD9}" srcId="{A287FDB9-7F84-4B54-B535-425F95B2A527}" destId="{88F5E33A-17E8-4EBD-91C3-698E29484ECA}" srcOrd="0" destOrd="0" parTransId="{882841FC-2AE8-4027-8155-6D41FACB492C}" sibTransId="{67E91578-9FE0-4C58-B7FE-C2BACF0F0A68}"/>
    <dgm:cxn modelId="{728E6C8F-6B60-4E08-A325-EE9EB4E835C1}" type="presOf" srcId="{A287FDB9-7F84-4B54-B535-425F95B2A527}" destId="{FE29B2A5-2094-4EC9-BD96-E2986A262DFB}" srcOrd="0" destOrd="0" presId="urn:microsoft.com/office/officeart/2005/8/layout/hProcess9"/>
    <dgm:cxn modelId="{9BF09C99-CEBF-4BD8-97FD-1EBD68CE4579}" srcId="{A287FDB9-7F84-4B54-B535-425F95B2A527}" destId="{12CD5920-2971-46EA-A381-C0037B48AEFA}" srcOrd="1" destOrd="0" parTransId="{9DFA3C17-F569-4926-9C52-B1E479894894}" sibTransId="{D11FA50C-066F-476D-B1D4-30C085EEF868}"/>
    <dgm:cxn modelId="{10D02ABD-0B8F-41A6-AE35-38091B5FFFDB}" srcId="{A287FDB9-7F84-4B54-B535-425F95B2A527}" destId="{50AC091D-86F7-4E31-B40B-3A81E407FE9E}" srcOrd="2" destOrd="0" parTransId="{74A93862-7F76-4506-BAA2-F79E3BA835A1}" sibTransId="{EC57EDAF-0331-4555-B968-7F625C7DBBD1}"/>
    <dgm:cxn modelId="{9A6A92E3-65C4-405E-B87C-5216E2D0E28B}" type="presOf" srcId="{12CD5920-2971-46EA-A381-C0037B48AEFA}" destId="{C0FCA8B3-9D70-4C53-B71C-63C2404C7F0C}" srcOrd="0" destOrd="0" presId="urn:microsoft.com/office/officeart/2005/8/layout/hProcess9"/>
    <dgm:cxn modelId="{DB6EE89D-9F7F-4A82-9854-662ACDE825B6}" type="presParOf" srcId="{FE29B2A5-2094-4EC9-BD96-E2986A262DFB}" destId="{76567DE4-09F3-4CC6-A62D-849521261B8D}" srcOrd="0" destOrd="0" presId="urn:microsoft.com/office/officeart/2005/8/layout/hProcess9"/>
    <dgm:cxn modelId="{DCE2097F-B3DD-47B3-96F9-A8192094105C}" type="presParOf" srcId="{FE29B2A5-2094-4EC9-BD96-E2986A262DFB}" destId="{D20A1534-AD9D-4C0D-A572-051887ABC5AA}" srcOrd="1" destOrd="0" presId="urn:microsoft.com/office/officeart/2005/8/layout/hProcess9"/>
    <dgm:cxn modelId="{7926A1D9-3E33-451F-8D8B-8EF555D2E17E}" type="presParOf" srcId="{D20A1534-AD9D-4C0D-A572-051887ABC5AA}" destId="{0019F520-F472-4C70-B787-51B070F7BCA7}" srcOrd="0" destOrd="0" presId="urn:microsoft.com/office/officeart/2005/8/layout/hProcess9"/>
    <dgm:cxn modelId="{E804CB95-FEF6-47D0-8A2F-FB0B385BE196}" type="presParOf" srcId="{D20A1534-AD9D-4C0D-A572-051887ABC5AA}" destId="{C6BE1A5B-A16F-442D-96FF-2FA7C5D40F4D}" srcOrd="1" destOrd="0" presId="urn:microsoft.com/office/officeart/2005/8/layout/hProcess9"/>
    <dgm:cxn modelId="{BB2C6803-97AC-4C41-81DE-EB2A0ED8F39D}" type="presParOf" srcId="{D20A1534-AD9D-4C0D-A572-051887ABC5AA}" destId="{C0FCA8B3-9D70-4C53-B71C-63C2404C7F0C}" srcOrd="2" destOrd="0" presId="urn:microsoft.com/office/officeart/2005/8/layout/hProcess9"/>
    <dgm:cxn modelId="{89142BB3-904D-4CF1-BB45-1607135453AE}" type="presParOf" srcId="{D20A1534-AD9D-4C0D-A572-051887ABC5AA}" destId="{15C06FB9-4AEF-4B7A-B478-DA0376D0572B}" srcOrd="3" destOrd="0" presId="urn:microsoft.com/office/officeart/2005/8/layout/hProcess9"/>
    <dgm:cxn modelId="{40BB6466-8ED8-4981-B3DE-CD9AFB924BCB}" type="presParOf" srcId="{D20A1534-AD9D-4C0D-A572-051887ABC5AA}" destId="{FEE667B2-F9A8-4BF2-9B36-B895537FBF10}"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567DE4-09F3-4CC6-A62D-849521261B8D}">
      <dsp:nvSpPr>
        <dsp:cNvPr id="0" name=""/>
        <dsp:cNvSpPr/>
      </dsp:nvSpPr>
      <dsp:spPr>
        <a:xfrm>
          <a:off x="856487" y="0"/>
          <a:ext cx="9706864" cy="3350001"/>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0019F520-F472-4C70-B787-51B070F7BCA7}">
      <dsp:nvSpPr>
        <dsp:cNvPr id="0" name=""/>
        <dsp:cNvSpPr/>
      </dsp:nvSpPr>
      <dsp:spPr>
        <a:xfrm>
          <a:off x="386980" y="1005000"/>
          <a:ext cx="3425952" cy="134000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GB" sz="1300" kern="1200"/>
            <a:t>Reading, </a:t>
          </a:r>
          <a:r>
            <a:rPr lang="en-GB" sz="1300" kern="1200">
              <a:latin typeface="Calibri Light" panose="020F0302020204030204"/>
            </a:rPr>
            <a:t>understanding</a:t>
          </a:r>
          <a:r>
            <a:rPr lang="en-GB" sz="1300" kern="1200"/>
            <a:t>, analysis and evaluation of </a:t>
          </a:r>
          <a:r>
            <a:rPr lang="en-GB" sz="1300" kern="1200">
              <a:latin typeface="Calibri Light" panose="020F0302020204030204"/>
            </a:rPr>
            <a:t>unseen non-fiction texts.</a:t>
          </a:r>
          <a:r>
            <a:rPr lang="en-GB" sz="1300" kern="1200"/>
            <a:t> </a:t>
          </a:r>
          <a:r>
            <a:rPr lang="en-GB" sz="1300" kern="1200">
              <a:latin typeface="Calibri Light" panose="020F0302020204030204"/>
            </a:rPr>
            <a:t> This paper is worth 30 marks in the exam.</a:t>
          </a:r>
          <a:endParaRPr lang="en-GB" sz="1300" kern="1200"/>
        </a:p>
      </dsp:txBody>
      <dsp:txXfrm>
        <a:off x="452393" y="1070413"/>
        <a:ext cx="3295126" cy="1209174"/>
      </dsp:txXfrm>
    </dsp:sp>
    <dsp:sp modelId="{C0FCA8B3-9D70-4C53-B71C-63C2404C7F0C}">
      <dsp:nvSpPr>
        <dsp:cNvPr id="0" name=""/>
        <dsp:cNvSpPr/>
      </dsp:nvSpPr>
      <dsp:spPr>
        <a:xfrm>
          <a:off x="3996943" y="1005000"/>
          <a:ext cx="3425952" cy="134000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GB" sz="1300" kern="1200"/>
            <a:t>The production of </a:t>
          </a:r>
          <a:r>
            <a:rPr lang="en-GB" sz="1300" kern="1200">
              <a:latin typeface="Calibri Light" panose="020F0302020204030204"/>
            </a:rPr>
            <a:t>a critical essay on the literature studied across the year, analysing literary technique, theme and characterisation of different genres. This essay is worth 20 marks in the exam</a:t>
          </a:r>
          <a:endParaRPr lang="en-GB" sz="1300" kern="1200"/>
        </a:p>
      </dsp:txBody>
      <dsp:txXfrm>
        <a:off x="4062356" y="1070413"/>
        <a:ext cx="3295126" cy="1209174"/>
      </dsp:txXfrm>
    </dsp:sp>
    <dsp:sp modelId="{FEE667B2-F9A8-4BF2-9B36-B895537FBF10}">
      <dsp:nvSpPr>
        <dsp:cNvPr id="0" name=""/>
        <dsp:cNvSpPr/>
      </dsp:nvSpPr>
      <dsp:spPr>
        <a:xfrm>
          <a:off x="7606907" y="1005000"/>
          <a:ext cx="3425952" cy="134000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GB" sz="1300" kern="1200">
              <a:latin typeface="Calibri Light" panose="020F0302020204030204"/>
            </a:rPr>
            <a:t> Textual analysis element is the study of a novel, or a selection of short stories or poems written by Scottish writers are studies across the year. Learners will analyse an extract from these studied texts and answer a series of questions. This element is worth 20 marks</a:t>
          </a:r>
          <a:endParaRPr lang="en-GB" sz="1300" kern="1200"/>
        </a:p>
      </dsp:txBody>
      <dsp:txXfrm>
        <a:off x="7672320" y="1070413"/>
        <a:ext cx="3295126" cy="120917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0DEAED30-C9A4-473B-B419-3459E5A521B1}" type="datetimeFigureOut">
              <a:t>9/2/2026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7640D7D8-E354-4227-A973-4B2E886B0F46}" type="slidenum">
              <a:t>‹#›</a:t>
            </a:fld>
            <a:endParaRPr lang="en-US"/>
          </a:p>
        </p:txBody>
      </p:sp>
    </p:spTree>
    <p:extLst>
      <p:ext uri="{BB962C8B-B14F-4D97-AF65-F5344CB8AC3E}">
        <p14:creationId xmlns:p14="http://schemas.microsoft.com/office/powerpoint/2010/main" val="4078815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C5DE5-5551-DB06-2571-7B3C344F69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A20D6A-C1F9-6C19-05E6-CDE49531D7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7E4CAB-2CA8-E74B-363A-7DD8DD41F6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0E7A2A-F646-0A5B-024E-EF172DDC717F}"/>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952050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C0348-D9F8-05CE-40E5-A53E92169E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8FBEC7-DE6E-AD46-C5DB-D8E77AB912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691FA0-82A8-AB39-668F-CEE197E3DE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69A461-E945-803A-CB42-5E99DD5E057F}"/>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0584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8C469-8F86-AECE-0B24-CC61F8F8B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ED1354-9085-0F2E-7CB1-678F015847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AF8737-3418-0F90-7AB7-ED1EB66C693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63115C-BD45-3855-9A2F-B3E8EAD671C3}"/>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268819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CBC1D-3459-43AC-A0BB-A88AE2B3EA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6610CE-5B91-6B36-5A80-B2B3D3721D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53D47F-8E43-FE06-BD9E-F763E3D2E7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D28C6F-F479-AE49-DA19-7A96712FBC82}"/>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616296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03820-A50B-54E6-FEE8-6154CB634B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69F3B8-57E7-6441-5936-32086DD779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302C28-DE81-5640-9AB6-085BC45A7B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94936AD-3D02-68A2-9F05-FDED48D0C17E}"/>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870348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p:cNvSpPr/>
          <p:nvPr/>
        </p:nvSpPr>
        <p:spPr>
          <a:xfrm>
            <a:off x="838201" y="365125"/>
            <a:ext cx="5251316" cy="180730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4800" b="1">
                <a:solidFill>
                  <a:srgbClr val="9A258E"/>
                </a:solidFill>
                <a:latin typeface="+mj-lt"/>
                <a:ea typeface="+mj-ea"/>
                <a:cs typeface="+mj-cs"/>
              </a:rPr>
              <a:t>English </a:t>
            </a:r>
            <a:endParaRPr lang="en-US" sz="4800">
              <a:solidFill>
                <a:srgbClr val="9A258E"/>
              </a:solidFill>
              <a:latin typeface="+mj-lt"/>
              <a:ea typeface="Calibri Light"/>
              <a:cs typeface="Calibri Light"/>
            </a:endParaRPr>
          </a:p>
          <a:p>
            <a:pPr>
              <a:lnSpc>
                <a:spcPct val="90000"/>
              </a:lnSpc>
              <a:spcBef>
                <a:spcPct val="0"/>
              </a:spcBef>
              <a:spcAft>
                <a:spcPts val="600"/>
              </a:spcAft>
            </a:pPr>
            <a:endParaRPr lang="en-US" sz="3700" b="1">
              <a:latin typeface="+mj-lt"/>
              <a:ea typeface="+mj-ea"/>
              <a:cs typeface="+mj-cs"/>
            </a:endParaRPr>
          </a:p>
          <a:p>
            <a:pPr marL="0" indent="0">
              <a:lnSpc>
                <a:spcPct val="90000"/>
              </a:lnSpc>
              <a:spcBef>
                <a:spcPct val="0"/>
              </a:spcBef>
              <a:spcAft>
                <a:spcPts val="600"/>
              </a:spcAft>
            </a:pPr>
            <a:r>
              <a:rPr lang="en-US" sz="3700" b="1">
                <a:latin typeface="+mj-lt"/>
                <a:ea typeface="+mj-ea"/>
                <a:cs typeface="+mj-cs"/>
              </a:rPr>
              <a:t>National 5 &amp; Higher</a:t>
            </a:r>
            <a:endParaRPr lang="en-US" sz="3700">
              <a:latin typeface="+mj-lt"/>
              <a:ea typeface="+mj-ea"/>
              <a:cs typeface="+mj-cs"/>
            </a:endParaRPr>
          </a:p>
        </p:txBody>
      </p:sp>
      <p:sp>
        <p:nvSpPr>
          <p:cNvPr id="3" name="Text 1"/>
          <p:cNvSpPr/>
          <p:nvPr/>
        </p:nvSpPr>
        <p:spPr>
          <a:xfrm>
            <a:off x="838200" y="2333297"/>
            <a:ext cx="4619621" cy="3843666"/>
          </a:xfrm>
          <a:prstGeom prst="rect">
            <a:avLst/>
          </a:prstGeom>
        </p:spPr>
        <p:txBody>
          <a:bodyPr vert="horz" lIns="91440" tIns="45720" rIns="91440" bIns="45720" rtlCol="0" anchor="t">
            <a:normAutofit/>
          </a:bodyPr>
          <a:lstStyle/>
          <a:p>
            <a:pPr marL="0" indent="-228600">
              <a:lnSpc>
                <a:spcPct val="90000"/>
              </a:lnSpc>
              <a:spcAft>
                <a:spcPts val="600"/>
              </a:spcAft>
              <a:buFont typeface="Arial" panose="020B0604020202020204" pitchFamily="34" charset="0"/>
              <a:buChar char="•"/>
            </a:pPr>
            <a:r>
              <a:rPr lang="en-US" sz="2000" dirty="0"/>
              <a:t>Parent Information Evening</a:t>
            </a:r>
          </a:p>
          <a:p>
            <a:pPr marL="0" indent="-228600">
              <a:lnSpc>
                <a:spcPct val="90000"/>
              </a:lnSpc>
              <a:spcAft>
                <a:spcPts val="600"/>
              </a:spcAft>
              <a:buFont typeface="Arial" panose="020B0604020202020204" pitchFamily="34" charset="0"/>
              <a:buChar char="•"/>
            </a:pPr>
            <a:r>
              <a:rPr lang="en-US" sz="2000" dirty="0"/>
              <a:t>Course Overview and Key Information</a:t>
            </a:r>
            <a:endParaRPr lang="en-US" sz="2000" dirty="0">
              <a:ea typeface="Calibri"/>
              <a:cs typeface="Calibri"/>
            </a:endParaRPr>
          </a:p>
          <a:p>
            <a:pPr indent="-228600">
              <a:lnSpc>
                <a:spcPct val="90000"/>
              </a:lnSpc>
              <a:spcAft>
                <a:spcPts val="600"/>
              </a:spcAft>
              <a:buFont typeface="Arial" panose="020B0604020202020204" pitchFamily="34" charset="0"/>
              <a:buChar char="•"/>
            </a:pPr>
            <a:endParaRPr lang="en-US" sz="2000" dirty="0">
              <a:ea typeface="Calibri"/>
              <a:cs typeface="Calibri"/>
            </a:endParaRPr>
          </a:p>
          <a:p>
            <a:pPr indent="-228600">
              <a:lnSpc>
                <a:spcPct val="90000"/>
              </a:lnSpc>
              <a:spcAft>
                <a:spcPts val="600"/>
              </a:spcAft>
              <a:buFont typeface="Arial" panose="020B0604020202020204" pitchFamily="34" charset="0"/>
              <a:buChar char="•"/>
            </a:pPr>
            <a:endParaRPr lang="en-US" sz="2000" dirty="0">
              <a:ea typeface="Calibri"/>
              <a:cs typeface="Calibri"/>
            </a:endParaRPr>
          </a:p>
          <a:p>
            <a:pPr>
              <a:lnSpc>
                <a:spcPct val="90000"/>
              </a:lnSpc>
              <a:spcAft>
                <a:spcPts val="600"/>
              </a:spcAft>
            </a:pPr>
            <a:r>
              <a:rPr lang="en-US" sz="3200" dirty="0" err="1">
                <a:ea typeface="Calibri"/>
                <a:cs typeface="Calibri"/>
              </a:rPr>
              <a:t>Mrs</a:t>
            </a:r>
            <a:r>
              <a:rPr lang="en-US" sz="3200" dirty="0">
                <a:ea typeface="Calibri"/>
                <a:cs typeface="Calibri"/>
              </a:rPr>
              <a:t> Martin Jarvie</a:t>
            </a:r>
          </a:p>
        </p:txBody>
      </p:sp>
      <p:pic>
        <p:nvPicPr>
          <p:cNvPr id="5" name="Picture 4">
            <a:extLst>
              <a:ext uri="{FF2B5EF4-FFF2-40B4-BE49-F238E27FC236}">
                <a16:creationId xmlns:a16="http://schemas.microsoft.com/office/drawing/2014/main" id="{B52255E0-301D-80D6-CFB8-E1E0F93B61E8}"/>
              </a:ext>
            </a:extLst>
          </p:cNvPr>
          <p:cNvPicPr>
            <a:picLocks noChangeAspect="1"/>
          </p:cNvPicPr>
          <p:nvPr/>
        </p:nvPicPr>
        <p:blipFill>
          <a:blip r:embed="rId3"/>
          <a:srcRect r="-2" b="26102"/>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213360" y="284480"/>
            <a:ext cx="10972800" cy="548640"/>
          </a:xfrm>
          <a:prstGeom prst="rect">
            <a:avLst/>
          </a:prstGeom>
          <a:noFill/>
          <a:ln/>
        </p:spPr>
        <p:txBody>
          <a:bodyPr wrap="square" lIns="91440" tIns="45720" rIns="91440" bIns="45720" rtlCol="0" anchor="ctr"/>
          <a:lstStyle/>
          <a:p>
            <a:pPr marL="0" indent="0">
              <a:buNone/>
            </a:pPr>
            <a:r>
              <a:rPr lang="en-US" sz="2400" b="1">
                <a:solidFill>
                  <a:srgbClr val="9A258E"/>
                </a:solidFill>
              </a:rPr>
              <a:t>What Does the Course Consist Of?</a:t>
            </a:r>
            <a:endParaRPr lang="en-US" sz="2400">
              <a:solidFill>
                <a:srgbClr val="9A258E"/>
              </a:solidFill>
              <a:ea typeface="Calibri"/>
              <a:cs typeface="Calibri"/>
            </a:endParaRPr>
          </a:p>
        </p:txBody>
      </p:sp>
      <p:sp>
        <p:nvSpPr>
          <p:cNvPr id="3" name="Text 1"/>
          <p:cNvSpPr/>
          <p:nvPr/>
        </p:nvSpPr>
        <p:spPr>
          <a:xfrm>
            <a:off x="802640" y="4734560"/>
            <a:ext cx="10281920" cy="1879600"/>
          </a:xfrm>
          <a:prstGeom prst="rect">
            <a:avLst/>
          </a:prstGeom>
          <a:noFill/>
          <a:ln/>
        </p:spPr>
        <p:txBody>
          <a:bodyPr wrap="square" lIns="91440" tIns="45720" rIns="91440" bIns="45720" rtlCol="0" anchor="ctr"/>
          <a:lstStyle/>
          <a:p>
            <a:pPr marL="0" indent="0">
              <a:buNone/>
            </a:pPr>
            <a:endParaRPr lang="en-US">
              <a:solidFill>
                <a:srgbClr val="333333"/>
              </a:solidFill>
              <a:ea typeface="Calibri"/>
              <a:cs typeface="Calibri"/>
            </a:endParaRPr>
          </a:p>
          <a:p>
            <a:endParaRPr lang="en-US">
              <a:solidFill>
                <a:srgbClr val="333333"/>
              </a:solidFill>
              <a:ea typeface="Calibri"/>
              <a:cs typeface="Calibri"/>
            </a:endParaRPr>
          </a:p>
          <a:p>
            <a:pPr algn="ctr"/>
            <a:r>
              <a:rPr lang="en-US">
                <a:solidFill>
                  <a:srgbClr val="333333"/>
                </a:solidFill>
                <a:ea typeface="Calibri"/>
                <a:cs typeface="Calibri"/>
              </a:rPr>
              <a:t>National 5 and Higher English are assessed through a combination of coursework (portfolio writing) and the final Qualifications Scotland examination.</a:t>
            </a:r>
            <a:endParaRPr lang="en-US">
              <a:solidFill>
                <a:srgbClr val="000000"/>
              </a:solidFill>
              <a:ea typeface="Calibri"/>
              <a:cs typeface="Calibri"/>
            </a:endParaRPr>
          </a:p>
          <a:p>
            <a:endParaRPr lang="en-US">
              <a:solidFill>
                <a:srgbClr val="333333"/>
              </a:solidFill>
              <a:ea typeface="Calibri"/>
              <a:cs typeface="Calibri"/>
            </a:endParaRPr>
          </a:p>
          <a:p>
            <a:endParaRPr lang="en-US">
              <a:solidFill>
                <a:srgbClr val="333333"/>
              </a:solidFill>
              <a:ea typeface="Calibri"/>
              <a:cs typeface="Calibri"/>
            </a:endParaRPr>
          </a:p>
          <a:p>
            <a:endParaRPr lang="en-US">
              <a:solidFill>
                <a:srgbClr val="333333"/>
              </a:solidFill>
              <a:ea typeface="Calibri"/>
              <a:cs typeface="Calibri"/>
            </a:endParaRPr>
          </a:p>
        </p:txBody>
      </p:sp>
      <p:pic>
        <p:nvPicPr>
          <p:cNvPr id="6" name="Picture 5" descr="A stack of books and a bookclip&#10;&#10;AI-generated content may be incorrect.">
            <a:extLst>
              <a:ext uri="{FF2B5EF4-FFF2-40B4-BE49-F238E27FC236}">
                <a16:creationId xmlns:a16="http://schemas.microsoft.com/office/drawing/2014/main" id="{E79C94AB-EF83-A4B0-3303-0B0A8B1D160D}"/>
              </a:ext>
            </a:extLst>
          </p:cNvPr>
          <p:cNvPicPr>
            <a:picLocks noChangeAspect="1"/>
          </p:cNvPicPr>
          <p:nvPr/>
        </p:nvPicPr>
        <p:blipFill>
          <a:blip r:embed="rId3"/>
          <a:srcRect r="307" b="55030"/>
          <a:stretch>
            <a:fillRect/>
          </a:stretch>
        </p:blipFill>
        <p:spPr>
          <a:xfrm>
            <a:off x="9250362" y="375920"/>
            <a:ext cx="2582115" cy="1819783"/>
          </a:xfrm>
          <a:prstGeom prst="rect">
            <a:avLst/>
          </a:prstGeom>
          <a:ln>
            <a:noFill/>
          </a:ln>
          <a:effectLst>
            <a:softEdge rad="112500"/>
          </a:effectLst>
        </p:spPr>
      </p:pic>
      <p:sp>
        <p:nvSpPr>
          <p:cNvPr id="52" name="TextBox 51">
            <a:extLst>
              <a:ext uri="{FF2B5EF4-FFF2-40B4-BE49-F238E27FC236}">
                <a16:creationId xmlns:a16="http://schemas.microsoft.com/office/drawing/2014/main" id="{9FD6E36E-4F6F-9F89-8831-6063CFE90346}"/>
              </a:ext>
            </a:extLst>
          </p:cNvPr>
          <p:cNvSpPr txBox="1"/>
          <p:nvPr/>
        </p:nvSpPr>
        <p:spPr>
          <a:xfrm>
            <a:off x="142240" y="1102360"/>
            <a:ext cx="580136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r>
              <a:rPr lang="en-US" sz="1800" baseline="0">
                <a:latin typeface="Calibri"/>
                <a:ea typeface="Segoe UI"/>
                <a:cs typeface="Segoe UI"/>
              </a:rPr>
              <a:t>N5 &amp; Higher English allows pupils to become skilled in all aspects of communication. </a:t>
            </a:r>
            <a:r>
              <a:rPr lang="en-US" sz="1800">
                <a:latin typeface="Calibri"/>
                <a:ea typeface="Segoe UI"/>
                <a:cs typeface="Segoe UI"/>
              </a:rPr>
              <a:t>​</a:t>
            </a:r>
          </a:p>
          <a:p>
            <a:pPr algn="just" rtl="0"/>
            <a:r>
              <a:rPr lang="en-US" sz="1800">
                <a:latin typeface="Calibri"/>
                <a:ea typeface="Segoe UI"/>
                <a:cs typeface="Segoe UI"/>
              </a:rPr>
              <a:t>​</a:t>
            </a:r>
          </a:p>
          <a:p>
            <a:pPr rtl="0"/>
            <a:r>
              <a:rPr lang="en-US" sz="1800" baseline="0">
                <a:latin typeface="Calibri"/>
                <a:ea typeface="Segoe UI"/>
                <a:cs typeface="Segoe UI"/>
              </a:rPr>
              <a:t>The development of key communication and literacy skills in reading, writing, talking and listening </a:t>
            </a:r>
            <a:r>
              <a:rPr lang="en-US" sz="1800">
                <a:latin typeface="Calibri"/>
                <a:ea typeface="Segoe UI"/>
                <a:cs typeface="Segoe UI"/>
              </a:rPr>
              <a:t>​</a:t>
            </a:r>
          </a:p>
          <a:p>
            <a:pPr algn="ctr"/>
            <a:endParaRPr lang="en-GB"/>
          </a:p>
        </p:txBody>
      </p:sp>
      <p:graphicFrame>
        <p:nvGraphicFramePr>
          <p:cNvPr id="54" name="TextBox 3">
            <a:extLst>
              <a:ext uri="{FF2B5EF4-FFF2-40B4-BE49-F238E27FC236}">
                <a16:creationId xmlns:a16="http://schemas.microsoft.com/office/drawing/2014/main" id="{6296E154-9BF3-88EF-203B-87D7DE9432C3}"/>
              </a:ext>
            </a:extLst>
          </p:cNvPr>
          <p:cNvGraphicFramePr/>
          <p:nvPr>
            <p:extLst>
              <p:ext uri="{D42A27DB-BD31-4B8C-83A1-F6EECF244321}">
                <p14:modId xmlns:p14="http://schemas.microsoft.com/office/powerpoint/2010/main" val="1630024190"/>
              </p:ext>
            </p:extLst>
          </p:nvPr>
        </p:nvGraphicFramePr>
        <p:xfrm>
          <a:off x="233680" y="1976120"/>
          <a:ext cx="11419840" cy="33500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325120" y="243840"/>
            <a:ext cx="10972800" cy="548640"/>
          </a:xfrm>
          <a:prstGeom prst="rect">
            <a:avLst/>
          </a:prstGeom>
          <a:noFill/>
          <a:ln/>
        </p:spPr>
        <p:txBody>
          <a:bodyPr wrap="square" lIns="91440" tIns="45720" rIns="91440" bIns="45720" rtlCol="0" anchor="ctr"/>
          <a:lstStyle/>
          <a:p>
            <a:pPr marL="0" indent="0">
              <a:buNone/>
            </a:pPr>
            <a:r>
              <a:rPr lang="en-US" sz="2400" b="1">
                <a:solidFill>
                  <a:srgbClr val="9A258E"/>
                </a:solidFill>
              </a:rPr>
              <a:t>Portfolio Writing Assignment</a:t>
            </a:r>
            <a:endParaRPr lang="en-US" sz="2400">
              <a:solidFill>
                <a:srgbClr val="9A258E"/>
              </a:solidFill>
              <a:ea typeface="Calibri"/>
              <a:cs typeface="Calibri"/>
            </a:endParaRPr>
          </a:p>
        </p:txBody>
      </p:sp>
      <p:sp>
        <p:nvSpPr>
          <p:cNvPr id="3" name="Text 1"/>
          <p:cNvSpPr/>
          <p:nvPr/>
        </p:nvSpPr>
        <p:spPr>
          <a:xfrm>
            <a:off x="731520" y="1097280"/>
            <a:ext cx="10515600" cy="4389120"/>
          </a:xfrm>
          <a:prstGeom prst="rect">
            <a:avLst/>
          </a:prstGeom>
          <a:noFill/>
          <a:ln/>
        </p:spPr>
        <p:txBody>
          <a:bodyPr wrap="square" lIns="91440" tIns="45720" rIns="91440" bIns="45720" rtlCol="0" anchor="ctr"/>
          <a:lstStyle/>
          <a:p>
            <a:r>
              <a:rPr lang="en-US" sz="1800">
                <a:solidFill>
                  <a:srgbClr val="333333"/>
                </a:solidFill>
              </a:rPr>
              <a:t>.</a:t>
            </a:r>
            <a:endParaRPr lang="en-US" sz="1800">
              <a:ea typeface="Calibri" panose="020F0502020204030204"/>
              <a:cs typeface="Calibri" panose="020F0502020204030204"/>
            </a:endParaRPr>
          </a:p>
        </p:txBody>
      </p:sp>
      <p:sp>
        <p:nvSpPr>
          <p:cNvPr id="4" name="TextBox 3">
            <a:extLst>
              <a:ext uri="{FF2B5EF4-FFF2-40B4-BE49-F238E27FC236}">
                <a16:creationId xmlns:a16="http://schemas.microsoft.com/office/drawing/2014/main" id="{E1CF1CE6-F3E8-5AE5-7319-4D41367C390C}"/>
              </a:ext>
            </a:extLst>
          </p:cNvPr>
          <p:cNvSpPr txBox="1"/>
          <p:nvPr/>
        </p:nvSpPr>
        <p:spPr>
          <a:xfrm>
            <a:off x="681340" y="1339014"/>
            <a:ext cx="10830560"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Segoe UI"/>
                <a:ea typeface="Segoe UI"/>
                <a:cs typeface="Segoe UI"/>
              </a:rPr>
              <a:t>The </a:t>
            </a:r>
            <a:r>
              <a:rPr lang="en-US" b="1" dirty="0">
                <a:latin typeface="Segoe UI"/>
                <a:ea typeface="Segoe UI"/>
                <a:cs typeface="Segoe UI"/>
              </a:rPr>
              <a:t>English Portfolio is worth 30% of the overall National 5 and Higher English qualification</a:t>
            </a:r>
            <a:r>
              <a:rPr lang="en-US" dirty="0">
                <a:latin typeface="Segoe UI"/>
                <a:ea typeface="Segoe UI"/>
                <a:cs typeface="Segoe UI"/>
              </a:rPr>
              <a:t>, making it one of the most significant components of the course. </a:t>
            </a:r>
            <a:endParaRPr lang="en-US" dirty="0">
              <a:latin typeface="Calibri" panose="020F0502020204030204"/>
              <a:ea typeface="Calibri" panose="020F0502020204030204"/>
              <a:cs typeface="Calibri" panose="020F0502020204030204"/>
            </a:endParaRPr>
          </a:p>
          <a:p>
            <a:endParaRPr lang="en-US">
              <a:latin typeface="Segoe UI"/>
              <a:ea typeface="Segoe UI"/>
              <a:cs typeface="Segoe UI"/>
            </a:endParaRPr>
          </a:p>
          <a:p>
            <a:r>
              <a:rPr lang="en-US" dirty="0">
                <a:latin typeface="Segoe UI"/>
                <a:ea typeface="Segoe UI"/>
                <a:cs typeface="Segoe UI"/>
              </a:rPr>
              <a:t>This means that almost a third of a learner's final grade is secured before they enter the exam hall.</a:t>
            </a:r>
            <a:endParaRPr lang="en-US" dirty="0">
              <a:ea typeface="Calibri"/>
              <a:cs typeface="Calibri"/>
            </a:endParaRPr>
          </a:p>
          <a:p>
            <a:endParaRPr lang="en-US">
              <a:latin typeface="Segoe UI"/>
              <a:ea typeface="Segoe UI"/>
              <a:cs typeface="Segoe UI"/>
            </a:endParaRPr>
          </a:p>
          <a:p>
            <a:r>
              <a:rPr lang="en-US" dirty="0">
                <a:latin typeface="Segoe UI"/>
                <a:ea typeface="Segoe UI"/>
                <a:cs typeface="Segoe UI"/>
              </a:rPr>
              <a:t>Because of this, it is </a:t>
            </a:r>
            <a:r>
              <a:rPr lang="en-US" b="1" dirty="0">
                <a:latin typeface="Segoe UI"/>
                <a:ea typeface="Segoe UI"/>
                <a:cs typeface="Segoe UI"/>
              </a:rPr>
              <a:t>essential that pupils remain on track throughout the year and meet all portfolio deadlines</a:t>
            </a:r>
            <a:r>
              <a:rPr lang="en-US" dirty="0">
                <a:latin typeface="Segoe UI"/>
                <a:ea typeface="Segoe UI"/>
                <a:cs typeface="Segoe UI"/>
              </a:rPr>
              <a:t>. </a:t>
            </a:r>
          </a:p>
          <a:p>
            <a:endParaRPr lang="en-US" dirty="0">
              <a:latin typeface="Segoe UI"/>
              <a:ea typeface="Segoe UI"/>
              <a:cs typeface="Segoe UI"/>
            </a:endParaRPr>
          </a:p>
          <a:p>
            <a:r>
              <a:rPr lang="en-US" dirty="0">
                <a:latin typeface="Segoe UI"/>
                <a:ea typeface="Segoe UI"/>
                <a:cs typeface="Segoe UI"/>
              </a:rPr>
              <a:t>Completing work in stages allows teachers to provide feedback, monitor progress and ensure that every pupil has the best possible opportunity to achieve their full potential.</a:t>
            </a:r>
            <a:endParaRPr lang="en-US" dirty="0">
              <a:ea typeface="Calibri"/>
              <a:cs typeface="Calibri"/>
            </a:endParaRPr>
          </a:p>
          <a:p>
            <a:endParaRPr lang="en-US">
              <a:latin typeface="Segoe UI"/>
              <a:ea typeface="Segoe UI"/>
              <a:cs typeface="Segoe UI"/>
            </a:endParaRPr>
          </a:p>
          <a:p>
            <a:pPr algn="ctr"/>
            <a:endParaRPr lang="en-US"/>
          </a:p>
        </p:txBody>
      </p:sp>
      <p:pic>
        <p:nvPicPr>
          <p:cNvPr id="8" name="Picture 7" descr="National 5 - Paisley Grammar School Productions">
            <a:extLst>
              <a:ext uri="{FF2B5EF4-FFF2-40B4-BE49-F238E27FC236}">
                <a16:creationId xmlns:a16="http://schemas.microsoft.com/office/drawing/2014/main" id="{ED176F37-73AF-A133-C696-79006ACF3A37}"/>
              </a:ext>
            </a:extLst>
          </p:cNvPr>
          <p:cNvPicPr>
            <a:picLocks noChangeAspect="1"/>
          </p:cNvPicPr>
          <p:nvPr/>
        </p:nvPicPr>
        <p:blipFill>
          <a:blip r:embed="rId3"/>
          <a:stretch>
            <a:fillRect/>
          </a:stretch>
        </p:blipFill>
        <p:spPr>
          <a:xfrm rot="-1560000">
            <a:off x="8767000" y="343626"/>
            <a:ext cx="952936" cy="752706"/>
          </a:xfrm>
          <a:prstGeom prst="rect">
            <a:avLst/>
          </a:prstGeom>
        </p:spPr>
      </p:pic>
      <p:pic>
        <p:nvPicPr>
          <p:cNvPr id="9" name="Picture 8" descr="SQA Higher Psychology: How to Analyse Oswald's Restoration Theory">
            <a:extLst>
              <a:ext uri="{FF2B5EF4-FFF2-40B4-BE49-F238E27FC236}">
                <a16:creationId xmlns:a16="http://schemas.microsoft.com/office/drawing/2014/main" id="{AD96BE0D-AF2D-D7FB-DAAA-62F7D68AEBC4}"/>
              </a:ext>
            </a:extLst>
          </p:cNvPr>
          <p:cNvPicPr>
            <a:picLocks noChangeAspect="1"/>
          </p:cNvPicPr>
          <p:nvPr/>
        </p:nvPicPr>
        <p:blipFill>
          <a:blip r:embed="rId4"/>
          <a:srcRect l="7119" t="9870" r="64746" b="1149"/>
          <a:stretch>
            <a:fillRect/>
          </a:stretch>
        </p:blipFill>
        <p:spPr>
          <a:xfrm rot="1500000">
            <a:off x="2094570" y="5223648"/>
            <a:ext cx="957672" cy="886020"/>
          </a:xfrm>
          <a:prstGeom prst="rect">
            <a:avLst/>
          </a:prstGeom>
        </p:spPr>
      </p:pic>
      <p:pic>
        <p:nvPicPr>
          <p:cNvPr id="11" name="Picture 10" descr="Pencil Writing Clip Art">
            <a:extLst>
              <a:ext uri="{FF2B5EF4-FFF2-40B4-BE49-F238E27FC236}">
                <a16:creationId xmlns:a16="http://schemas.microsoft.com/office/drawing/2014/main" id="{96772E15-A3F2-C875-B86F-E1978715EDB6}"/>
              </a:ext>
            </a:extLst>
          </p:cNvPr>
          <p:cNvPicPr>
            <a:picLocks noChangeAspect="1"/>
          </p:cNvPicPr>
          <p:nvPr/>
        </p:nvPicPr>
        <p:blipFill>
          <a:blip r:embed="rId5"/>
          <a:stretch>
            <a:fillRect/>
          </a:stretch>
        </p:blipFill>
        <p:spPr>
          <a:xfrm>
            <a:off x="9246947" y="4274813"/>
            <a:ext cx="1858072" cy="199967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D9EDA2-5E86-B21B-8C2C-8C6F6C41FF3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DBCB84D-60FD-FE2E-8BE8-40523C5785C0}"/>
              </a:ext>
            </a:extLst>
          </p:cNvPr>
          <p:cNvSpPr/>
          <p:nvPr/>
        </p:nvSpPr>
        <p:spPr>
          <a:xfrm>
            <a:off x="4643120" y="101600"/>
            <a:ext cx="3383280" cy="548640"/>
          </a:xfrm>
          <a:prstGeom prst="rect">
            <a:avLst/>
          </a:prstGeom>
          <a:noFill/>
          <a:ln/>
        </p:spPr>
        <p:txBody>
          <a:bodyPr wrap="square" lIns="91440" tIns="45720" rIns="91440" bIns="45720" rtlCol="0" anchor="ctr"/>
          <a:lstStyle/>
          <a:p>
            <a:r>
              <a:rPr lang="en-US" b="1">
                <a:solidFill>
                  <a:srgbClr val="000000"/>
                </a:solidFill>
                <a:latin typeface="Segoe UI"/>
                <a:ea typeface="Calibri"/>
                <a:cs typeface="Segoe UI"/>
              </a:rPr>
              <a:t>Portfolio Timeline</a:t>
            </a:r>
            <a:r>
              <a:rPr lang="en-US">
                <a:solidFill>
                  <a:srgbClr val="000000"/>
                </a:solidFill>
                <a:latin typeface="Segoe UI"/>
                <a:ea typeface="Calibri"/>
                <a:cs typeface="Segoe UI"/>
              </a:rPr>
              <a:t> </a:t>
            </a:r>
          </a:p>
          <a:p>
            <a:pPr marL="0" indent="0">
              <a:buNone/>
            </a:pPr>
            <a:endParaRPr lang="en-US" sz="2400" b="1">
              <a:solidFill>
                <a:srgbClr val="1F4E79"/>
              </a:solidFill>
              <a:ea typeface="Calibri"/>
              <a:cs typeface="Calibri"/>
            </a:endParaRPr>
          </a:p>
        </p:txBody>
      </p:sp>
      <p:sp>
        <p:nvSpPr>
          <p:cNvPr id="3" name="Text 1">
            <a:extLst>
              <a:ext uri="{FF2B5EF4-FFF2-40B4-BE49-F238E27FC236}">
                <a16:creationId xmlns:a16="http://schemas.microsoft.com/office/drawing/2014/main" id="{36CE6335-65F1-8A51-1A8D-A4DDA65A0CE8}"/>
              </a:ext>
            </a:extLst>
          </p:cNvPr>
          <p:cNvSpPr/>
          <p:nvPr/>
        </p:nvSpPr>
        <p:spPr>
          <a:xfrm>
            <a:off x="731520" y="1097280"/>
            <a:ext cx="10515600" cy="4389120"/>
          </a:xfrm>
          <a:prstGeom prst="rect">
            <a:avLst/>
          </a:prstGeom>
          <a:noFill/>
          <a:ln/>
        </p:spPr>
        <p:txBody>
          <a:bodyPr wrap="square" lIns="91440" tIns="45720" rIns="91440" bIns="45720" rtlCol="0" anchor="ctr"/>
          <a:lstStyle/>
          <a:p>
            <a:r>
              <a:rPr lang="en-US" sz="1800">
                <a:solidFill>
                  <a:srgbClr val="333333"/>
                </a:solidFill>
              </a:rPr>
              <a:t>.</a:t>
            </a:r>
            <a:endParaRPr lang="en-US" sz="1800">
              <a:ea typeface="Calibri" panose="020F0502020204030204"/>
              <a:cs typeface="Calibri" panose="020F0502020204030204"/>
            </a:endParaRPr>
          </a:p>
        </p:txBody>
      </p:sp>
      <p:sp>
        <p:nvSpPr>
          <p:cNvPr id="5" name="TextBox 4">
            <a:extLst>
              <a:ext uri="{FF2B5EF4-FFF2-40B4-BE49-F238E27FC236}">
                <a16:creationId xmlns:a16="http://schemas.microsoft.com/office/drawing/2014/main" id="{98B7EAA7-9927-5105-9C54-510088BF371B}"/>
              </a:ext>
            </a:extLst>
          </p:cNvPr>
          <p:cNvSpPr txBox="1"/>
          <p:nvPr/>
        </p:nvSpPr>
        <p:spPr>
          <a:xfrm>
            <a:off x="274320" y="584200"/>
            <a:ext cx="10972800" cy="62786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baseline="0" dirty="0">
                <a:latin typeface="Segoe UI"/>
                <a:ea typeface="Arial"/>
                <a:cs typeface="Arial"/>
              </a:rPr>
              <a:t>First Draft Due:</a:t>
            </a:r>
            <a:r>
              <a:rPr lang="en-US" sz="1600" baseline="0" dirty="0">
                <a:latin typeface="Segoe UI"/>
                <a:ea typeface="Arial"/>
                <a:cs typeface="Arial"/>
              </a:rPr>
              <a:t> </a:t>
            </a:r>
            <a:r>
              <a:rPr lang="en-US" sz="1600" b="1" dirty="0">
                <a:solidFill>
                  <a:srgbClr val="FF0000"/>
                </a:solidFill>
                <a:latin typeface="Segoe UI"/>
                <a:ea typeface="Arial"/>
                <a:cs typeface="Arial"/>
              </a:rPr>
              <a:t>2nd October 2026</a:t>
            </a:r>
            <a:endParaRPr lang="en-US" sz="1600" b="1">
              <a:solidFill>
                <a:srgbClr val="FF0000"/>
              </a:solidFill>
              <a:ea typeface="Calibri"/>
              <a:cs typeface="Calibri"/>
            </a:endParaRPr>
          </a:p>
          <a:p>
            <a:endParaRPr lang="en-US" sz="1600" dirty="0">
              <a:latin typeface="Segoe UI"/>
              <a:ea typeface="Arial"/>
              <a:cs typeface="Arial"/>
            </a:endParaRPr>
          </a:p>
          <a:p>
            <a:pPr marL="228600" lvl="0" indent="-228600" rtl="0">
              <a:buFont typeface=""/>
              <a:buChar char="•"/>
            </a:pPr>
            <a:r>
              <a:rPr lang="en-US" sz="1600" baseline="0" dirty="0">
                <a:latin typeface="Segoe UI"/>
                <a:ea typeface="Arial"/>
                <a:cs typeface="Arial"/>
              </a:rPr>
              <a:t>Initial ideas developed into a complete piece of writing.</a:t>
            </a:r>
            <a:r>
              <a:rPr lang="en-US" sz="1600" dirty="0">
                <a:latin typeface="Segoe UI"/>
                <a:ea typeface="Arial"/>
                <a:cs typeface="Arial"/>
              </a:rPr>
              <a:t>​</a:t>
            </a:r>
          </a:p>
          <a:p>
            <a:pPr marL="228600" indent="-228600">
              <a:buFont typeface=""/>
              <a:buChar char="•"/>
            </a:pPr>
            <a:r>
              <a:rPr lang="en-US" sz="1600" dirty="0">
                <a:latin typeface="Segoe UI"/>
                <a:ea typeface="Arial"/>
                <a:cs typeface="Arial"/>
              </a:rPr>
              <a:t>First draft must be handwritten in class; a copy will be filed. This can then be typed and submitted digitally for feedback no later than 2nd October</a:t>
            </a:r>
          </a:p>
          <a:p>
            <a:pPr marL="228600" indent="-228600">
              <a:buFont typeface=""/>
              <a:buChar char="•"/>
            </a:pPr>
            <a:r>
              <a:rPr lang="en-US" sz="1600" b="1" dirty="0">
                <a:solidFill>
                  <a:srgbClr val="9A258E"/>
                </a:solidFill>
                <a:latin typeface="Segoe UI"/>
                <a:ea typeface="Arial"/>
                <a:cs typeface="Arial"/>
              </a:rPr>
              <a:t>This draft will be returned with feedback on 23rd October 2026</a:t>
            </a:r>
          </a:p>
          <a:p>
            <a:endParaRPr lang="en-US" sz="1600" dirty="0">
              <a:latin typeface="Segoe UI"/>
              <a:ea typeface="Arial"/>
              <a:cs typeface="Arial"/>
            </a:endParaRPr>
          </a:p>
          <a:p>
            <a:r>
              <a:rPr lang="en-US" sz="1600" b="1" baseline="0" dirty="0">
                <a:latin typeface="Segoe UI"/>
                <a:ea typeface="Arial"/>
                <a:cs typeface="Arial"/>
              </a:rPr>
              <a:t>Second Draft Due:</a:t>
            </a:r>
            <a:r>
              <a:rPr lang="en-US" sz="1600" b="1" dirty="0">
                <a:latin typeface="Segoe UI"/>
                <a:ea typeface="Arial"/>
                <a:cs typeface="Arial"/>
              </a:rPr>
              <a:t> </a:t>
            </a:r>
            <a:r>
              <a:rPr lang="en-US" sz="1600" b="1" dirty="0">
                <a:solidFill>
                  <a:srgbClr val="FF0000"/>
                </a:solidFill>
                <a:latin typeface="Segoe UI"/>
                <a:ea typeface="Arial"/>
                <a:cs typeface="Arial"/>
              </a:rPr>
              <a:t>18th January 2027</a:t>
            </a:r>
          </a:p>
          <a:p>
            <a:endParaRPr lang="en-US" sz="1600" b="1" dirty="0">
              <a:latin typeface="Segoe UI"/>
              <a:ea typeface="Arial"/>
              <a:cs typeface="Arial"/>
            </a:endParaRPr>
          </a:p>
          <a:p>
            <a:pPr marL="228600" indent="-228600">
              <a:buFont typeface=""/>
              <a:buChar char="•"/>
            </a:pPr>
            <a:r>
              <a:rPr lang="en-US" sz="1600" baseline="0" dirty="0">
                <a:latin typeface="Segoe UI"/>
                <a:ea typeface="Arial"/>
                <a:cs typeface="Arial"/>
              </a:rPr>
              <a:t>Redrafted and refined </a:t>
            </a:r>
            <a:r>
              <a:rPr lang="en-US" sz="1600" dirty="0">
                <a:latin typeface="Segoe UI"/>
                <a:ea typeface="Arial"/>
                <a:cs typeface="Arial"/>
              </a:rPr>
              <a:t>at home using</a:t>
            </a:r>
            <a:r>
              <a:rPr lang="en-US" sz="1600" baseline="0" dirty="0">
                <a:latin typeface="Segoe UI"/>
                <a:ea typeface="Arial"/>
                <a:cs typeface="Arial"/>
              </a:rPr>
              <a:t> feedback.</a:t>
            </a:r>
            <a:r>
              <a:rPr lang="en-US" sz="1600" dirty="0">
                <a:latin typeface="Segoe UI"/>
                <a:ea typeface="Arial"/>
                <a:cs typeface="Arial"/>
              </a:rPr>
              <a:t>​</a:t>
            </a:r>
          </a:p>
          <a:p>
            <a:pPr marL="228600" lvl="0" indent="-228600" rtl="0">
              <a:buFont typeface=""/>
              <a:buChar char="•"/>
            </a:pPr>
            <a:r>
              <a:rPr lang="en-US" sz="1600" baseline="0" dirty="0">
                <a:latin typeface="Segoe UI"/>
                <a:ea typeface="Arial"/>
                <a:cs typeface="Arial"/>
              </a:rPr>
              <a:t>Focus on improving structure, expression and technical accuracy.</a:t>
            </a:r>
            <a:r>
              <a:rPr lang="en-US" sz="1600" dirty="0">
                <a:latin typeface="Segoe UI"/>
                <a:ea typeface="Arial"/>
                <a:cs typeface="Arial"/>
              </a:rPr>
              <a:t>​</a:t>
            </a:r>
          </a:p>
          <a:p>
            <a:endParaRPr lang="en-US" sz="1600" dirty="0">
              <a:latin typeface="Segoe UI"/>
              <a:ea typeface="Arial"/>
              <a:cs typeface="Arial"/>
            </a:endParaRPr>
          </a:p>
          <a:p>
            <a:r>
              <a:rPr lang="en-US" sz="1600" b="1" baseline="0" dirty="0">
                <a:latin typeface="Segoe UI"/>
                <a:ea typeface="Arial"/>
                <a:cs typeface="Arial"/>
              </a:rPr>
              <a:t>Final Draft Due:</a:t>
            </a:r>
            <a:r>
              <a:rPr lang="en-US" sz="1600" dirty="0">
                <a:latin typeface="Segoe UI"/>
                <a:ea typeface="Arial"/>
                <a:cs typeface="Arial"/>
              </a:rPr>
              <a:t>  </a:t>
            </a:r>
            <a:r>
              <a:rPr lang="en-US" sz="1600" b="1" dirty="0">
                <a:solidFill>
                  <a:srgbClr val="FF0000"/>
                </a:solidFill>
                <a:latin typeface="Segoe UI"/>
                <a:ea typeface="Arial"/>
                <a:cs typeface="Arial"/>
              </a:rPr>
              <a:t>26th February 2027</a:t>
            </a:r>
          </a:p>
          <a:p>
            <a:endParaRPr lang="en-US" sz="1600" dirty="0">
              <a:latin typeface="Segoe UI"/>
              <a:ea typeface="Arial"/>
              <a:cs typeface="Arial"/>
            </a:endParaRPr>
          </a:p>
          <a:p>
            <a:pPr marL="228600" lvl="0" indent="-228600" rtl="0">
              <a:buFont typeface=""/>
              <a:buChar char="•"/>
            </a:pPr>
            <a:r>
              <a:rPr lang="en-US" sz="1600" baseline="0" dirty="0">
                <a:latin typeface="Segoe UI"/>
                <a:ea typeface="Arial"/>
                <a:cs typeface="Arial"/>
              </a:rPr>
              <a:t>Submitted following prelim examinations and faculty assessments.</a:t>
            </a:r>
            <a:r>
              <a:rPr lang="en-US" sz="1600" dirty="0">
                <a:latin typeface="Segoe UI"/>
                <a:ea typeface="Arial"/>
                <a:cs typeface="Arial"/>
              </a:rPr>
              <a:t>​</a:t>
            </a:r>
          </a:p>
          <a:p>
            <a:pPr marL="228600" lvl="0" indent="-228600" rtl="0">
              <a:buFont typeface=""/>
              <a:buChar char="•"/>
            </a:pPr>
            <a:r>
              <a:rPr lang="en-US" sz="1600" baseline="0" dirty="0">
                <a:latin typeface="Segoe UI"/>
                <a:ea typeface="Arial"/>
                <a:cs typeface="Arial"/>
              </a:rPr>
              <a:t>Final opportunity to secure valuable coursework marks.</a:t>
            </a:r>
            <a:r>
              <a:rPr lang="en-US" sz="1600" dirty="0">
                <a:latin typeface="Segoe UI"/>
                <a:ea typeface="Arial"/>
                <a:cs typeface="Arial"/>
              </a:rPr>
              <a:t>​</a:t>
            </a:r>
          </a:p>
          <a:p>
            <a:endParaRPr lang="en-US" sz="1600" dirty="0">
              <a:latin typeface="Segoe UI"/>
              <a:ea typeface="Arial"/>
              <a:cs typeface="Arial"/>
            </a:endParaRPr>
          </a:p>
          <a:p>
            <a:pPr rtl="0"/>
            <a:r>
              <a:rPr lang="en-US" sz="1600" b="1" baseline="0" dirty="0">
                <a:latin typeface="Segoe UI"/>
                <a:ea typeface="Arial"/>
                <a:cs typeface="Arial"/>
              </a:rPr>
              <a:t>Why Meeting Deadlines Matters</a:t>
            </a:r>
            <a:r>
              <a:rPr lang="en-US" sz="1600" dirty="0">
                <a:latin typeface="Segoe UI"/>
                <a:ea typeface="Arial"/>
                <a:cs typeface="Arial"/>
              </a:rPr>
              <a:t>​:</a:t>
            </a:r>
          </a:p>
          <a:p>
            <a:endParaRPr lang="en-US" sz="1600" dirty="0">
              <a:latin typeface="Segoe UI"/>
              <a:ea typeface="Arial"/>
              <a:cs typeface="Arial"/>
            </a:endParaRPr>
          </a:p>
          <a:p>
            <a:pPr marL="228600" lvl="0" indent="-228600" rtl="0">
              <a:buFont typeface=""/>
              <a:buChar char="•"/>
            </a:pPr>
            <a:r>
              <a:rPr lang="en-US" sz="1600" baseline="0" dirty="0">
                <a:latin typeface="Segoe UI"/>
                <a:ea typeface="Arial"/>
                <a:cs typeface="Arial"/>
              </a:rPr>
              <a:t>The portfolio contributes </a:t>
            </a:r>
            <a:r>
              <a:rPr lang="en-US" sz="1600" b="1" baseline="0" dirty="0">
                <a:solidFill>
                  <a:srgbClr val="FF0000"/>
                </a:solidFill>
                <a:latin typeface="Segoe UI"/>
                <a:ea typeface="Arial"/>
                <a:cs typeface="Arial"/>
              </a:rPr>
              <a:t>30% of the overall course award</a:t>
            </a:r>
            <a:r>
              <a:rPr lang="en-US" sz="1600" baseline="0" dirty="0">
                <a:solidFill>
                  <a:srgbClr val="FF0000"/>
                </a:solidFill>
                <a:latin typeface="Segoe UI"/>
                <a:ea typeface="Arial"/>
                <a:cs typeface="Arial"/>
              </a:rPr>
              <a:t>.</a:t>
            </a:r>
            <a:r>
              <a:rPr lang="en-US" sz="1600" dirty="0">
                <a:solidFill>
                  <a:srgbClr val="FF0000"/>
                </a:solidFill>
                <a:latin typeface="Segoe UI"/>
                <a:ea typeface="Arial"/>
                <a:cs typeface="Arial"/>
              </a:rPr>
              <a:t>​</a:t>
            </a:r>
          </a:p>
          <a:p>
            <a:pPr marL="228600" lvl="0" indent="-228600" rtl="0">
              <a:buFont typeface=""/>
              <a:buChar char="•"/>
            </a:pPr>
            <a:r>
              <a:rPr lang="en-US" sz="1600" baseline="0" dirty="0">
                <a:latin typeface="Segoe UI"/>
                <a:ea typeface="Arial"/>
                <a:cs typeface="Arial"/>
              </a:rPr>
              <a:t>Missing deadlines can significantly impact attainment.</a:t>
            </a:r>
            <a:r>
              <a:rPr lang="en-US" sz="1600" dirty="0">
                <a:latin typeface="Segoe UI"/>
                <a:ea typeface="Arial"/>
                <a:cs typeface="Arial"/>
              </a:rPr>
              <a:t>​</a:t>
            </a:r>
          </a:p>
          <a:p>
            <a:pPr marL="228600" lvl="0" indent="-228600" rtl="0">
              <a:buFont typeface=""/>
              <a:buChar char="•"/>
            </a:pPr>
            <a:r>
              <a:rPr lang="en-US" sz="1600" baseline="0" dirty="0">
                <a:latin typeface="Segoe UI"/>
                <a:ea typeface="Arial"/>
                <a:cs typeface="Arial"/>
              </a:rPr>
              <a:t>Completing drafts on time allows meaningful feedback and improvement.</a:t>
            </a:r>
            <a:r>
              <a:rPr lang="en-US" sz="1600" dirty="0">
                <a:latin typeface="Segoe UI"/>
                <a:ea typeface="Arial"/>
                <a:cs typeface="Arial"/>
              </a:rPr>
              <a:t>​</a:t>
            </a:r>
          </a:p>
          <a:p>
            <a:pPr marL="228600" lvl="0" indent="-228600" rtl="0">
              <a:buFont typeface=""/>
              <a:buChar char="•"/>
            </a:pPr>
            <a:r>
              <a:rPr lang="en-US" sz="1600" baseline="0" dirty="0">
                <a:latin typeface="Segoe UI"/>
                <a:ea typeface="Arial"/>
                <a:cs typeface="Arial"/>
              </a:rPr>
              <a:t>Strong portfolio marks can provide an excellent foundation going into the final exam.</a:t>
            </a:r>
            <a:r>
              <a:rPr lang="en-US" sz="1600" dirty="0">
                <a:latin typeface="Segoe UI"/>
                <a:ea typeface="Arial"/>
                <a:cs typeface="Arial"/>
              </a:rPr>
              <a:t>​</a:t>
            </a:r>
          </a:p>
          <a:p>
            <a:pPr marL="228600" lvl="0" indent="-228600" rtl="0">
              <a:buFont typeface=""/>
              <a:buChar char="•"/>
            </a:pPr>
            <a:r>
              <a:rPr lang="en-US" sz="1600" baseline="0" dirty="0">
                <a:latin typeface="Segoe UI"/>
                <a:ea typeface="Arial"/>
                <a:cs typeface="Arial"/>
              </a:rPr>
              <a:t>Regular progress checks help identify pupils who may require additional support or intervention.</a:t>
            </a:r>
            <a:r>
              <a:rPr lang="en-US" sz="1600" dirty="0">
                <a:latin typeface="Segoe UI"/>
                <a:ea typeface="Arial"/>
                <a:cs typeface="Arial"/>
              </a:rPr>
              <a:t>​</a:t>
            </a:r>
          </a:p>
          <a:p>
            <a:pPr algn="ctr"/>
            <a:endParaRPr lang="en-US"/>
          </a:p>
        </p:txBody>
      </p:sp>
      <p:pic>
        <p:nvPicPr>
          <p:cNvPr id="4" name="Picture 3" descr="Pencil Writing Clip Art">
            <a:extLst>
              <a:ext uri="{FF2B5EF4-FFF2-40B4-BE49-F238E27FC236}">
                <a16:creationId xmlns:a16="http://schemas.microsoft.com/office/drawing/2014/main" id="{D0EE81A0-F2A5-94A2-0C02-661CE3859A0D}"/>
              </a:ext>
            </a:extLst>
          </p:cNvPr>
          <p:cNvPicPr>
            <a:picLocks noChangeAspect="1"/>
          </p:cNvPicPr>
          <p:nvPr/>
        </p:nvPicPr>
        <p:blipFill>
          <a:blip r:embed="rId3"/>
          <a:stretch>
            <a:fillRect/>
          </a:stretch>
        </p:blipFill>
        <p:spPr>
          <a:xfrm>
            <a:off x="8615045" y="2128203"/>
            <a:ext cx="3028950" cy="3170555"/>
          </a:xfrm>
          <a:prstGeom prst="rect">
            <a:avLst/>
          </a:prstGeom>
        </p:spPr>
      </p:pic>
    </p:spTree>
    <p:extLst>
      <p:ext uri="{BB962C8B-B14F-4D97-AF65-F5344CB8AC3E}">
        <p14:creationId xmlns:p14="http://schemas.microsoft.com/office/powerpoint/2010/main" val="1503121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EF1F76-821F-B1F8-B2F9-EB9BAB6B9411}"/>
              </a:ext>
            </a:extLst>
          </p:cNvPr>
          <p:cNvSpPr txBox="1"/>
          <p:nvPr/>
        </p:nvSpPr>
        <p:spPr>
          <a:xfrm>
            <a:off x="254000" y="299720"/>
            <a:ext cx="11775440" cy="64633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rgbClr val="9A258E"/>
                </a:solidFill>
                <a:latin typeface="Segoe UI"/>
                <a:ea typeface="Segoe UI"/>
                <a:cs typeface="Segoe UI"/>
              </a:rPr>
              <a:t>National 5 and Higher English Folio Writing and the Use of AI</a:t>
            </a:r>
            <a:endParaRPr lang="en-US">
              <a:solidFill>
                <a:srgbClr val="9A258E"/>
              </a:solidFill>
              <a:ea typeface="Calibri"/>
              <a:cs typeface="Calibri"/>
            </a:endParaRPr>
          </a:p>
          <a:p>
            <a:endParaRPr lang="en-US" b="1" dirty="0">
              <a:solidFill>
                <a:srgbClr val="9A258E"/>
              </a:solidFill>
              <a:latin typeface="Segoe UI"/>
              <a:ea typeface="Segoe UI"/>
              <a:cs typeface="Segoe UI"/>
            </a:endParaRPr>
          </a:p>
          <a:p>
            <a:pPr algn="just"/>
            <a:r>
              <a:rPr lang="en-US" dirty="0">
                <a:latin typeface="Segoe UI"/>
                <a:ea typeface="Segoe UI"/>
                <a:cs typeface="Segoe UI"/>
              </a:rPr>
              <a:t>As part of the National 5 and Higher English courses, </a:t>
            </a:r>
            <a:r>
              <a:rPr lang="en-US" b="1" dirty="0">
                <a:latin typeface="Segoe UI"/>
                <a:ea typeface="Segoe UI"/>
                <a:cs typeface="Segoe UI"/>
              </a:rPr>
              <a:t>learners </a:t>
            </a:r>
            <a:r>
              <a:rPr lang="en-US" b="1" dirty="0">
                <a:ea typeface="+mn-lt"/>
                <a:cs typeface="+mn-lt"/>
              </a:rPr>
              <a:t>must produce folio pieces that demonstrate</a:t>
            </a:r>
            <a:r>
              <a:rPr lang="en-US" b="1" dirty="0">
                <a:latin typeface="Calibri"/>
                <a:ea typeface="Calibri"/>
                <a:cs typeface="Calibri"/>
              </a:rPr>
              <a:t> </a:t>
            </a:r>
            <a:r>
              <a:rPr lang="en-US" b="1" dirty="0">
                <a:latin typeface="Segoe UI"/>
                <a:ea typeface="Segoe UI"/>
                <a:cs typeface="Segoe UI"/>
              </a:rPr>
              <a:t> their own skills in reading, writing, critical thinking, and crafting language </a:t>
            </a:r>
            <a:r>
              <a:rPr lang="en-US" dirty="0">
                <a:latin typeface="Segoe UI"/>
                <a:ea typeface="Segoe UI"/>
                <a:cs typeface="Segoe UI"/>
              </a:rPr>
              <a:t>for specific purposes and audiences.</a:t>
            </a:r>
          </a:p>
          <a:p>
            <a:pPr algn="just"/>
            <a:endParaRPr lang="en-US" dirty="0">
              <a:latin typeface="Segoe UI"/>
              <a:ea typeface="Segoe UI"/>
              <a:cs typeface="Segoe UI"/>
            </a:endParaRPr>
          </a:p>
          <a:p>
            <a:pPr algn="just"/>
            <a:r>
              <a:rPr lang="en-US" dirty="0">
                <a:latin typeface="Segoe UI"/>
                <a:ea typeface="Segoe UI"/>
                <a:cs typeface="Segoe UI"/>
              </a:rPr>
              <a:t>While artificial intelligence (AI) tools are increasingly available, Qualifications Scotland makes it clear that any use of AI must not undermine a learner's ability to demonstrate their own knowledge, understanding, and skills. Their guidance states that the use of generative AI is only acceptable when it does not replace the skills being assessed. </a:t>
            </a:r>
          </a:p>
          <a:p>
            <a:pPr algn="just"/>
            <a:endParaRPr lang="en-US" dirty="0">
              <a:latin typeface="Segoe UI"/>
              <a:ea typeface="Segoe UI"/>
              <a:cs typeface="Segoe UI"/>
            </a:endParaRPr>
          </a:p>
          <a:p>
            <a:pPr algn="just"/>
            <a:r>
              <a:rPr lang="en-US" dirty="0">
                <a:latin typeface="Segoe UI"/>
                <a:ea typeface="Segoe UI"/>
                <a:cs typeface="Segoe UI"/>
              </a:rPr>
              <a:t>Qualifications Scotland asks teachers to consider whether AI use:</a:t>
            </a:r>
            <a:endParaRPr lang="en-US">
              <a:ea typeface="Calibri"/>
              <a:cs typeface="Calibri"/>
            </a:endParaRPr>
          </a:p>
          <a:p>
            <a:pPr algn="just"/>
            <a:endParaRPr lang="en-US" dirty="0">
              <a:latin typeface="Segoe UI"/>
              <a:ea typeface="Segoe UI"/>
              <a:cs typeface="Segoe UI"/>
            </a:endParaRPr>
          </a:p>
          <a:p>
            <a:pPr marL="285750" indent="-285750" algn="just">
              <a:buFont typeface="Arial"/>
              <a:buChar char="•"/>
            </a:pPr>
            <a:r>
              <a:rPr lang="en-US" dirty="0">
                <a:latin typeface="Segoe UI"/>
                <a:ea typeface="Segoe UI"/>
                <a:cs typeface="Segoe UI"/>
              </a:rPr>
              <a:t>substitutes for the acquisition of key skills, knowledge, and understanding;</a:t>
            </a:r>
            <a:endParaRPr lang="en-US">
              <a:ea typeface="Calibri" panose="020F0502020204030204"/>
              <a:cs typeface="Calibri" panose="020F0502020204030204"/>
            </a:endParaRPr>
          </a:p>
          <a:p>
            <a:pPr marL="285750" indent="-285750" algn="just">
              <a:buFont typeface="Arial"/>
              <a:buChar char="•"/>
            </a:pPr>
            <a:r>
              <a:rPr lang="en-US" dirty="0">
                <a:latin typeface="Segoe UI"/>
                <a:ea typeface="Segoe UI"/>
                <a:cs typeface="Segoe UI"/>
              </a:rPr>
              <a:t>Undermines the need for learners to demonstrate genuine evidence of their own abilities; or</a:t>
            </a:r>
          </a:p>
          <a:p>
            <a:pPr marL="285750" indent="-285750" algn="just">
              <a:buFont typeface="Arial"/>
              <a:buChar char="•"/>
            </a:pPr>
            <a:r>
              <a:rPr lang="en-US" dirty="0">
                <a:latin typeface="Segoe UI"/>
                <a:ea typeface="Segoe UI"/>
                <a:cs typeface="Segoe UI"/>
              </a:rPr>
              <a:t>completes work for which marks are awarded.</a:t>
            </a:r>
          </a:p>
          <a:p>
            <a:pPr algn="just"/>
            <a:endParaRPr lang="en-US" dirty="0">
              <a:latin typeface="Segoe UI"/>
              <a:ea typeface="Segoe UI"/>
              <a:cs typeface="Segoe UI"/>
            </a:endParaRPr>
          </a:p>
          <a:p>
            <a:pPr algn="just"/>
            <a:r>
              <a:rPr lang="en-US" dirty="0">
                <a:latin typeface="Segoe UI"/>
                <a:ea typeface="Segoe UI"/>
                <a:cs typeface="Segoe UI"/>
              </a:rPr>
              <a:t>For this reason, the </a:t>
            </a:r>
            <a:r>
              <a:rPr lang="en-US" b="1" dirty="0">
                <a:solidFill>
                  <a:srgbClr val="FF0000"/>
                </a:solidFill>
                <a:latin typeface="Segoe UI"/>
                <a:ea typeface="Segoe UI"/>
                <a:cs typeface="Segoe UI"/>
              </a:rPr>
              <a:t>first draft of all National 5 and Higher English folio pieces will be written by hand in class under teacher supervision</a:t>
            </a:r>
            <a:r>
              <a:rPr lang="en-US" dirty="0">
                <a:solidFill>
                  <a:srgbClr val="FF0000"/>
                </a:solidFill>
                <a:latin typeface="Segoe UI"/>
                <a:ea typeface="Segoe UI"/>
                <a:cs typeface="Segoe UI"/>
              </a:rPr>
              <a:t>. </a:t>
            </a:r>
          </a:p>
          <a:p>
            <a:pPr algn="just"/>
            <a:endParaRPr lang="en-US" dirty="0">
              <a:latin typeface="Segoe UI"/>
              <a:ea typeface="Segoe UI"/>
              <a:cs typeface="Segoe UI"/>
            </a:endParaRPr>
          </a:p>
          <a:p>
            <a:pPr algn="just"/>
            <a:r>
              <a:rPr lang="en-US" dirty="0">
                <a:latin typeface="Segoe UI"/>
                <a:ea typeface="Segoe UI"/>
                <a:cs typeface="Segoe UI"/>
              </a:rPr>
              <a:t>This provides clear evidence that the ideas, structure, language choices, and writing skills are the learner's own work. It also allows teachers to authenticate folio pieces and support learners appropriately throughout the drafting process.</a:t>
            </a:r>
            <a:endParaRPr lang="en-US">
              <a:ea typeface="Calibri" panose="020F0502020204030204"/>
              <a:cs typeface="Calibri" panose="020F0502020204030204"/>
            </a:endParaRPr>
          </a:p>
          <a:p>
            <a:endParaRPr lang="en-US">
              <a:latin typeface="Segoe UI"/>
              <a:ea typeface="Segoe UI"/>
              <a:cs typeface="Segoe UI"/>
            </a:endParaRPr>
          </a:p>
          <a:p>
            <a:pPr algn="ctr"/>
            <a:endParaRPr lang="en-GB"/>
          </a:p>
        </p:txBody>
      </p:sp>
    </p:spTree>
    <p:extLst>
      <p:ext uri="{BB962C8B-B14F-4D97-AF65-F5344CB8AC3E}">
        <p14:creationId xmlns:p14="http://schemas.microsoft.com/office/powerpoint/2010/main" val="4228316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3180080" y="223520"/>
            <a:ext cx="5435600" cy="548640"/>
          </a:xfrm>
          <a:prstGeom prst="rect">
            <a:avLst/>
          </a:prstGeom>
          <a:noFill/>
          <a:ln/>
        </p:spPr>
        <p:txBody>
          <a:bodyPr wrap="square" lIns="91440" tIns="45720" rIns="91440" bIns="45720" rtlCol="0" anchor="ctr"/>
          <a:lstStyle/>
          <a:p>
            <a:r>
              <a:rPr lang="en-US" sz="2400" b="1" dirty="0">
                <a:solidFill>
                  <a:srgbClr val="9A258E"/>
                </a:solidFill>
              </a:rPr>
              <a:t>FACULTY ASSESSMENT INFORMATION</a:t>
            </a:r>
            <a:endParaRPr lang="en-US" sz="2400" dirty="0">
              <a:solidFill>
                <a:srgbClr val="9A258E"/>
              </a:solidFill>
              <a:ea typeface="Calibri"/>
              <a:cs typeface="Calibri"/>
            </a:endParaRPr>
          </a:p>
        </p:txBody>
      </p:sp>
      <p:sp>
        <p:nvSpPr>
          <p:cNvPr id="3" name="Text 1"/>
          <p:cNvSpPr/>
          <p:nvPr/>
        </p:nvSpPr>
        <p:spPr>
          <a:xfrm>
            <a:off x="378398" y="1717040"/>
            <a:ext cx="10747917" cy="4389120"/>
          </a:xfrm>
          <a:prstGeom prst="rect">
            <a:avLst/>
          </a:prstGeom>
          <a:noFill/>
          <a:ln/>
        </p:spPr>
        <p:txBody>
          <a:bodyPr wrap="square" lIns="91440" tIns="45720" rIns="91440" bIns="45720" rtlCol="0" anchor="ctr"/>
          <a:lstStyle/>
          <a:p>
            <a:pPr rtl="0"/>
            <a:r>
              <a:rPr lang="en-US" sz="1800" baseline="0" dirty="0">
                <a:latin typeface="Segoe UI"/>
                <a:ea typeface="Segoe UI"/>
                <a:cs typeface="Segoe UI"/>
              </a:rPr>
              <a:t>Faculty assessments encourage students to:</a:t>
            </a:r>
            <a:r>
              <a:rPr lang="en-US" sz="1800" dirty="0">
                <a:latin typeface="Segoe UI"/>
                <a:ea typeface="Segoe UI"/>
                <a:cs typeface="Segoe UI"/>
              </a:rPr>
              <a:t>​</a:t>
            </a:r>
            <a:endParaRPr lang="en-US" dirty="0"/>
          </a:p>
          <a:p>
            <a:endParaRPr lang="en-US">
              <a:latin typeface="Segoe UI"/>
              <a:ea typeface="Arial"/>
              <a:cs typeface="Segoe UI"/>
            </a:endParaRPr>
          </a:p>
          <a:p>
            <a:pPr marL="228600" lvl="0" indent="-228600" rtl="0">
              <a:lnSpc>
                <a:spcPct val="150000"/>
              </a:lnSpc>
              <a:buFont typeface=""/>
              <a:buChar char="•"/>
            </a:pPr>
            <a:r>
              <a:rPr lang="en-US" sz="1800" b="1" baseline="0" dirty="0">
                <a:latin typeface="Segoe UI"/>
                <a:ea typeface="Arial"/>
                <a:cs typeface="Arial"/>
              </a:rPr>
              <a:t>Revise consistently rather than cramming before exams</a:t>
            </a:r>
            <a:r>
              <a:rPr lang="en-US" sz="1800" b="1" dirty="0">
                <a:latin typeface="Segoe UI"/>
                <a:ea typeface="Arial"/>
                <a:cs typeface="Arial"/>
              </a:rPr>
              <a:t>​</a:t>
            </a:r>
          </a:p>
          <a:p>
            <a:pPr marL="228600" lvl="0" indent="-228600" rtl="0">
              <a:lnSpc>
                <a:spcPct val="150000"/>
              </a:lnSpc>
              <a:buFont typeface=""/>
              <a:buChar char="•"/>
            </a:pPr>
            <a:r>
              <a:rPr lang="en-US" sz="1800" b="1" baseline="0" dirty="0">
                <a:latin typeface="Segoe UI"/>
                <a:ea typeface="Arial"/>
                <a:cs typeface="Arial"/>
              </a:rPr>
              <a:t>Respond to feedback and improve their work</a:t>
            </a:r>
            <a:r>
              <a:rPr lang="en-US" sz="1800" b="1" dirty="0">
                <a:latin typeface="Segoe UI"/>
                <a:ea typeface="Arial"/>
                <a:cs typeface="Arial"/>
              </a:rPr>
              <a:t>​</a:t>
            </a:r>
          </a:p>
          <a:p>
            <a:pPr marL="228600" lvl="0" indent="-228600" rtl="0">
              <a:lnSpc>
                <a:spcPct val="150000"/>
              </a:lnSpc>
              <a:buFont typeface=""/>
              <a:buChar char="•"/>
            </a:pPr>
            <a:r>
              <a:rPr lang="en-US" sz="1800" b="1" baseline="0" dirty="0">
                <a:latin typeface="Segoe UI"/>
                <a:ea typeface="Arial"/>
                <a:cs typeface="Arial"/>
              </a:rPr>
              <a:t>Take responsibility for their learning</a:t>
            </a:r>
            <a:r>
              <a:rPr lang="en-US" sz="1800" b="1" dirty="0">
                <a:latin typeface="Segoe UI"/>
                <a:ea typeface="Arial"/>
                <a:cs typeface="Arial"/>
              </a:rPr>
              <a:t>​</a:t>
            </a:r>
          </a:p>
          <a:p>
            <a:pPr marL="228600" lvl="0" indent="-228600" rtl="0">
              <a:lnSpc>
                <a:spcPct val="150000"/>
              </a:lnSpc>
              <a:buFont typeface=""/>
              <a:buChar char="•"/>
            </a:pPr>
            <a:r>
              <a:rPr lang="en-US" sz="1800" b="1" baseline="0" dirty="0">
                <a:latin typeface="Segoe UI"/>
                <a:ea typeface="Arial"/>
                <a:cs typeface="Arial"/>
              </a:rPr>
              <a:t>Develop resilience and perseverance</a:t>
            </a:r>
            <a:r>
              <a:rPr lang="en-US" sz="1800" b="1" dirty="0">
                <a:latin typeface="Segoe UI"/>
                <a:ea typeface="Arial"/>
                <a:cs typeface="Arial"/>
              </a:rPr>
              <a:t>​</a:t>
            </a:r>
            <a:endParaRPr lang="en-US" sz="1800" b="1">
              <a:ea typeface="Calibri"/>
              <a:cs typeface="Calibri"/>
            </a:endParaRPr>
          </a:p>
        </p:txBody>
      </p:sp>
      <p:sp>
        <p:nvSpPr>
          <p:cNvPr id="5" name="TextBox 4">
            <a:extLst>
              <a:ext uri="{FF2B5EF4-FFF2-40B4-BE49-F238E27FC236}">
                <a16:creationId xmlns:a16="http://schemas.microsoft.com/office/drawing/2014/main" id="{3F1873FF-B0F4-39E0-396C-B8639781D32D}"/>
              </a:ext>
            </a:extLst>
          </p:cNvPr>
          <p:cNvSpPr txBox="1"/>
          <p:nvPr/>
        </p:nvSpPr>
        <p:spPr>
          <a:xfrm>
            <a:off x="374062" y="954297"/>
            <a:ext cx="11048999"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Segoe UI"/>
                <a:ea typeface="Segoe UI"/>
                <a:cs typeface="Segoe UI"/>
              </a:rPr>
              <a:t>There will be 2 rounds of faculty assessments across the term, as well as the prelim diet.</a:t>
            </a:r>
            <a:endParaRPr lang="en-US" dirty="0">
              <a:latin typeface="Calibri" panose="020F0502020204030204"/>
              <a:ea typeface="Calibri" panose="020F0502020204030204"/>
              <a:cs typeface="Calibri" panose="020F0502020204030204"/>
            </a:endParaRPr>
          </a:p>
          <a:p>
            <a:endParaRPr lang="en-US" b="1" dirty="0">
              <a:latin typeface="Segoe UI"/>
              <a:ea typeface="Segoe UI"/>
              <a:cs typeface="Segoe UI"/>
            </a:endParaRPr>
          </a:p>
          <a:p>
            <a:pPr algn="just"/>
            <a:r>
              <a:rPr lang="en-US" dirty="0">
                <a:latin typeface="Segoe UI"/>
                <a:ea typeface="Segoe UI"/>
                <a:cs typeface="Segoe UI"/>
              </a:rPr>
              <a:t>Faculty</a:t>
            </a:r>
            <a:r>
              <a:rPr lang="en-US" sz="1800" baseline="0" dirty="0">
                <a:latin typeface="Segoe UI"/>
                <a:ea typeface="Segoe UI"/>
                <a:cs typeface="Segoe UI"/>
              </a:rPr>
              <a:t> assessments are not simply tests; they are important checkpoints that help teachers track progress, identify support needs, and ensure every pupil is working towards achieving their full potential in National 5 or Higher English.</a:t>
            </a:r>
            <a:r>
              <a:rPr sz="1800" dirty="0">
                <a:latin typeface="Segoe UI"/>
                <a:ea typeface="Segoe UI"/>
                <a:cs typeface="Segoe UI"/>
              </a:rPr>
              <a:t>​</a:t>
            </a:r>
            <a:endParaRPr lang="en-US">
              <a:ea typeface="Calibri"/>
              <a:cs typeface="Calibri"/>
            </a:endParaRPr>
          </a:p>
          <a:p>
            <a:pPr algn="ctr"/>
            <a:endParaRPr lang="en-US"/>
          </a:p>
          <a:p>
            <a:pPr algn="ctr"/>
            <a:endParaRPr lang="en-US" dirty="0">
              <a:ea typeface="Calibri"/>
              <a:cs typeface="Calibri"/>
            </a:endParaRPr>
          </a:p>
        </p:txBody>
      </p:sp>
      <p:pic>
        <p:nvPicPr>
          <p:cNvPr id="6" name="Picture 5" descr="National 5 - Paisley Grammar School Productions">
            <a:extLst>
              <a:ext uri="{FF2B5EF4-FFF2-40B4-BE49-F238E27FC236}">
                <a16:creationId xmlns:a16="http://schemas.microsoft.com/office/drawing/2014/main" id="{4009869F-35FE-7543-69DB-43DCA33F4216}"/>
              </a:ext>
            </a:extLst>
          </p:cNvPr>
          <p:cNvPicPr>
            <a:picLocks noChangeAspect="1"/>
          </p:cNvPicPr>
          <p:nvPr/>
        </p:nvPicPr>
        <p:blipFill>
          <a:blip r:embed="rId3"/>
          <a:stretch>
            <a:fillRect/>
          </a:stretch>
        </p:blipFill>
        <p:spPr>
          <a:xfrm rot="-1560000">
            <a:off x="8582014" y="2645857"/>
            <a:ext cx="952936" cy="752706"/>
          </a:xfrm>
          <a:prstGeom prst="rect">
            <a:avLst/>
          </a:prstGeom>
        </p:spPr>
      </p:pic>
      <p:pic>
        <p:nvPicPr>
          <p:cNvPr id="8" name="Picture 7" descr="SQA Higher Psychology: How to Analyse Oswald's Restoration Theory">
            <a:extLst>
              <a:ext uri="{FF2B5EF4-FFF2-40B4-BE49-F238E27FC236}">
                <a16:creationId xmlns:a16="http://schemas.microsoft.com/office/drawing/2014/main" id="{134F4AAC-26DB-79BE-2FD5-5ED4F0F8B058}"/>
              </a:ext>
            </a:extLst>
          </p:cNvPr>
          <p:cNvPicPr>
            <a:picLocks noChangeAspect="1"/>
          </p:cNvPicPr>
          <p:nvPr/>
        </p:nvPicPr>
        <p:blipFill>
          <a:blip r:embed="rId4"/>
          <a:srcRect l="7119" t="9870" r="64746" b="1149"/>
          <a:stretch>
            <a:fillRect/>
          </a:stretch>
        </p:blipFill>
        <p:spPr>
          <a:xfrm rot="1500000">
            <a:off x="10549549" y="4651467"/>
            <a:ext cx="957672" cy="8860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640E1467-EF66-5D74-B16C-A06A515712C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B7B9892-0E44-F5E4-ECEB-0F8D630BB339}"/>
              </a:ext>
            </a:extLst>
          </p:cNvPr>
          <p:cNvSpPr/>
          <p:nvPr/>
        </p:nvSpPr>
        <p:spPr>
          <a:xfrm>
            <a:off x="3322320" y="121920"/>
            <a:ext cx="10972800" cy="548640"/>
          </a:xfrm>
          <a:prstGeom prst="rect">
            <a:avLst/>
          </a:prstGeom>
          <a:noFill/>
          <a:ln/>
        </p:spPr>
        <p:txBody>
          <a:bodyPr wrap="square" lIns="91440" tIns="45720" rIns="91440" bIns="45720" rtlCol="0" anchor="ctr"/>
          <a:lstStyle/>
          <a:p>
            <a:r>
              <a:rPr lang="en-US" b="1" dirty="0">
                <a:solidFill>
                  <a:srgbClr val="9A258E"/>
                </a:solidFill>
                <a:latin typeface="Segoe UI"/>
                <a:ea typeface="Calibri"/>
                <a:cs typeface="Segoe UI"/>
              </a:rPr>
              <a:t>Why Faculty Assessments Are Important?</a:t>
            </a:r>
            <a:endParaRPr lang="en-US" dirty="0">
              <a:solidFill>
                <a:srgbClr val="9A258E"/>
              </a:solidFill>
              <a:latin typeface="Segoe UI"/>
              <a:ea typeface="Calibri"/>
              <a:cs typeface="Segoe UI"/>
            </a:endParaRPr>
          </a:p>
          <a:p>
            <a:endParaRPr lang="en-US" sz="2400" b="1">
              <a:solidFill>
                <a:srgbClr val="1F4E79"/>
              </a:solidFill>
              <a:ea typeface="Calibri"/>
              <a:cs typeface="Calibri"/>
            </a:endParaRPr>
          </a:p>
        </p:txBody>
      </p:sp>
      <p:sp>
        <p:nvSpPr>
          <p:cNvPr id="3" name="Text 1">
            <a:extLst>
              <a:ext uri="{FF2B5EF4-FFF2-40B4-BE49-F238E27FC236}">
                <a16:creationId xmlns:a16="http://schemas.microsoft.com/office/drawing/2014/main" id="{99E172E0-5897-E999-4640-049741497DAA}"/>
              </a:ext>
            </a:extLst>
          </p:cNvPr>
          <p:cNvSpPr/>
          <p:nvPr/>
        </p:nvSpPr>
        <p:spPr>
          <a:xfrm>
            <a:off x="731520" y="1097280"/>
            <a:ext cx="10515600" cy="4389120"/>
          </a:xfrm>
          <a:prstGeom prst="rect">
            <a:avLst/>
          </a:prstGeom>
          <a:noFill/>
          <a:ln/>
        </p:spPr>
        <p:txBody>
          <a:bodyPr wrap="square" lIns="91440" tIns="45720" rIns="91440" bIns="45720" rtlCol="0" anchor="ctr"/>
          <a:lstStyle/>
          <a:p>
            <a:pPr marL="0" indent="0">
              <a:buNone/>
            </a:pPr>
            <a:endParaRPr lang="en-US" sz="1800">
              <a:solidFill>
                <a:srgbClr val="333333"/>
              </a:solidFill>
              <a:ea typeface="Calibri"/>
              <a:cs typeface="Calibri"/>
            </a:endParaRPr>
          </a:p>
        </p:txBody>
      </p:sp>
      <p:sp>
        <p:nvSpPr>
          <p:cNvPr id="4" name="TextBox 3">
            <a:extLst>
              <a:ext uri="{FF2B5EF4-FFF2-40B4-BE49-F238E27FC236}">
                <a16:creationId xmlns:a16="http://schemas.microsoft.com/office/drawing/2014/main" id="{354817FE-D335-2150-F2FC-C97807F9890E}"/>
              </a:ext>
            </a:extLst>
          </p:cNvPr>
          <p:cNvSpPr txBox="1"/>
          <p:nvPr/>
        </p:nvSpPr>
        <p:spPr>
          <a:xfrm>
            <a:off x="382486" y="547153"/>
            <a:ext cx="10770218" cy="65556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latin typeface="Segoe UI"/>
                <a:ea typeface="Segoe UI"/>
                <a:cs typeface="Segoe UI"/>
              </a:rPr>
              <a:t>Monitoring Progress</a:t>
            </a:r>
            <a:endParaRPr lang="en-US" sz="1600">
              <a:ea typeface="Calibri"/>
              <a:cs typeface="Calibri"/>
            </a:endParaRPr>
          </a:p>
          <a:p>
            <a:endParaRPr lang="en-US" sz="1600" b="1" dirty="0">
              <a:latin typeface="Segoe UI"/>
              <a:ea typeface="Segoe UI"/>
              <a:cs typeface="Segoe UI"/>
            </a:endParaRPr>
          </a:p>
          <a:p>
            <a:pPr>
              <a:buFont typeface=""/>
              <a:buChar char="•"/>
            </a:pPr>
            <a:r>
              <a:rPr lang="en-US" sz="1600" dirty="0">
                <a:latin typeface="Segoe UI"/>
                <a:ea typeface="Segoe UI"/>
                <a:cs typeface="Segoe UI"/>
              </a:rPr>
              <a:t> Faculty assessments allow teachers to measure how well pupils are progressing against National 5 and Higher course standards.</a:t>
            </a:r>
          </a:p>
          <a:p>
            <a:pPr>
              <a:buFont typeface=""/>
              <a:buChar char="•"/>
            </a:pPr>
            <a:r>
              <a:rPr lang="en-US" sz="1600" dirty="0">
                <a:latin typeface="Segoe UI"/>
                <a:ea typeface="Segoe UI"/>
                <a:cs typeface="Segoe UI"/>
              </a:rPr>
              <a:t> They identify strengths and areas for improvement long before prelims and final exams.</a:t>
            </a:r>
          </a:p>
          <a:p>
            <a:pPr>
              <a:buFont typeface=""/>
              <a:buChar char="•"/>
            </a:pPr>
            <a:r>
              <a:rPr lang="en-US" sz="1600" dirty="0">
                <a:latin typeface="Segoe UI"/>
                <a:ea typeface="Segoe UI"/>
                <a:cs typeface="Segoe UI"/>
              </a:rPr>
              <a:t> Assessment evidence helps teachers tailor support and intervention where needed.</a:t>
            </a:r>
          </a:p>
          <a:p>
            <a:pPr>
              <a:buFont typeface=""/>
              <a:buChar char="•"/>
            </a:pPr>
            <a:endParaRPr lang="en-US" sz="1600" dirty="0">
              <a:latin typeface="Segoe UI"/>
              <a:ea typeface="Segoe UI"/>
              <a:cs typeface="Segoe UI"/>
            </a:endParaRPr>
          </a:p>
          <a:p>
            <a:r>
              <a:rPr lang="en-US" sz="1600" b="1" dirty="0">
                <a:latin typeface="Segoe UI"/>
                <a:ea typeface="Segoe UI"/>
                <a:cs typeface="Segoe UI"/>
              </a:rPr>
              <a:t>Building Exam Skills</a:t>
            </a:r>
          </a:p>
          <a:p>
            <a:endParaRPr lang="en-US" sz="1600" dirty="0">
              <a:latin typeface="Segoe UI"/>
              <a:ea typeface="Segoe UI"/>
              <a:cs typeface="Segoe UI"/>
            </a:endParaRPr>
          </a:p>
          <a:p>
            <a:r>
              <a:rPr lang="en-US" sz="1600" dirty="0">
                <a:latin typeface="Segoe UI"/>
                <a:ea typeface="Segoe UI"/>
                <a:cs typeface="Segoe UI"/>
              </a:rPr>
              <a:t>Assessments provide opportunities to practice:</a:t>
            </a:r>
            <a:endParaRPr lang="en-US" sz="1600">
              <a:ea typeface="Calibri"/>
              <a:cs typeface="Calibri"/>
            </a:endParaRPr>
          </a:p>
          <a:p>
            <a:endParaRPr lang="en-US" sz="1600" dirty="0">
              <a:latin typeface="Segoe UI"/>
              <a:ea typeface="Segoe UI"/>
              <a:cs typeface="Segoe UI"/>
            </a:endParaRPr>
          </a:p>
          <a:p>
            <a:pPr marL="228600" lvl="1" indent="-228600">
              <a:buFont typeface=""/>
              <a:buChar char="•"/>
            </a:pPr>
            <a:r>
              <a:rPr lang="en-US" sz="1600" dirty="0">
                <a:latin typeface="Segoe UI"/>
                <a:ea typeface="Segoe UI"/>
                <a:cs typeface="Segoe UI"/>
              </a:rPr>
              <a:t>Timed reading tasks</a:t>
            </a:r>
          </a:p>
          <a:p>
            <a:pPr marL="228600" lvl="1" indent="-228600">
              <a:buFont typeface=""/>
              <a:buChar char="•"/>
            </a:pPr>
            <a:r>
              <a:rPr lang="en-US" sz="1600" dirty="0">
                <a:latin typeface="Segoe UI"/>
                <a:ea typeface="Segoe UI"/>
                <a:cs typeface="Segoe UI"/>
              </a:rPr>
              <a:t>Critical essay writing</a:t>
            </a:r>
          </a:p>
          <a:p>
            <a:pPr marL="228600" lvl="1" indent="-228600">
              <a:buFont typeface=""/>
              <a:buChar char="•"/>
            </a:pPr>
            <a:r>
              <a:rPr lang="en-US" sz="1600" dirty="0">
                <a:latin typeface="Segoe UI"/>
                <a:ea typeface="Segoe UI"/>
                <a:cs typeface="Segoe UI"/>
              </a:rPr>
              <a:t>Constructing analytical responses</a:t>
            </a:r>
          </a:p>
          <a:p>
            <a:pPr marL="228600" lvl="1" indent="-228600">
              <a:buFont typeface=""/>
              <a:buChar char="•"/>
            </a:pPr>
            <a:r>
              <a:rPr lang="en-US" sz="1600" dirty="0">
                <a:latin typeface="Segoe UI"/>
                <a:ea typeface="Segoe UI"/>
                <a:cs typeface="Segoe UI"/>
              </a:rPr>
              <a:t>Using quotations effectively</a:t>
            </a:r>
          </a:p>
          <a:p>
            <a:pPr>
              <a:buFont typeface=""/>
              <a:buChar char="•"/>
            </a:pPr>
            <a:r>
              <a:rPr lang="en-US" sz="1600" dirty="0">
                <a:latin typeface="Segoe UI"/>
                <a:ea typeface="Segoe UI"/>
                <a:cs typeface="Segoe UI"/>
              </a:rPr>
              <a:t>   Regular exposure to assessment conditions helps build confidence and exam technique.</a:t>
            </a:r>
          </a:p>
          <a:p>
            <a:pPr>
              <a:buFont typeface=""/>
              <a:buChar char="•"/>
            </a:pPr>
            <a:endParaRPr lang="en-US" sz="1600" dirty="0">
              <a:latin typeface="Segoe UI"/>
              <a:ea typeface="Segoe UI"/>
              <a:cs typeface="Segoe UI"/>
            </a:endParaRPr>
          </a:p>
          <a:p>
            <a:r>
              <a:rPr lang="en-US" sz="1600" b="1" dirty="0">
                <a:latin typeface="Segoe UI"/>
                <a:ea typeface="Segoe UI"/>
                <a:cs typeface="Segoe UI"/>
              </a:rPr>
              <a:t>Tracking Attainment</a:t>
            </a:r>
          </a:p>
          <a:p>
            <a:r>
              <a:rPr lang="en-US" sz="1600" dirty="0">
                <a:latin typeface="Segoe UI"/>
                <a:ea typeface="Segoe UI"/>
                <a:cs typeface="Segoe UI"/>
              </a:rPr>
              <a:t>Results are used to:</a:t>
            </a:r>
          </a:p>
          <a:p>
            <a:endParaRPr lang="en-US" sz="1600" dirty="0">
              <a:latin typeface="Segoe UI"/>
              <a:ea typeface="Segoe UI"/>
              <a:cs typeface="Segoe UI"/>
            </a:endParaRPr>
          </a:p>
          <a:p>
            <a:pPr marL="228600" lvl="1" indent="-228600">
              <a:buFont typeface=""/>
              <a:buChar char="•"/>
            </a:pPr>
            <a:r>
              <a:rPr lang="en-US" sz="1600" dirty="0">
                <a:latin typeface="Segoe UI"/>
                <a:ea typeface="Segoe UI"/>
                <a:cs typeface="Segoe UI"/>
              </a:rPr>
              <a:t>Monitor attainment across the year</a:t>
            </a:r>
          </a:p>
          <a:p>
            <a:pPr marL="228600" lvl="1" indent="-228600">
              <a:buFont typeface=""/>
              <a:buChar char="•"/>
            </a:pPr>
            <a:r>
              <a:rPr lang="en-US" sz="1600" dirty="0">
                <a:latin typeface="Segoe UI"/>
                <a:ea typeface="Segoe UI"/>
                <a:cs typeface="Segoe UI"/>
              </a:rPr>
              <a:t>Predict likely examination performance</a:t>
            </a:r>
          </a:p>
          <a:p>
            <a:pPr marL="228600" lvl="1" indent="-228600">
              <a:buFont typeface=""/>
              <a:buChar char="•"/>
            </a:pPr>
            <a:r>
              <a:rPr lang="en-US" sz="1600" dirty="0">
                <a:latin typeface="Segoe UI"/>
                <a:ea typeface="Segoe UI"/>
                <a:cs typeface="Segoe UI"/>
              </a:rPr>
              <a:t>Inform reports and parent consultations</a:t>
            </a:r>
          </a:p>
          <a:p>
            <a:pPr marL="228600" lvl="1" indent="-228600">
              <a:buFont typeface=""/>
              <a:buChar char="•"/>
            </a:pPr>
            <a:r>
              <a:rPr lang="en-US" sz="1600" dirty="0">
                <a:latin typeface="Segoe UI"/>
                <a:ea typeface="Segoe UI"/>
                <a:cs typeface="Segoe UI"/>
              </a:rPr>
              <a:t>Support decisions about additional support or interventions</a:t>
            </a:r>
          </a:p>
          <a:p>
            <a:endParaRPr lang="en-US">
              <a:latin typeface="Segoe UI"/>
              <a:ea typeface="Segoe UI"/>
              <a:cs typeface="Segoe UI"/>
            </a:endParaRPr>
          </a:p>
          <a:p>
            <a:pPr algn="ctr"/>
            <a:endParaRPr lang="en-US"/>
          </a:p>
        </p:txBody>
      </p:sp>
      <p:pic>
        <p:nvPicPr>
          <p:cNvPr id="6" name="Picture 5" descr="Pencil Writing Clip Art">
            <a:extLst>
              <a:ext uri="{FF2B5EF4-FFF2-40B4-BE49-F238E27FC236}">
                <a16:creationId xmlns:a16="http://schemas.microsoft.com/office/drawing/2014/main" id="{2921A2A2-6670-279A-D766-B249F5BD773A}"/>
              </a:ext>
            </a:extLst>
          </p:cNvPr>
          <p:cNvPicPr>
            <a:picLocks noChangeAspect="1"/>
          </p:cNvPicPr>
          <p:nvPr/>
        </p:nvPicPr>
        <p:blipFill>
          <a:blip r:embed="rId3"/>
          <a:stretch>
            <a:fillRect/>
          </a:stretch>
        </p:blipFill>
        <p:spPr>
          <a:xfrm>
            <a:off x="8808085" y="2951163"/>
            <a:ext cx="3028950" cy="3170555"/>
          </a:xfrm>
          <a:prstGeom prst="rect">
            <a:avLst/>
          </a:prstGeom>
        </p:spPr>
      </p:pic>
    </p:spTree>
    <p:extLst>
      <p:ext uri="{BB962C8B-B14F-4D97-AF65-F5344CB8AC3E}">
        <p14:creationId xmlns:p14="http://schemas.microsoft.com/office/powerpoint/2010/main" val="4084539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D81824-46A2-DC93-D3F8-CC3D4AEDC35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AAA124D-0A81-9F76-0E05-B139BF2D6CDE}"/>
              </a:ext>
            </a:extLst>
          </p:cNvPr>
          <p:cNvSpPr/>
          <p:nvPr/>
        </p:nvSpPr>
        <p:spPr>
          <a:xfrm>
            <a:off x="3169920" y="121920"/>
            <a:ext cx="5638800" cy="548640"/>
          </a:xfrm>
          <a:prstGeom prst="rect">
            <a:avLst/>
          </a:prstGeom>
          <a:noFill/>
          <a:ln/>
        </p:spPr>
        <p:txBody>
          <a:bodyPr wrap="square" lIns="91440" tIns="45720" rIns="91440" bIns="45720" rtlCol="0" anchor="ctr"/>
          <a:lstStyle/>
          <a:p>
            <a:r>
              <a:rPr lang="en-US" sz="2400" b="1" dirty="0">
                <a:solidFill>
                  <a:srgbClr val="7030A0"/>
                </a:solidFill>
              </a:rPr>
              <a:t>Faculty Assessments Dates for National 5</a:t>
            </a:r>
            <a:endParaRPr lang="en-US" dirty="0">
              <a:solidFill>
                <a:srgbClr val="7030A0"/>
              </a:solidFill>
            </a:endParaRPr>
          </a:p>
        </p:txBody>
      </p:sp>
      <p:sp>
        <p:nvSpPr>
          <p:cNvPr id="3" name="Text 1">
            <a:extLst>
              <a:ext uri="{FF2B5EF4-FFF2-40B4-BE49-F238E27FC236}">
                <a16:creationId xmlns:a16="http://schemas.microsoft.com/office/drawing/2014/main" id="{CC065C6D-D76A-BF79-AAD7-A2FF1FD0394C}"/>
              </a:ext>
            </a:extLst>
          </p:cNvPr>
          <p:cNvSpPr/>
          <p:nvPr/>
        </p:nvSpPr>
        <p:spPr>
          <a:xfrm>
            <a:off x="731520" y="1361440"/>
            <a:ext cx="10515600" cy="4389120"/>
          </a:xfrm>
          <a:prstGeom prst="rect">
            <a:avLst/>
          </a:prstGeom>
          <a:noFill/>
          <a:ln/>
        </p:spPr>
        <p:txBody>
          <a:bodyPr wrap="square" lIns="91440" tIns="45720" rIns="91440" bIns="45720" rtlCol="0" anchor="ctr"/>
          <a:lstStyle/>
          <a:p>
            <a:r>
              <a:rPr lang="en-US" b="1" dirty="0">
                <a:solidFill>
                  <a:srgbClr val="333333"/>
                </a:solidFill>
              </a:rPr>
              <a:t>3 Faculty Assessments across the year: </a:t>
            </a:r>
            <a:endParaRPr lang="en-US" b="1">
              <a:solidFill>
                <a:srgbClr val="000000"/>
              </a:solidFill>
              <a:ea typeface="Calibri"/>
              <a:cs typeface="Calibri"/>
            </a:endParaRPr>
          </a:p>
          <a:p>
            <a:endParaRPr lang="en-US">
              <a:solidFill>
                <a:srgbClr val="333333"/>
              </a:solidFill>
            </a:endParaRPr>
          </a:p>
          <a:p>
            <a:pPr marL="285750" indent="-285750">
              <a:buFont typeface="Arial"/>
              <a:buChar char="•"/>
            </a:pPr>
            <a:r>
              <a:rPr lang="en-US" dirty="0">
                <a:solidFill>
                  <a:srgbClr val="333333"/>
                </a:solidFill>
                <a:ea typeface="Calibri" panose="020F0502020204030204"/>
                <a:cs typeface="Calibri" panose="020F0502020204030204"/>
              </a:rPr>
              <a:t>Faculty Assessment 1: Paper 1 &amp; Paper2:  </a:t>
            </a:r>
            <a:r>
              <a:rPr lang="en-US" dirty="0">
                <a:solidFill>
                  <a:srgbClr val="FF0000"/>
                </a:solidFill>
                <a:ea typeface="Calibri" panose="020F0502020204030204"/>
                <a:cs typeface="Calibri" panose="020F0502020204030204"/>
              </a:rPr>
              <a:t>2nd – 6th November</a:t>
            </a:r>
          </a:p>
          <a:p>
            <a:pPr marL="285750" indent="-285750">
              <a:buFont typeface="Arial"/>
              <a:buChar char="•"/>
            </a:pPr>
            <a:r>
              <a:rPr lang="en-US" dirty="0">
                <a:solidFill>
                  <a:srgbClr val="333333"/>
                </a:solidFill>
                <a:ea typeface="Calibri" panose="020F0502020204030204"/>
                <a:cs typeface="Calibri" panose="020F0502020204030204"/>
              </a:rPr>
              <a:t>Prelim: Wednesday </a:t>
            </a:r>
            <a:r>
              <a:rPr lang="en-US" dirty="0">
                <a:solidFill>
                  <a:srgbClr val="FF0000"/>
                </a:solidFill>
                <a:ea typeface="Calibri" panose="020F0502020204030204"/>
                <a:cs typeface="Calibri" panose="020F0502020204030204"/>
              </a:rPr>
              <a:t>2nd December TBC</a:t>
            </a:r>
          </a:p>
          <a:p>
            <a:pPr marL="285750" indent="-285750">
              <a:buFont typeface="Arial"/>
              <a:buChar char="•"/>
            </a:pPr>
            <a:r>
              <a:rPr lang="en-US" dirty="0">
                <a:solidFill>
                  <a:srgbClr val="333333"/>
                </a:solidFill>
                <a:ea typeface="Calibri"/>
                <a:cs typeface="Calibri"/>
              </a:rPr>
              <a:t>Faculty Assessment 2: Paper 1 &amp; Paper 2: </a:t>
            </a:r>
            <a:r>
              <a:rPr lang="en-US" dirty="0">
                <a:solidFill>
                  <a:srgbClr val="FF0000"/>
                </a:solidFill>
                <a:ea typeface="Calibri"/>
                <a:cs typeface="Calibri"/>
              </a:rPr>
              <a:t>22nd – 26th Feb </a:t>
            </a:r>
          </a:p>
          <a:p>
            <a:endParaRPr lang="en-US">
              <a:solidFill>
                <a:srgbClr val="333333"/>
              </a:solidFill>
              <a:ea typeface="Calibri"/>
              <a:cs typeface="Calibri"/>
            </a:endParaRPr>
          </a:p>
          <a:p>
            <a:r>
              <a:rPr lang="en-US" sz="2000" b="1" dirty="0">
                <a:solidFill>
                  <a:srgbClr val="333333"/>
                </a:solidFill>
              </a:rPr>
              <a:t>Portfolio deadline</a:t>
            </a:r>
            <a:endParaRPr lang="en-US" sz="2000" b="1">
              <a:solidFill>
                <a:srgbClr val="333333"/>
              </a:solidFill>
              <a:ea typeface="Calibri"/>
              <a:cs typeface="Calibri"/>
            </a:endParaRPr>
          </a:p>
          <a:p>
            <a:endParaRPr lang="en-US" dirty="0">
              <a:solidFill>
                <a:srgbClr val="333333"/>
              </a:solidFill>
              <a:ea typeface="Calibri"/>
              <a:cs typeface="Calibri"/>
            </a:endParaRPr>
          </a:p>
          <a:p>
            <a:r>
              <a:rPr lang="en-US" dirty="0">
                <a:solidFill>
                  <a:srgbClr val="333333"/>
                </a:solidFill>
                <a:ea typeface="Calibri"/>
                <a:cs typeface="Calibri"/>
              </a:rPr>
              <a:t>Draft 1: </a:t>
            </a:r>
            <a:r>
              <a:rPr lang="en-US" dirty="0">
                <a:solidFill>
                  <a:srgbClr val="FF0000"/>
                </a:solidFill>
                <a:ea typeface="Calibri"/>
                <a:cs typeface="Calibri"/>
              </a:rPr>
              <a:t>2nd October 2026</a:t>
            </a:r>
          </a:p>
          <a:p>
            <a:r>
              <a:rPr lang="en-US" dirty="0">
                <a:solidFill>
                  <a:srgbClr val="333333"/>
                </a:solidFill>
                <a:ea typeface="Calibri"/>
                <a:cs typeface="Calibri"/>
              </a:rPr>
              <a:t>Draft 2: </a:t>
            </a:r>
            <a:r>
              <a:rPr lang="en-US" dirty="0">
                <a:solidFill>
                  <a:srgbClr val="FF0000"/>
                </a:solidFill>
                <a:ea typeface="Calibri"/>
                <a:cs typeface="Calibri"/>
              </a:rPr>
              <a:t>18th January</a:t>
            </a:r>
          </a:p>
          <a:p>
            <a:r>
              <a:rPr lang="en-US" dirty="0">
                <a:solidFill>
                  <a:srgbClr val="333333"/>
                </a:solidFill>
                <a:ea typeface="Calibri"/>
                <a:cs typeface="Calibri"/>
              </a:rPr>
              <a:t>Final Draft: </a:t>
            </a:r>
            <a:r>
              <a:rPr lang="en-US" dirty="0">
                <a:solidFill>
                  <a:srgbClr val="FF0000"/>
                </a:solidFill>
                <a:ea typeface="Calibri"/>
                <a:cs typeface="Calibri"/>
              </a:rPr>
              <a:t>26th February</a:t>
            </a:r>
          </a:p>
          <a:p>
            <a:endParaRPr lang="en-US" dirty="0">
              <a:solidFill>
                <a:srgbClr val="333333"/>
              </a:solidFill>
            </a:endParaRPr>
          </a:p>
          <a:p>
            <a:endParaRPr lang="en-US" dirty="0">
              <a:solidFill>
                <a:srgbClr val="333333"/>
              </a:solidFill>
            </a:endParaRPr>
          </a:p>
          <a:p>
            <a:r>
              <a:rPr lang="en-US" sz="1800" b="1" dirty="0">
                <a:solidFill>
                  <a:srgbClr val="333333"/>
                </a:solidFill>
              </a:rPr>
              <a:t>Supported study sessions</a:t>
            </a:r>
            <a:r>
              <a:rPr lang="en-US" b="1" dirty="0">
                <a:solidFill>
                  <a:srgbClr val="333333"/>
                </a:solidFill>
              </a:rPr>
              <a:t>: begin after the September weekend – these will be arranged with a focus on different elements of the course. Please encourage your child to attend.</a:t>
            </a:r>
            <a:endParaRPr lang="en-US" sz="1800" b="1" dirty="0">
              <a:ea typeface="Calibri"/>
              <a:cs typeface="Calibri"/>
            </a:endParaRPr>
          </a:p>
          <a:p>
            <a:endParaRPr lang="en-US" dirty="0">
              <a:solidFill>
                <a:srgbClr val="333333"/>
              </a:solidFill>
              <a:ea typeface="Calibri"/>
              <a:cs typeface="Calibri"/>
            </a:endParaRPr>
          </a:p>
          <a:p>
            <a:r>
              <a:rPr lang="en-US" sz="1800" dirty="0">
                <a:solidFill>
                  <a:srgbClr val="333333"/>
                </a:solidFill>
              </a:rPr>
              <a:t>Final Qualifications Scotland exam</a:t>
            </a:r>
            <a:r>
              <a:rPr lang="en-US" dirty="0">
                <a:solidFill>
                  <a:srgbClr val="333333"/>
                </a:solidFill>
              </a:rPr>
              <a:t> :  May 2027</a:t>
            </a:r>
            <a:endParaRPr lang="en-US" sz="1800" dirty="0">
              <a:ea typeface="Calibri"/>
              <a:cs typeface="Calibri"/>
            </a:endParaRPr>
          </a:p>
        </p:txBody>
      </p:sp>
      <p:pic>
        <p:nvPicPr>
          <p:cNvPr id="4" name="Picture 3" descr="Important Dates - Mark Your Calendar 😀">
            <a:extLst>
              <a:ext uri="{FF2B5EF4-FFF2-40B4-BE49-F238E27FC236}">
                <a16:creationId xmlns:a16="http://schemas.microsoft.com/office/drawing/2014/main" id="{78C73B6D-86C3-41C2-6176-945EF55048B1}"/>
              </a:ext>
            </a:extLst>
          </p:cNvPr>
          <p:cNvPicPr>
            <a:picLocks noChangeAspect="1"/>
          </p:cNvPicPr>
          <p:nvPr/>
        </p:nvPicPr>
        <p:blipFill>
          <a:blip r:embed="rId3"/>
          <a:stretch>
            <a:fillRect/>
          </a:stretch>
        </p:blipFill>
        <p:spPr>
          <a:xfrm rot="600000">
            <a:off x="8340407" y="668020"/>
            <a:ext cx="3476625" cy="3429000"/>
          </a:xfrm>
          <a:prstGeom prst="rect">
            <a:avLst/>
          </a:prstGeom>
        </p:spPr>
      </p:pic>
      <p:pic>
        <p:nvPicPr>
          <p:cNvPr id="6" name="Picture 5" descr="National 5 - Paisley Grammar School Productions">
            <a:extLst>
              <a:ext uri="{FF2B5EF4-FFF2-40B4-BE49-F238E27FC236}">
                <a16:creationId xmlns:a16="http://schemas.microsoft.com/office/drawing/2014/main" id="{E6ACD33C-A34E-59D2-2EB4-06F8329B8132}"/>
              </a:ext>
            </a:extLst>
          </p:cNvPr>
          <p:cNvPicPr>
            <a:picLocks noChangeAspect="1"/>
          </p:cNvPicPr>
          <p:nvPr/>
        </p:nvPicPr>
        <p:blipFill>
          <a:blip r:embed="rId4"/>
          <a:stretch>
            <a:fillRect/>
          </a:stretch>
        </p:blipFill>
        <p:spPr>
          <a:xfrm>
            <a:off x="382894" y="126177"/>
            <a:ext cx="952936" cy="752706"/>
          </a:xfrm>
          <a:prstGeom prst="rect">
            <a:avLst/>
          </a:prstGeom>
        </p:spPr>
      </p:pic>
    </p:spTree>
    <p:extLst>
      <p:ext uri="{BB962C8B-B14F-4D97-AF65-F5344CB8AC3E}">
        <p14:creationId xmlns:p14="http://schemas.microsoft.com/office/powerpoint/2010/main" val="239167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31FD51-9D5F-134E-AADA-F361A6826F7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DCB20AD-1936-3AD3-A60F-4C92A4B55B23}"/>
              </a:ext>
            </a:extLst>
          </p:cNvPr>
          <p:cNvSpPr/>
          <p:nvPr/>
        </p:nvSpPr>
        <p:spPr>
          <a:xfrm>
            <a:off x="3169920" y="121920"/>
            <a:ext cx="5638800" cy="548640"/>
          </a:xfrm>
          <a:prstGeom prst="rect">
            <a:avLst/>
          </a:prstGeom>
          <a:noFill/>
          <a:ln/>
        </p:spPr>
        <p:txBody>
          <a:bodyPr wrap="square" lIns="91440" tIns="45720" rIns="91440" bIns="45720" rtlCol="0" anchor="ctr"/>
          <a:lstStyle/>
          <a:p>
            <a:r>
              <a:rPr lang="en-US" sz="2400" b="1" dirty="0">
                <a:solidFill>
                  <a:srgbClr val="7030A0"/>
                </a:solidFill>
              </a:rPr>
              <a:t>Faculty Assessments Dates for National 5</a:t>
            </a:r>
            <a:endParaRPr lang="en-US" dirty="0">
              <a:solidFill>
                <a:srgbClr val="7030A0"/>
              </a:solidFill>
            </a:endParaRPr>
          </a:p>
        </p:txBody>
      </p:sp>
      <p:sp>
        <p:nvSpPr>
          <p:cNvPr id="3" name="Text 1">
            <a:extLst>
              <a:ext uri="{FF2B5EF4-FFF2-40B4-BE49-F238E27FC236}">
                <a16:creationId xmlns:a16="http://schemas.microsoft.com/office/drawing/2014/main" id="{C4188CA3-3FBB-88CA-EFED-021938EA0EF7}"/>
              </a:ext>
            </a:extLst>
          </p:cNvPr>
          <p:cNvSpPr/>
          <p:nvPr/>
        </p:nvSpPr>
        <p:spPr>
          <a:xfrm>
            <a:off x="548640" y="1544320"/>
            <a:ext cx="10515600" cy="4389120"/>
          </a:xfrm>
          <a:prstGeom prst="rect">
            <a:avLst/>
          </a:prstGeom>
          <a:noFill/>
          <a:ln/>
        </p:spPr>
        <p:txBody>
          <a:bodyPr wrap="square" lIns="91440" tIns="45720" rIns="91440" bIns="45720" rtlCol="0" anchor="ctr"/>
          <a:lstStyle/>
          <a:p>
            <a:r>
              <a:rPr lang="en-US" b="1" dirty="0">
                <a:solidFill>
                  <a:srgbClr val="333333"/>
                </a:solidFill>
              </a:rPr>
              <a:t>3 Faculty Assessments across the year: </a:t>
            </a:r>
            <a:endParaRPr lang="en-US" b="1">
              <a:solidFill>
                <a:srgbClr val="000000"/>
              </a:solidFill>
              <a:ea typeface="Calibri"/>
              <a:cs typeface="Calibri"/>
            </a:endParaRPr>
          </a:p>
          <a:p>
            <a:endParaRPr lang="en-US">
              <a:solidFill>
                <a:srgbClr val="333333"/>
              </a:solidFill>
            </a:endParaRPr>
          </a:p>
          <a:p>
            <a:pPr marL="285750" indent="-285750">
              <a:buFont typeface="Arial"/>
              <a:buChar char="•"/>
            </a:pPr>
            <a:r>
              <a:rPr lang="en-US" dirty="0">
                <a:solidFill>
                  <a:srgbClr val="333333"/>
                </a:solidFill>
                <a:ea typeface="Calibri" panose="020F0502020204030204"/>
                <a:cs typeface="Calibri" panose="020F0502020204030204"/>
              </a:rPr>
              <a:t>Faculty Assessment 1: Paper 1 &amp; Paper 2:  </a:t>
            </a:r>
            <a:r>
              <a:rPr lang="en-US" dirty="0">
                <a:solidFill>
                  <a:srgbClr val="FF0000"/>
                </a:solidFill>
                <a:ea typeface="Calibri" panose="020F0502020204030204"/>
                <a:cs typeface="Calibri" panose="020F0502020204030204"/>
              </a:rPr>
              <a:t>19th – 23rd October</a:t>
            </a:r>
          </a:p>
          <a:p>
            <a:pPr marL="285750" indent="-285750">
              <a:buFont typeface="Arial"/>
              <a:buChar char="•"/>
            </a:pPr>
            <a:r>
              <a:rPr lang="en-US" dirty="0">
                <a:solidFill>
                  <a:srgbClr val="333333"/>
                </a:solidFill>
                <a:ea typeface="Calibri" panose="020F0502020204030204"/>
                <a:cs typeface="Calibri" panose="020F0502020204030204"/>
              </a:rPr>
              <a:t>Prelim: Wednesday </a:t>
            </a:r>
            <a:r>
              <a:rPr lang="en-US" dirty="0">
                <a:solidFill>
                  <a:srgbClr val="FF0000"/>
                </a:solidFill>
                <a:ea typeface="Calibri" panose="020F0502020204030204"/>
                <a:cs typeface="Calibri" panose="020F0502020204030204"/>
              </a:rPr>
              <a:t>2nd December TBC</a:t>
            </a:r>
          </a:p>
          <a:p>
            <a:pPr marL="285750" indent="-285750">
              <a:buFont typeface="Arial"/>
              <a:buChar char="•"/>
            </a:pPr>
            <a:r>
              <a:rPr lang="en-US" dirty="0">
                <a:solidFill>
                  <a:srgbClr val="333333"/>
                </a:solidFill>
                <a:ea typeface="Calibri"/>
                <a:cs typeface="Calibri"/>
              </a:rPr>
              <a:t>Faculty Assessment 2: Paper 1 &amp; Paper 2: </a:t>
            </a:r>
            <a:r>
              <a:rPr lang="en-US" dirty="0">
                <a:solidFill>
                  <a:srgbClr val="FF0000"/>
                </a:solidFill>
                <a:ea typeface="Calibri"/>
                <a:cs typeface="Calibri"/>
              </a:rPr>
              <a:t>22nd – 26th Feb </a:t>
            </a:r>
          </a:p>
          <a:p>
            <a:endParaRPr lang="en-US">
              <a:solidFill>
                <a:srgbClr val="333333"/>
              </a:solidFill>
              <a:ea typeface="Calibri"/>
              <a:cs typeface="Calibri"/>
            </a:endParaRPr>
          </a:p>
          <a:p>
            <a:r>
              <a:rPr lang="en-US" sz="2000" b="1" dirty="0">
                <a:solidFill>
                  <a:srgbClr val="333333"/>
                </a:solidFill>
              </a:rPr>
              <a:t>Portfolio deadline</a:t>
            </a:r>
            <a:endParaRPr lang="en-US" sz="2000" b="1">
              <a:solidFill>
                <a:srgbClr val="333333"/>
              </a:solidFill>
              <a:ea typeface="Calibri"/>
              <a:cs typeface="Calibri"/>
            </a:endParaRPr>
          </a:p>
          <a:p>
            <a:endParaRPr lang="en-US" dirty="0">
              <a:solidFill>
                <a:srgbClr val="333333"/>
              </a:solidFill>
              <a:ea typeface="Calibri"/>
              <a:cs typeface="Calibri"/>
            </a:endParaRPr>
          </a:p>
          <a:p>
            <a:r>
              <a:rPr lang="en-US" dirty="0">
                <a:solidFill>
                  <a:srgbClr val="333333"/>
                </a:solidFill>
                <a:ea typeface="Calibri"/>
                <a:cs typeface="Calibri"/>
              </a:rPr>
              <a:t>Draft 1: </a:t>
            </a:r>
            <a:r>
              <a:rPr lang="en-US" dirty="0">
                <a:solidFill>
                  <a:srgbClr val="FF0000"/>
                </a:solidFill>
                <a:ea typeface="Calibri"/>
                <a:cs typeface="Calibri"/>
              </a:rPr>
              <a:t>2nd October 2026</a:t>
            </a:r>
          </a:p>
          <a:p>
            <a:r>
              <a:rPr lang="en-US" dirty="0">
                <a:solidFill>
                  <a:srgbClr val="333333"/>
                </a:solidFill>
                <a:ea typeface="Calibri"/>
                <a:cs typeface="Calibri"/>
              </a:rPr>
              <a:t>Draft 2: </a:t>
            </a:r>
            <a:r>
              <a:rPr lang="en-US" dirty="0">
                <a:solidFill>
                  <a:srgbClr val="FF0000"/>
                </a:solidFill>
                <a:ea typeface="Calibri"/>
                <a:cs typeface="Calibri"/>
              </a:rPr>
              <a:t>18th January</a:t>
            </a:r>
          </a:p>
          <a:p>
            <a:r>
              <a:rPr lang="en-US" dirty="0">
                <a:solidFill>
                  <a:srgbClr val="333333"/>
                </a:solidFill>
                <a:ea typeface="Calibri"/>
                <a:cs typeface="Calibri"/>
              </a:rPr>
              <a:t>Final Draft: </a:t>
            </a:r>
            <a:r>
              <a:rPr lang="en-US" dirty="0">
                <a:solidFill>
                  <a:srgbClr val="FF0000"/>
                </a:solidFill>
                <a:ea typeface="Calibri"/>
                <a:cs typeface="Calibri"/>
              </a:rPr>
              <a:t>26th February</a:t>
            </a:r>
          </a:p>
          <a:p>
            <a:endParaRPr lang="en-US" dirty="0">
              <a:solidFill>
                <a:srgbClr val="333333"/>
              </a:solidFill>
            </a:endParaRPr>
          </a:p>
          <a:p>
            <a:endParaRPr lang="en-US" dirty="0">
              <a:solidFill>
                <a:srgbClr val="333333"/>
              </a:solidFill>
            </a:endParaRPr>
          </a:p>
          <a:p>
            <a:r>
              <a:rPr lang="en-US" sz="1800" b="1" dirty="0">
                <a:solidFill>
                  <a:srgbClr val="333333"/>
                </a:solidFill>
              </a:rPr>
              <a:t>Supported study sessions</a:t>
            </a:r>
            <a:r>
              <a:rPr lang="en-US" b="1" dirty="0">
                <a:solidFill>
                  <a:srgbClr val="333333"/>
                </a:solidFill>
              </a:rPr>
              <a:t>: begin after the September weekend – these will be arranged with a focus on different elements of the course. Please encourage your child to attend.</a:t>
            </a:r>
            <a:endParaRPr lang="en-US" sz="1800" b="1" dirty="0">
              <a:ea typeface="Calibri"/>
              <a:cs typeface="Calibri"/>
            </a:endParaRPr>
          </a:p>
          <a:p>
            <a:endParaRPr lang="en-US" dirty="0">
              <a:solidFill>
                <a:srgbClr val="333333"/>
              </a:solidFill>
              <a:ea typeface="Calibri"/>
              <a:cs typeface="Calibri"/>
            </a:endParaRPr>
          </a:p>
          <a:p>
            <a:r>
              <a:rPr lang="en-US" sz="1800" dirty="0">
                <a:solidFill>
                  <a:srgbClr val="333333"/>
                </a:solidFill>
              </a:rPr>
              <a:t>Final Qualifications Scotland exam</a:t>
            </a:r>
            <a:r>
              <a:rPr lang="en-US" dirty="0">
                <a:solidFill>
                  <a:srgbClr val="333333"/>
                </a:solidFill>
              </a:rPr>
              <a:t> :  May 2027</a:t>
            </a:r>
            <a:endParaRPr lang="en-US" sz="1800" dirty="0">
              <a:ea typeface="Calibri"/>
              <a:cs typeface="Calibri"/>
            </a:endParaRPr>
          </a:p>
        </p:txBody>
      </p:sp>
      <p:pic>
        <p:nvPicPr>
          <p:cNvPr id="4" name="Picture 3" descr="Important Dates - Mark Your Calendar 😀">
            <a:extLst>
              <a:ext uri="{FF2B5EF4-FFF2-40B4-BE49-F238E27FC236}">
                <a16:creationId xmlns:a16="http://schemas.microsoft.com/office/drawing/2014/main" id="{390B8E4E-1949-D93C-0F92-7947BCE37D36}"/>
              </a:ext>
            </a:extLst>
          </p:cNvPr>
          <p:cNvPicPr>
            <a:picLocks noChangeAspect="1"/>
          </p:cNvPicPr>
          <p:nvPr/>
        </p:nvPicPr>
        <p:blipFill>
          <a:blip r:embed="rId3"/>
          <a:stretch>
            <a:fillRect/>
          </a:stretch>
        </p:blipFill>
        <p:spPr>
          <a:xfrm rot="600000">
            <a:off x="8340407" y="668020"/>
            <a:ext cx="3476625" cy="3429000"/>
          </a:xfrm>
          <a:prstGeom prst="rect">
            <a:avLst/>
          </a:prstGeom>
        </p:spPr>
      </p:pic>
      <p:pic>
        <p:nvPicPr>
          <p:cNvPr id="6" name="Picture 5" descr="SQA Higher Psychology: How to Analyse Oswald's Restoration Theory">
            <a:extLst>
              <a:ext uri="{FF2B5EF4-FFF2-40B4-BE49-F238E27FC236}">
                <a16:creationId xmlns:a16="http://schemas.microsoft.com/office/drawing/2014/main" id="{1DD97C78-09EB-0964-17C0-11B7F43467AD}"/>
              </a:ext>
            </a:extLst>
          </p:cNvPr>
          <p:cNvPicPr>
            <a:picLocks noChangeAspect="1"/>
          </p:cNvPicPr>
          <p:nvPr/>
        </p:nvPicPr>
        <p:blipFill>
          <a:blip r:embed="rId4"/>
          <a:srcRect l="7119" t="9870" r="64746" b="1149"/>
          <a:stretch>
            <a:fillRect/>
          </a:stretch>
        </p:blipFill>
        <p:spPr>
          <a:xfrm>
            <a:off x="552109" y="231867"/>
            <a:ext cx="957672" cy="886020"/>
          </a:xfrm>
          <a:prstGeom prst="rect">
            <a:avLst/>
          </a:prstGeom>
        </p:spPr>
      </p:pic>
    </p:spTree>
    <p:extLst>
      <p:ext uri="{BB962C8B-B14F-4D97-AF65-F5344CB8AC3E}">
        <p14:creationId xmlns:p14="http://schemas.microsoft.com/office/powerpoint/2010/main" val="342945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4B4E7EC4-970B-C745-5A3E-82C508F1EE5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B9C4C93-6D33-944A-3010-8B09E3D60D3F}"/>
              </a:ext>
            </a:extLst>
          </p:cNvPr>
          <p:cNvSpPr/>
          <p:nvPr/>
        </p:nvSpPr>
        <p:spPr>
          <a:xfrm>
            <a:off x="457200" y="274320"/>
            <a:ext cx="10972800" cy="548640"/>
          </a:xfrm>
          <a:prstGeom prst="rect">
            <a:avLst/>
          </a:prstGeom>
          <a:noFill/>
          <a:ln/>
        </p:spPr>
        <p:txBody>
          <a:bodyPr wrap="square" lIns="91440" tIns="45720" rIns="91440" bIns="45720" rtlCol="0" anchor="ctr"/>
          <a:lstStyle/>
          <a:p>
            <a:endParaRPr lang="en-US" sz="2400" b="1">
              <a:solidFill>
                <a:srgbClr val="1F4E79"/>
              </a:solidFill>
              <a:ea typeface="Calibri"/>
              <a:cs typeface="Calibri"/>
            </a:endParaRPr>
          </a:p>
        </p:txBody>
      </p:sp>
      <p:sp>
        <p:nvSpPr>
          <p:cNvPr id="3" name="Text 1">
            <a:extLst>
              <a:ext uri="{FF2B5EF4-FFF2-40B4-BE49-F238E27FC236}">
                <a16:creationId xmlns:a16="http://schemas.microsoft.com/office/drawing/2014/main" id="{54344964-343D-C235-A546-688CFD41D240}"/>
              </a:ext>
            </a:extLst>
          </p:cNvPr>
          <p:cNvSpPr/>
          <p:nvPr/>
        </p:nvSpPr>
        <p:spPr>
          <a:xfrm>
            <a:off x="731520" y="1097280"/>
            <a:ext cx="10515600" cy="4389120"/>
          </a:xfrm>
          <a:prstGeom prst="rect">
            <a:avLst/>
          </a:prstGeom>
          <a:noFill/>
          <a:ln/>
        </p:spPr>
        <p:txBody>
          <a:bodyPr wrap="square" lIns="91440" tIns="45720" rIns="91440" bIns="45720" rtlCol="0" anchor="ctr"/>
          <a:lstStyle/>
          <a:p>
            <a:endParaRPr lang="en-US" sz="1800">
              <a:solidFill>
                <a:srgbClr val="333333"/>
              </a:solidFill>
              <a:ea typeface="Calibri"/>
              <a:cs typeface="Calibri"/>
            </a:endParaRPr>
          </a:p>
        </p:txBody>
      </p:sp>
      <p:sp>
        <p:nvSpPr>
          <p:cNvPr id="4" name="TextBox 3">
            <a:extLst>
              <a:ext uri="{FF2B5EF4-FFF2-40B4-BE49-F238E27FC236}">
                <a16:creationId xmlns:a16="http://schemas.microsoft.com/office/drawing/2014/main" id="{1DD29B02-B470-45BD-0317-BBB0AE8C321B}"/>
              </a:ext>
            </a:extLst>
          </p:cNvPr>
          <p:cNvSpPr txBox="1"/>
          <p:nvPr/>
        </p:nvSpPr>
        <p:spPr>
          <a:xfrm>
            <a:off x="314960" y="441960"/>
            <a:ext cx="11267440" cy="68018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1600" b="1" dirty="0">
              <a:latin typeface="Segoe UI"/>
              <a:ea typeface="Segoe UI"/>
              <a:cs typeface="Segoe UI"/>
            </a:endParaRPr>
          </a:p>
          <a:p>
            <a:r>
              <a:rPr lang="en-GB" sz="1600" b="1" dirty="0">
                <a:latin typeface="Segoe UI"/>
                <a:ea typeface="Segoe UI"/>
                <a:cs typeface="Segoe UI"/>
              </a:rPr>
              <a:t>Homework is not issued simply to keep pupils busy or for the sake of assigning extra work.</a:t>
            </a:r>
            <a:r>
              <a:rPr lang="en-GB" sz="1600" dirty="0">
                <a:latin typeface="Segoe UI"/>
                <a:ea typeface="Segoe UI"/>
                <a:cs typeface="Segoe UI"/>
              </a:rPr>
              <a:t> Every homework task has a clear purpose and is designed to support progress in class while helping learners develop the study habits needed for success in National 5 and Higher English.</a:t>
            </a:r>
          </a:p>
          <a:p>
            <a:endParaRPr lang="en-GB" sz="1600" dirty="0">
              <a:latin typeface="Segoe UI"/>
              <a:ea typeface="Segoe UI"/>
              <a:cs typeface="Segoe UI"/>
            </a:endParaRPr>
          </a:p>
          <a:p>
            <a:r>
              <a:rPr lang="en-GB" sz="1600" b="1" dirty="0">
                <a:latin typeface="Segoe UI"/>
                <a:ea typeface="Segoe UI"/>
                <a:cs typeface="Segoe UI"/>
              </a:rPr>
              <a:t>Regular completion of homework:</a:t>
            </a:r>
          </a:p>
          <a:p>
            <a:endParaRPr lang="en-GB" sz="1600" dirty="0">
              <a:latin typeface="Segoe UI"/>
              <a:ea typeface="Segoe UI"/>
              <a:cs typeface="Segoe UI"/>
            </a:endParaRPr>
          </a:p>
          <a:p>
            <a:pPr marL="285750" indent="-285750">
              <a:buFont typeface="Arial"/>
              <a:buChar char="•"/>
            </a:pPr>
            <a:r>
              <a:rPr lang="en-GB" sz="1600" dirty="0">
                <a:latin typeface="Segoe UI"/>
                <a:ea typeface="Segoe UI"/>
                <a:cs typeface="Segoe UI"/>
              </a:rPr>
              <a:t>Reinforces learning from class lessons</a:t>
            </a:r>
          </a:p>
          <a:p>
            <a:pPr marL="285750" indent="-285750">
              <a:buFont typeface="Arial"/>
              <a:buChar char="•"/>
            </a:pPr>
            <a:r>
              <a:rPr lang="en-GB" sz="1600" dirty="0">
                <a:latin typeface="Segoe UI"/>
                <a:ea typeface="Segoe UI"/>
                <a:cs typeface="Segoe UI"/>
              </a:rPr>
              <a:t>Provides opportunities to practice key skills independently</a:t>
            </a:r>
          </a:p>
          <a:p>
            <a:pPr marL="285750" indent="-285750">
              <a:buFont typeface="Arial"/>
              <a:buChar char="•"/>
            </a:pPr>
            <a:r>
              <a:rPr lang="en-GB" sz="1600" dirty="0">
                <a:latin typeface="Segoe UI"/>
                <a:ea typeface="Segoe UI"/>
                <a:cs typeface="Segoe UI"/>
              </a:rPr>
              <a:t>Develops organisation, responsibility and time-management skills</a:t>
            </a:r>
          </a:p>
          <a:p>
            <a:pPr marL="285750" indent="-285750">
              <a:buFont typeface="Arial"/>
              <a:buChar char="•"/>
            </a:pPr>
            <a:r>
              <a:rPr lang="en-GB" sz="1600" dirty="0">
                <a:latin typeface="Segoe UI"/>
                <a:ea typeface="Segoe UI"/>
                <a:cs typeface="Segoe UI"/>
              </a:rPr>
              <a:t>Encourages learners to take ownership of their learning</a:t>
            </a:r>
          </a:p>
          <a:p>
            <a:pPr marL="285750" indent="-285750">
              <a:buFont typeface="Arial"/>
              <a:buChar char="•"/>
            </a:pPr>
            <a:r>
              <a:rPr lang="en-GB" sz="1600" dirty="0">
                <a:latin typeface="Segoe UI"/>
                <a:ea typeface="Segoe UI"/>
                <a:cs typeface="Segoe UI"/>
              </a:rPr>
              <a:t>Builds confidence in reading, writing and analysis</a:t>
            </a:r>
          </a:p>
          <a:p>
            <a:pPr marL="285750" indent="-285750">
              <a:buFont typeface="Arial"/>
              <a:buChar char="•"/>
            </a:pPr>
            <a:r>
              <a:rPr lang="en-GB" sz="1600" dirty="0">
                <a:latin typeface="Segoe UI"/>
                <a:ea typeface="Segoe UI"/>
                <a:cs typeface="Segoe UI"/>
              </a:rPr>
              <a:t>Helps prepare learners for assessments and examinations</a:t>
            </a:r>
          </a:p>
          <a:p>
            <a:endParaRPr lang="en-GB" sz="1600" b="1" dirty="0">
              <a:latin typeface="Segoe UI"/>
              <a:ea typeface="Segoe UI"/>
              <a:cs typeface="Segoe UI"/>
            </a:endParaRPr>
          </a:p>
          <a:p>
            <a:r>
              <a:rPr lang="en-GB" sz="1600" b="1" dirty="0">
                <a:latin typeface="Segoe UI"/>
                <a:ea typeface="Segoe UI"/>
                <a:cs typeface="Segoe UI"/>
              </a:rPr>
              <a:t>What Might Homework Include?</a:t>
            </a:r>
            <a:endParaRPr lang="en-GB">
              <a:ea typeface="Calibri"/>
              <a:cs typeface="Calibri"/>
            </a:endParaRPr>
          </a:p>
          <a:p>
            <a:endParaRPr lang="en-GB" sz="1600" b="1" dirty="0">
              <a:latin typeface="Segoe UI"/>
              <a:ea typeface="Segoe UI"/>
              <a:cs typeface="Segoe UI"/>
            </a:endParaRPr>
          </a:p>
          <a:p>
            <a:pPr marL="285750" indent="-285750">
              <a:buFont typeface="Arial"/>
              <a:buChar char="•"/>
            </a:pPr>
            <a:r>
              <a:rPr lang="en-GB" sz="1600" dirty="0">
                <a:latin typeface="Segoe UI"/>
                <a:ea typeface="Segoe UI"/>
                <a:cs typeface="Segoe UI"/>
              </a:rPr>
              <a:t>Reading tasks</a:t>
            </a:r>
          </a:p>
          <a:p>
            <a:pPr marL="285750" indent="-285750">
              <a:buFont typeface="Arial"/>
              <a:buChar char="•"/>
            </a:pPr>
            <a:r>
              <a:rPr lang="en-GB" sz="1600" dirty="0">
                <a:latin typeface="Segoe UI"/>
                <a:ea typeface="Segoe UI"/>
                <a:cs typeface="Segoe UI"/>
              </a:rPr>
              <a:t>Scottish Text revision</a:t>
            </a:r>
          </a:p>
          <a:p>
            <a:pPr marL="285750" indent="-285750">
              <a:buFont typeface="Arial"/>
              <a:buChar char="•"/>
            </a:pPr>
            <a:r>
              <a:rPr lang="en-GB" sz="1600" dirty="0">
                <a:latin typeface="Segoe UI"/>
                <a:ea typeface="Segoe UI"/>
                <a:cs typeface="Segoe UI"/>
              </a:rPr>
              <a:t>Learning and revising quotations</a:t>
            </a:r>
          </a:p>
          <a:p>
            <a:pPr marL="285750" indent="-285750">
              <a:buFont typeface="Arial"/>
              <a:buChar char="•"/>
            </a:pPr>
            <a:r>
              <a:rPr lang="en-GB" sz="1600" dirty="0">
                <a:latin typeface="Segoe UI"/>
                <a:ea typeface="Segoe UI"/>
                <a:cs typeface="Segoe UI"/>
              </a:rPr>
              <a:t>Critical essay planning</a:t>
            </a:r>
          </a:p>
          <a:p>
            <a:pPr marL="285750" indent="-285750">
              <a:buFont typeface="Arial"/>
              <a:buChar char="•"/>
            </a:pPr>
            <a:r>
              <a:rPr lang="en-GB" sz="1600" dirty="0">
                <a:latin typeface="Segoe UI"/>
                <a:ea typeface="Segoe UI"/>
                <a:cs typeface="Segoe UI"/>
              </a:rPr>
              <a:t>Close reading practice</a:t>
            </a:r>
          </a:p>
          <a:p>
            <a:pPr marL="285750" indent="-285750">
              <a:buFont typeface="Arial"/>
              <a:buChar char="•"/>
            </a:pPr>
            <a:r>
              <a:rPr lang="en-GB" sz="1600" dirty="0">
                <a:latin typeface="Segoe UI"/>
                <a:ea typeface="Segoe UI"/>
                <a:cs typeface="Segoe UI"/>
              </a:rPr>
              <a:t>Portfolio drafting and redrafting</a:t>
            </a:r>
          </a:p>
          <a:p>
            <a:pPr marL="285750" indent="-285750">
              <a:buFont typeface="Arial"/>
              <a:buChar char="•"/>
            </a:pPr>
            <a:r>
              <a:rPr lang="en-GB" sz="1600" dirty="0">
                <a:latin typeface="Segoe UI"/>
                <a:ea typeface="Segoe UI"/>
                <a:cs typeface="Segoe UI"/>
              </a:rPr>
              <a:t>Exam-style questions</a:t>
            </a:r>
          </a:p>
          <a:p>
            <a:pPr marL="285750" indent="-285750">
              <a:buFont typeface="Arial"/>
              <a:buChar char="•"/>
            </a:pPr>
            <a:r>
              <a:rPr lang="en-GB" sz="1600" dirty="0">
                <a:latin typeface="Segoe UI"/>
                <a:ea typeface="Segoe UI"/>
                <a:cs typeface="Segoe UI"/>
              </a:rPr>
              <a:t>Preparation for upcoming assessments</a:t>
            </a:r>
          </a:p>
          <a:p>
            <a:endParaRPr lang="en-GB" dirty="0">
              <a:latin typeface="Segoe UI"/>
              <a:ea typeface="Segoe UI"/>
              <a:cs typeface="Segoe UI"/>
            </a:endParaRPr>
          </a:p>
          <a:p>
            <a:pPr algn="ctr"/>
            <a:endParaRPr lang="en-GB" dirty="0">
              <a:ea typeface="Calibri"/>
              <a:cs typeface="Calibri"/>
            </a:endParaRPr>
          </a:p>
        </p:txBody>
      </p:sp>
      <p:sp>
        <p:nvSpPr>
          <p:cNvPr id="5" name="TextBox 4">
            <a:extLst>
              <a:ext uri="{FF2B5EF4-FFF2-40B4-BE49-F238E27FC236}">
                <a16:creationId xmlns:a16="http://schemas.microsoft.com/office/drawing/2014/main" id="{3E33A578-9A10-1474-049B-E6C2E803818E}"/>
              </a:ext>
            </a:extLst>
          </p:cNvPr>
          <p:cNvSpPr txBox="1"/>
          <p:nvPr/>
        </p:nvSpPr>
        <p:spPr>
          <a:xfrm>
            <a:off x="3302000" y="147320"/>
            <a:ext cx="60960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sz="1800" dirty="0">
                <a:solidFill>
                  <a:srgbClr val="9A258E"/>
                </a:solidFill>
                <a:latin typeface="Segoe UI"/>
                <a:ea typeface="Segoe UI"/>
                <a:cs typeface="Segoe UI"/>
              </a:rPr>
              <a:t>​</a:t>
            </a:r>
            <a:r>
              <a:rPr lang="en-GB" sz="2000" b="1" dirty="0">
                <a:solidFill>
                  <a:srgbClr val="9A258E"/>
                </a:solidFill>
                <a:latin typeface="Segoe UI"/>
                <a:ea typeface="Segoe UI"/>
                <a:cs typeface="Segoe UI"/>
              </a:rPr>
              <a:t>Why is Homework Important in English?</a:t>
            </a:r>
            <a:endParaRPr lang="en-US" sz="2000" dirty="0">
              <a:solidFill>
                <a:srgbClr val="9A258E"/>
              </a:solidFill>
              <a:latin typeface="Segoe UI"/>
              <a:ea typeface="Segoe UI"/>
              <a:cs typeface="Segoe UI"/>
            </a:endParaRPr>
          </a:p>
          <a:p>
            <a:endParaRPr lang="en-US" dirty="0">
              <a:solidFill>
                <a:srgbClr val="9A258E"/>
              </a:solidFill>
              <a:latin typeface="Segoe UI"/>
              <a:ea typeface="Calibri"/>
              <a:cs typeface="Segoe UI"/>
            </a:endParaRPr>
          </a:p>
          <a:p>
            <a:pPr algn="ctr"/>
            <a:endParaRPr lang="en-US"/>
          </a:p>
        </p:txBody>
      </p:sp>
      <p:pic>
        <p:nvPicPr>
          <p:cNvPr id="6" name="Picture 5" descr="Homework Caddy">
            <a:extLst>
              <a:ext uri="{FF2B5EF4-FFF2-40B4-BE49-F238E27FC236}">
                <a16:creationId xmlns:a16="http://schemas.microsoft.com/office/drawing/2014/main" id="{E0D33EA1-5078-CFD0-B529-5941B424F295}"/>
              </a:ext>
            </a:extLst>
          </p:cNvPr>
          <p:cNvPicPr>
            <a:picLocks noChangeAspect="1"/>
          </p:cNvPicPr>
          <p:nvPr/>
        </p:nvPicPr>
        <p:blipFill>
          <a:blip r:embed="rId3"/>
          <a:srcRect t="389" b="29183"/>
          <a:stretch>
            <a:fillRect/>
          </a:stretch>
        </p:blipFill>
        <p:spPr>
          <a:xfrm rot="720000">
            <a:off x="7234691" y="2564748"/>
            <a:ext cx="4104640" cy="2763524"/>
          </a:xfrm>
          <a:prstGeom prst="rect">
            <a:avLst/>
          </a:prstGeom>
        </p:spPr>
      </p:pic>
    </p:spTree>
    <p:extLst>
      <p:ext uri="{BB962C8B-B14F-4D97-AF65-F5344CB8AC3E}">
        <p14:creationId xmlns:p14="http://schemas.microsoft.com/office/powerpoint/2010/main" val="4284013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2580640" y="-71120"/>
            <a:ext cx="10972800" cy="548640"/>
          </a:xfrm>
          <a:prstGeom prst="rect">
            <a:avLst/>
          </a:prstGeom>
          <a:noFill/>
          <a:ln/>
        </p:spPr>
        <p:txBody>
          <a:bodyPr wrap="square" rtlCol="0" anchor="ctr"/>
          <a:lstStyle/>
          <a:p>
            <a:pPr marL="0" indent="0">
              <a:buNone/>
            </a:pPr>
            <a:r>
              <a:rPr lang="en-US" sz="2400" b="1">
                <a:solidFill>
                  <a:srgbClr val="1F4E79"/>
                </a:solidFill>
                <a:highlight>
                  <a:srgbClr val="FFFF00"/>
                </a:highlight>
              </a:rPr>
              <a:t>Best Ways to Revise English</a:t>
            </a:r>
            <a:endParaRPr lang="en-US" sz="2400">
              <a:highlight>
                <a:srgbClr val="FFFF00"/>
              </a:highlight>
            </a:endParaRPr>
          </a:p>
        </p:txBody>
      </p:sp>
      <p:sp>
        <p:nvSpPr>
          <p:cNvPr id="3" name="Text 1"/>
          <p:cNvSpPr/>
          <p:nvPr/>
        </p:nvSpPr>
        <p:spPr>
          <a:xfrm>
            <a:off x="731520" y="1097280"/>
            <a:ext cx="10515600" cy="4389120"/>
          </a:xfrm>
          <a:prstGeom prst="rect">
            <a:avLst/>
          </a:prstGeom>
          <a:noFill/>
          <a:ln/>
        </p:spPr>
        <p:txBody>
          <a:bodyPr wrap="square" lIns="91440" tIns="45720" rIns="91440" bIns="45720" rtlCol="0" anchor="ctr"/>
          <a:lstStyle/>
          <a:p>
            <a:pPr marL="285750" indent="-285750">
              <a:buFont typeface="Arial"/>
              <a:buChar char="•"/>
            </a:pPr>
            <a:endParaRPr lang="en-US" sz="1800" dirty="0">
              <a:solidFill>
                <a:srgbClr val="333333"/>
              </a:solidFill>
              <a:ea typeface="Calibri" panose="020F0502020204030204"/>
              <a:cs typeface="Calibri" panose="020F0502020204030204"/>
            </a:endParaRPr>
          </a:p>
        </p:txBody>
      </p:sp>
      <p:sp>
        <p:nvSpPr>
          <p:cNvPr id="5" name="TextBox 4">
            <a:extLst>
              <a:ext uri="{FF2B5EF4-FFF2-40B4-BE49-F238E27FC236}">
                <a16:creationId xmlns:a16="http://schemas.microsoft.com/office/drawing/2014/main" id="{17F1D5EB-4183-C287-F5D5-3AB5F333B4D9}"/>
              </a:ext>
            </a:extLst>
          </p:cNvPr>
          <p:cNvSpPr txBox="1"/>
          <p:nvPr/>
        </p:nvSpPr>
        <p:spPr>
          <a:xfrm>
            <a:off x="101600" y="35560"/>
            <a:ext cx="6096000" cy="70480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dirty="0">
              <a:latin typeface="Segoe UI"/>
              <a:ea typeface="Segoe UI"/>
              <a:cs typeface="Segoe UI"/>
            </a:endParaRPr>
          </a:p>
          <a:p>
            <a:pPr algn="just"/>
            <a:r>
              <a:rPr lang="en-US" sz="1400" b="1" dirty="0">
                <a:latin typeface="Segoe UI"/>
                <a:ea typeface="Segoe UI"/>
                <a:cs typeface="Segoe UI"/>
              </a:rPr>
              <a:t>1. Read Regularly</a:t>
            </a:r>
          </a:p>
          <a:p>
            <a:pPr algn="just"/>
            <a:endParaRPr lang="en-US" sz="1400" b="1" dirty="0">
              <a:latin typeface="Segoe UI"/>
              <a:ea typeface="Segoe UI"/>
              <a:cs typeface="Segoe UI"/>
            </a:endParaRPr>
          </a:p>
          <a:p>
            <a:pPr marL="285750" indent="-285750" algn="just">
              <a:buFont typeface="Arial"/>
              <a:buChar char="•"/>
            </a:pPr>
            <a:r>
              <a:rPr lang="en-US" sz="1400" dirty="0">
                <a:latin typeface="Segoe UI"/>
                <a:ea typeface="Segoe UI"/>
                <a:cs typeface="Segoe UI"/>
              </a:rPr>
              <a:t>Read a variety of texts, including novels, short stories, newspapers, and online articles.</a:t>
            </a:r>
          </a:p>
          <a:p>
            <a:pPr marL="285750" indent="-285750" algn="just">
              <a:buFont typeface="Arial"/>
              <a:buChar char="•"/>
            </a:pPr>
            <a:r>
              <a:rPr lang="en-US" sz="1400" dirty="0">
                <a:latin typeface="Segoe UI"/>
                <a:ea typeface="Segoe UI"/>
                <a:cs typeface="Segoe UI"/>
              </a:rPr>
              <a:t>Pay attention to how writers create characters, settings, and arguments.</a:t>
            </a:r>
          </a:p>
          <a:p>
            <a:pPr marL="285750" indent="-285750" algn="just">
              <a:buFont typeface="Arial"/>
              <a:buChar char="•"/>
            </a:pPr>
            <a:r>
              <a:rPr lang="en-US" sz="1400" dirty="0">
                <a:latin typeface="Segoe UI"/>
                <a:ea typeface="Segoe UI"/>
                <a:cs typeface="Segoe UI"/>
              </a:rPr>
              <a:t>Regular reading helps improve vocabulary, comprehension, and writing skills.</a:t>
            </a:r>
          </a:p>
          <a:p>
            <a:pPr algn="just"/>
            <a:endParaRPr lang="en-US" sz="1400" dirty="0">
              <a:latin typeface="Segoe UI"/>
              <a:ea typeface="Segoe UI"/>
              <a:cs typeface="Segoe UI"/>
            </a:endParaRPr>
          </a:p>
          <a:p>
            <a:pPr algn="just"/>
            <a:r>
              <a:rPr lang="en-US" sz="1400" b="1" dirty="0">
                <a:latin typeface="Segoe UI"/>
                <a:ea typeface="Segoe UI"/>
                <a:cs typeface="Segoe UI"/>
              </a:rPr>
              <a:t>2. Use Flashcards for Quotations</a:t>
            </a:r>
          </a:p>
          <a:p>
            <a:pPr algn="just"/>
            <a:endParaRPr lang="en-US" sz="1400" b="1" dirty="0">
              <a:latin typeface="Segoe UI"/>
              <a:ea typeface="Segoe UI"/>
              <a:cs typeface="Segoe UI"/>
            </a:endParaRPr>
          </a:p>
          <a:p>
            <a:pPr marL="285750" indent="-285750" algn="just">
              <a:buFont typeface="Arial"/>
              <a:buChar char="•"/>
            </a:pPr>
            <a:r>
              <a:rPr lang="en-US" sz="1400" dirty="0">
                <a:latin typeface="Segoe UI"/>
                <a:ea typeface="Segoe UI"/>
                <a:cs typeface="Segoe UI"/>
              </a:rPr>
              <a:t>Create flashcards with quotations on one side and themes, characters, or techniques on the other.</a:t>
            </a:r>
          </a:p>
          <a:p>
            <a:pPr marL="285750" indent="-285750" algn="just">
              <a:buFont typeface="Arial"/>
              <a:buChar char="•"/>
            </a:pPr>
            <a:r>
              <a:rPr lang="en-US" sz="1400" dirty="0">
                <a:latin typeface="Segoe UI"/>
                <a:ea typeface="Segoe UI"/>
                <a:cs typeface="Segoe UI"/>
              </a:rPr>
              <a:t>Focus on learning short, versatile quotations that can be used in different essay questions.</a:t>
            </a:r>
          </a:p>
          <a:p>
            <a:pPr marL="285750" indent="-285750" algn="just">
              <a:buFont typeface="Arial"/>
              <a:buChar char="•"/>
            </a:pPr>
            <a:r>
              <a:rPr lang="en-US" sz="1400" dirty="0">
                <a:latin typeface="Segoe UI"/>
                <a:ea typeface="Segoe UI"/>
                <a:cs typeface="Segoe UI"/>
              </a:rPr>
              <a:t>Test yourself regularly rather than simply rereading notes.</a:t>
            </a:r>
          </a:p>
          <a:p>
            <a:pPr algn="just"/>
            <a:endParaRPr lang="en-US" sz="1400" dirty="0">
              <a:latin typeface="Segoe UI"/>
              <a:ea typeface="Segoe UI"/>
              <a:cs typeface="Segoe UI"/>
            </a:endParaRPr>
          </a:p>
          <a:p>
            <a:pPr algn="just"/>
            <a:r>
              <a:rPr lang="en-US" sz="1400" b="1" dirty="0">
                <a:latin typeface="Segoe UI"/>
                <a:ea typeface="Segoe UI"/>
                <a:cs typeface="Segoe UI"/>
              </a:rPr>
              <a:t>3. </a:t>
            </a:r>
            <a:r>
              <a:rPr lang="en-US" sz="1400" b="1" dirty="0" err="1">
                <a:latin typeface="Segoe UI"/>
                <a:ea typeface="Segoe UI"/>
                <a:cs typeface="Segoe UI"/>
              </a:rPr>
              <a:t>Practise</a:t>
            </a:r>
            <a:r>
              <a:rPr lang="en-US" sz="1400" b="1" dirty="0">
                <a:latin typeface="Segoe UI"/>
                <a:ea typeface="Segoe UI"/>
                <a:cs typeface="Segoe UI"/>
              </a:rPr>
              <a:t> Past Paper Questions</a:t>
            </a:r>
          </a:p>
          <a:p>
            <a:pPr algn="just"/>
            <a:endParaRPr lang="en-US" sz="1400" b="1" dirty="0">
              <a:latin typeface="Segoe UI"/>
              <a:ea typeface="Segoe UI"/>
              <a:cs typeface="Segoe UI"/>
            </a:endParaRPr>
          </a:p>
          <a:p>
            <a:pPr marL="285750" indent="-285750" algn="just">
              <a:buFont typeface="Arial"/>
              <a:buChar char="•"/>
            </a:pPr>
            <a:r>
              <a:rPr lang="en-US" sz="1400" dirty="0">
                <a:latin typeface="Segoe UI"/>
                <a:ea typeface="Segoe UI"/>
                <a:cs typeface="Segoe UI"/>
              </a:rPr>
              <a:t>Complete RUAE and Critical Reading questions under timed conditions.</a:t>
            </a:r>
          </a:p>
          <a:p>
            <a:pPr marL="285750" indent="-285750" algn="just">
              <a:buFont typeface="Arial"/>
              <a:buChar char="•"/>
            </a:pPr>
            <a:r>
              <a:rPr lang="en-US" sz="1400" dirty="0">
                <a:latin typeface="Segoe UI"/>
                <a:ea typeface="Segoe UI"/>
                <a:cs typeface="Segoe UI"/>
              </a:rPr>
              <a:t>Become familiar with common question types and marking requirements.</a:t>
            </a:r>
          </a:p>
          <a:p>
            <a:pPr marL="285750" indent="-285750" algn="just">
              <a:buFont typeface="Arial"/>
              <a:buChar char="•"/>
            </a:pPr>
            <a:r>
              <a:rPr lang="en-US" sz="1400" dirty="0">
                <a:latin typeface="Segoe UI"/>
                <a:ea typeface="Segoe UI"/>
                <a:cs typeface="Segoe UI"/>
              </a:rPr>
              <a:t>Review marking schemes to understand how marks are awarded.</a:t>
            </a:r>
          </a:p>
          <a:p>
            <a:pPr algn="just">
              <a:buFont typeface="Arial"/>
              <a:buChar char="•"/>
            </a:pPr>
            <a:endParaRPr lang="en-US" sz="1400" dirty="0">
              <a:latin typeface="Segoe UI"/>
              <a:ea typeface="Segoe UI"/>
              <a:cs typeface="Segoe UI"/>
            </a:endParaRPr>
          </a:p>
          <a:p>
            <a:pPr algn="just"/>
            <a:r>
              <a:rPr lang="en-US" sz="1400" b="1" dirty="0">
                <a:latin typeface="Segoe UI"/>
                <a:ea typeface="Segoe UI"/>
                <a:cs typeface="Segoe UI"/>
              </a:rPr>
              <a:t>4. Plan Essays Rather Than </a:t>
            </a:r>
            <a:r>
              <a:rPr lang="en-US" sz="1400" b="1" dirty="0" err="1">
                <a:latin typeface="Segoe UI"/>
                <a:ea typeface="Segoe UI"/>
                <a:cs typeface="Segoe UI"/>
              </a:rPr>
              <a:t>Memorising</a:t>
            </a:r>
            <a:r>
              <a:rPr lang="en-US" sz="1400" b="1" dirty="0">
                <a:latin typeface="Segoe UI"/>
                <a:ea typeface="Segoe UI"/>
                <a:cs typeface="Segoe UI"/>
              </a:rPr>
              <a:t> Them</a:t>
            </a:r>
          </a:p>
          <a:p>
            <a:pPr algn="just"/>
            <a:endParaRPr lang="en-US" sz="1400" b="1" dirty="0">
              <a:latin typeface="Segoe UI"/>
              <a:ea typeface="Segoe UI"/>
              <a:cs typeface="Segoe UI"/>
            </a:endParaRPr>
          </a:p>
          <a:p>
            <a:pPr marL="285750" indent="-285750" algn="just">
              <a:buFont typeface="Arial"/>
              <a:buChar char="•"/>
            </a:pPr>
            <a:r>
              <a:rPr lang="en-US" sz="1400" dirty="0">
                <a:latin typeface="Segoe UI"/>
                <a:ea typeface="Segoe UI"/>
                <a:cs typeface="Segoe UI"/>
              </a:rPr>
              <a:t>Learn key themes, characters, and quotations instead of </a:t>
            </a:r>
            <a:r>
              <a:rPr lang="en-US" sz="1400" dirty="0" err="1">
                <a:latin typeface="Segoe UI"/>
                <a:ea typeface="Segoe UI"/>
                <a:cs typeface="Segoe UI"/>
              </a:rPr>
              <a:t>memorising</a:t>
            </a:r>
            <a:r>
              <a:rPr lang="en-US" sz="1400" dirty="0">
                <a:latin typeface="Segoe UI"/>
                <a:ea typeface="Segoe UI"/>
                <a:cs typeface="Segoe UI"/>
              </a:rPr>
              <a:t> whole essays.</a:t>
            </a:r>
          </a:p>
          <a:p>
            <a:pPr marL="285750" indent="-285750" algn="just">
              <a:buFont typeface="Arial"/>
              <a:buChar char="•"/>
            </a:pPr>
            <a:r>
              <a:rPr lang="en-US" sz="1400" dirty="0" err="1">
                <a:latin typeface="Segoe UI"/>
                <a:ea typeface="Segoe UI"/>
                <a:cs typeface="Segoe UI"/>
              </a:rPr>
              <a:t>Practise</a:t>
            </a:r>
            <a:r>
              <a:rPr lang="en-US" sz="1400" dirty="0">
                <a:latin typeface="Segoe UI"/>
                <a:ea typeface="Segoe UI"/>
                <a:cs typeface="Segoe UI"/>
              </a:rPr>
              <a:t> creating quick essay plans for different questions.</a:t>
            </a:r>
          </a:p>
          <a:p>
            <a:pPr marL="285750" indent="-285750" algn="just">
              <a:buFont typeface="Arial"/>
              <a:buChar char="•"/>
            </a:pPr>
            <a:r>
              <a:rPr lang="en-US" sz="1400" dirty="0">
                <a:latin typeface="Segoe UI"/>
                <a:ea typeface="Segoe UI"/>
                <a:cs typeface="Segoe UI"/>
              </a:rPr>
              <a:t>This will help you adapt your knowledge to any question that appears in the exam.</a:t>
            </a:r>
          </a:p>
          <a:p>
            <a:pPr algn="just"/>
            <a:endParaRPr lang="en-GB" sz="1400" dirty="0">
              <a:ea typeface="Calibri"/>
              <a:cs typeface="Calibri"/>
            </a:endParaRPr>
          </a:p>
        </p:txBody>
      </p:sp>
      <p:sp>
        <p:nvSpPr>
          <p:cNvPr id="8" name="TextBox 7">
            <a:extLst>
              <a:ext uri="{FF2B5EF4-FFF2-40B4-BE49-F238E27FC236}">
                <a16:creationId xmlns:a16="http://schemas.microsoft.com/office/drawing/2014/main" id="{C6C1FC51-0B6B-ACE1-37F0-2CAFA8F15B03}"/>
              </a:ext>
            </a:extLst>
          </p:cNvPr>
          <p:cNvSpPr txBox="1"/>
          <p:nvPr/>
        </p:nvSpPr>
        <p:spPr>
          <a:xfrm>
            <a:off x="6847840" y="304800"/>
            <a:ext cx="4907280" cy="59708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latin typeface="Segoe UI"/>
                <a:cs typeface="Segoe UI"/>
              </a:rPr>
              <a:t>5. Use Teacher Feedback to Improve Answers</a:t>
            </a:r>
            <a:endParaRPr lang="en-US" sz="1400" dirty="0">
              <a:latin typeface="Segoe UI"/>
              <a:cs typeface="Segoe UI"/>
            </a:endParaRPr>
          </a:p>
          <a:p>
            <a:endParaRPr lang="en-US" sz="1400" b="1" dirty="0">
              <a:latin typeface="Segoe UI"/>
              <a:cs typeface="Segoe UI"/>
            </a:endParaRPr>
          </a:p>
          <a:p>
            <a:pPr marL="285750" indent="-285750">
              <a:buFont typeface="Arial"/>
              <a:buChar char="•"/>
            </a:pPr>
            <a:r>
              <a:rPr lang="en-US" sz="1400" dirty="0">
                <a:latin typeface="Segoe UI"/>
                <a:cs typeface="Segoe UI"/>
              </a:rPr>
              <a:t>Read feedback carefully and identify recurring targets.</a:t>
            </a:r>
            <a:endParaRPr lang="en-US" sz="1400">
              <a:latin typeface="Segoe UI"/>
              <a:cs typeface="Segoe UI"/>
            </a:endParaRPr>
          </a:p>
          <a:p>
            <a:pPr marL="285750" indent="-285750">
              <a:buFont typeface="Arial"/>
              <a:buChar char="•"/>
            </a:pPr>
            <a:r>
              <a:rPr lang="en-US" sz="1400" dirty="0">
                <a:latin typeface="Segoe UI"/>
                <a:cs typeface="Segoe UI"/>
              </a:rPr>
              <a:t>Focus on improving one or two areas at a time.</a:t>
            </a:r>
            <a:endParaRPr lang="en-US" sz="1400">
              <a:latin typeface="Segoe UI"/>
              <a:cs typeface="Segoe UI"/>
            </a:endParaRPr>
          </a:p>
          <a:p>
            <a:pPr marL="285750" indent="-285750">
              <a:buFont typeface="Arial"/>
              <a:buChar char="•"/>
            </a:pPr>
            <a:r>
              <a:rPr lang="en-US" sz="1400" dirty="0">
                <a:latin typeface="Segoe UI"/>
                <a:cs typeface="Segoe UI"/>
              </a:rPr>
              <a:t>Redraft answers where possible to put feedback into practice.</a:t>
            </a:r>
            <a:endParaRPr lang="en-US" sz="1400">
              <a:latin typeface="Segoe UI"/>
              <a:cs typeface="Segoe UI"/>
            </a:endParaRPr>
          </a:p>
          <a:p>
            <a:pPr marL="285750" indent="-285750">
              <a:buFont typeface="Arial"/>
              <a:buChar char="•"/>
            </a:pPr>
            <a:endParaRPr lang="en-US" sz="1400" dirty="0">
              <a:latin typeface="Segoe UI"/>
              <a:cs typeface="Segoe UI"/>
            </a:endParaRPr>
          </a:p>
          <a:p>
            <a:r>
              <a:rPr lang="en-US" sz="1400" b="1" dirty="0">
                <a:latin typeface="Segoe UI"/>
                <a:cs typeface="Segoe UI"/>
              </a:rPr>
              <a:t>6. Build a Quote Bank</a:t>
            </a:r>
            <a:endParaRPr lang="en-US" sz="1400" dirty="0">
              <a:latin typeface="Segoe UI"/>
              <a:cs typeface="Segoe UI"/>
            </a:endParaRPr>
          </a:p>
          <a:p>
            <a:endParaRPr lang="en-US" sz="1400" b="1" dirty="0">
              <a:latin typeface="Segoe UI"/>
              <a:cs typeface="Segoe UI"/>
            </a:endParaRPr>
          </a:p>
          <a:p>
            <a:pPr marL="285750" indent="-285750">
              <a:buFont typeface="Arial"/>
              <a:buChar char="•"/>
            </a:pPr>
            <a:r>
              <a:rPr lang="en-US" sz="1400" dirty="0" err="1">
                <a:latin typeface="Segoe UI"/>
                <a:cs typeface="Segoe UI"/>
              </a:rPr>
              <a:t>Organise</a:t>
            </a:r>
            <a:r>
              <a:rPr lang="en-US" sz="1400" dirty="0">
                <a:latin typeface="Segoe UI"/>
                <a:cs typeface="Segoe UI"/>
              </a:rPr>
              <a:t> quotations by theme and character.</a:t>
            </a:r>
            <a:endParaRPr lang="en-US" sz="1400">
              <a:latin typeface="Segoe UI"/>
              <a:cs typeface="Segoe UI"/>
            </a:endParaRPr>
          </a:p>
          <a:p>
            <a:pPr marL="285750" indent="-285750">
              <a:buFont typeface="Arial"/>
              <a:buChar char="•"/>
            </a:pPr>
            <a:r>
              <a:rPr lang="en-US" sz="1400" dirty="0">
                <a:latin typeface="Segoe UI"/>
                <a:cs typeface="Segoe UI"/>
              </a:rPr>
              <a:t>Include brief notes explaining their significance.</a:t>
            </a:r>
            <a:endParaRPr lang="en-US" sz="1400">
              <a:latin typeface="Segoe UI"/>
              <a:cs typeface="Segoe UI"/>
            </a:endParaRPr>
          </a:p>
          <a:p>
            <a:pPr marL="285750" indent="-285750">
              <a:buFont typeface="Arial"/>
              <a:buChar char="•"/>
            </a:pPr>
            <a:r>
              <a:rPr lang="en-US" sz="1400" dirty="0">
                <a:latin typeface="Segoe UI"/>
                <a:cs typeface="Segoe UI"/>
              </a:rPr>
              <a:t>Review them frequently throughout the year.</a:t>
            </a:r>
            <a:endParaRPr lang="en-US" sz="1400">
              <a:latin typeface="Segoe UI"/>
              <a:cs typeface="Segoe UI"/>
            </a:endParaRPr>
          </a:p>
          <a:p>
            <a:pPr marL="285750" indent="-285750">
              <a:buFont typeface="Arial"/>
              <a:buChar char="•"/>
            </a:pPr>
            <a:endParaRPr lang="en-US" sz="1400" dirty="0">
              <a:latin typeface="Segoe UI"/>
              <a:cs typeface="Segoe UI"/>
            </a:endParaRPr>
          </a:p>
          <a:p>
            <a:r>
              <a:rPr lang="en-US" sz="1400" b="1" dirty="0">
                <a:latin typeface="Segoe UI"/>
                <a:cs typeface="Segoe UI"/>
              </a:rPr>
              <a:t>7. Learn Key Literary Techniques</a:t>
            </a:r>
            <a:endParaRPr lang="en-US" sz="1400" dirty="0">
              <a:latin typeface="Segoe UI"/>
              <a:cs typeface="Segoe UI"/>
            </a:endParaRPr>
          </a:p>
          <a:p>
            <a:endParaRPr lang="en-US" sz="1400" b="1" dirty="0">
              <a:latin typeface="Segoe UI"/>
              <a:cs typeface="Segoe UI"/>
            </a:endParaRPr>
          </a:p>
          <a:p>
            <a:pPr marL="285750" indent="-285750">
              <a:buFont typeface="Arial"/>
              <a:buChar char="•"/>
            </a:pPr>
            <a:r>
              <a:rPr lang="en-US" sz="1400" dirty="0">
                <a:latin typeface="Segoe UI"/>
                <a:cs typeface="Segoe UI"/>
              </a:rPr>
              <a:t>Revise word choice, imagery, symbolism, tone, sentence structure, and contrast.</a:t>
            </a:r>
            <a:endParaRPr lang="en-US" sz="1400">
              <a:latin typeface="Segoe UI"/>
              <a:cs typeface="Segoe UI"/>
            </a:endParaRPr>
          </a:p>
          <a:p>
            <a:pPr marL="285750" indent="-285750">
              <a:buFont typeface="Arial"/>
              <a:buChar char="•"/>
            </a:pPr>
            <a:r>
              <a:rPr lang="en-US" sz="1400" dirty="0" err="1">
                <a:latin typeface="Segoe UI"/>
                <a:cs typeface="Segoe UI"/>
              </a:rPr>
              <a:t>Practise</a:t>
            </a:r>
            <a:r>
              <a:rPr lang="en-US" sz="1400" dirty="0">
                <a:latin typeface="Segoe UI"/>
                <a:cs typeface="Segoe UI"/>
              </a:rPr>
              <a:t> identifying and </a:t>
            </a:r>
            <a:r>
              <a:rPr lang="en-US" sz="1400" dirty="0" err="1">
                <a:latin typeface="Segoe UI"/>
                <a:cs typeface="Segoe UI"/>
              </a:rPr>
              <a:t>analysing</a:t>
            </a:r>
            <a:r>
              <a:rPr lang="en-US" sz="1400" dirty="0">
                <a:latin typeface="Segoe UI"/>
                <a:cs typeface="Segoe UI"/>
              </a:rPr>
              <a:t> these techniques in texts.</a:t>
            </a:r>
            <a:endParaRPr lang="en-US" sz="1400">
              <a:latin typeface="Segoe UI"/>
              <a:cs typeface="Segoe UI"/>
            </a:endParaRPr>
          </a:p>
          <a:p>
            <a:pPr marL="285750" indent="-285750">
              <a:buFont typeface="Arial"/>
              <a:buChar char="•"/>
            </a:pPr>
            <a:endParaRPr lang="en-US" sz="1400" dirty="0">
              <a:latin typeface="Segoe UI"/>
              <a:cs typeface="Segoe UI"/>
            </a:endParaRPr>
          </a:p>
          <a:p>
            <a:r>
              <a:rPr lang="en-US" sz="1400" b="1" dirty="0">
                <a:latin typeface="Segoe UI"/>
                <a:cs typeface="Segoe UI"/>
              </a:rPr>
              <a:t>9. Revise Little and Often</a:t>
            </a:r>
            <a:endParaRPr lang="en-US" sz="1400" dirty="0">
              <a:latin typeface="Segoe UI"/>
              <a:cs typeface="Segoe UI"/>
            </a:endParaRPr>
          </a:p>
          <a:p>
            <a:endParaRPr lang="en-US" sz="1400" b="1" dirty="0">
              <a:latin typeface="Segoe UI"/>
              <a:cs typeface="Segoe UI"/>
            </a:endParaRPr>
          </a:p>
          <a:p>
            <a:pPr marL="285750" indent="-285750">
              <a:buFont typeface="Arial"/>
              <a:buChar char="•"/>
            </a:pPr>
            <a:r>
              <a:rPr lang="en-US" sz="1400" dirty="0">
                <a:latin typeface="Segoe UI"/>
                <a:cs typeface="Segoe UI"/>
              </a:rPr>
              <a:t>Short, regular revision sessions are usually more effective than last-minute cramming.</a:t>
            </a:r>
            <a:endParaRPr lang="en-US" sz="1400">
              <a:latin typeface="Segoe UI"/>
              <a:cs typeface="Segoe UI"/>
            </a:endParaRPr>
          </a:p>
          <a:p>
            <a:pPr marL="285750" indent="-285750">
              <a:buFont typeface="Arial"/>
              <a:buChar char="•"/>
            </a:pPr>
            <a:r>
              <a:rPr lang="en-US" sz="1400" dirty="0">
                <a:latin typeface="Segoe UI"/>
                <a:cs typeface="Segoe UI"/>
              </a:rPr>
              <a:t>Aim for 20-30 minutes several times a week.</a:t>
            </a:r>
            <a:endParaRPr lang="en-US" sz="1400">
              <a:latin typeface="Segoe UI"/>
              <a:cs typeface="Segoe UI"/>
            </a:endParaRPr>
          </a:p>
          <a:p>
            <a:endParaRPr lang="en-US" sz="1400" dirty="0">
              <a:latin typeface="Segoe UI"/>
              <a:cs typeface="Segoe UI"/>
            </a:endParaRPr>
          </a:p>
          <a:p>
            <a:pPr algn="l"/>
            <a:endParaRPr lang="en-GB" dirty="0">
              <a:ea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chemeClr val="bg1"/>
        </a:solidFill>
        <a:effectLst/>
      </p:bgPr>
    </p:bg>
    <p:spTree>
      <p:nvGrpSpPr>
        <p:cNvPr id="1" name=""/>
        <p:cNvGrpSpPr/>
        <p:nvPr/>
      </p:nvGrpSpPr>
      <p:grpSpPr>
        <a:xfrm>
          <a:off x="0" y="0"/>
          <a:ext cx="0" cy="0"/>
          <a:chOff x="0" y="0"/>
          <a:chExt cx="0" cy="0"/>
        </a:xfrm>
      </p:grpSpPr>
      <p:pic>
        <p:nvPicPr>
          <p:cNvPr id="6" name="Picture 5" descr="A stack of books with purple letters falling&#10;&#10;AI-generated content may be incorrect.">
            <a:extLst>
              <a:ext uri="{FF2B5EF4-FFF2-40B4-BE49-F238E27FC236}">
                <a16:creationId xmlns:a16="http://schemas.microsoft.com/office/drawing/2014/main" id="{CB9F7603-9BB8-C3F1-1F0A-9507AAA3733D}"/>
              </a:ext>
            </a:extLst>
          </p:cNvPr>
          <p:cNvPicPr>
            <a:picLocks noChangeAspect="1"/>
          </p:cNvPicPr>
          <p:nvPr/>
        </p:nvPicPr>
        <p:blipFill>
          <a:blip r:embed="rId3"/>
          <a:srcRect r="-2" b="26102"/>
          <a:stretch>
            <a:fillRect/>
          </a:stretch>
        </p:blipFill>
        <p:spPr>
          <a:xfrm>
            <a:off x="8687935" y="1097290"/>
            <a:ext cx="3453265" cy="576071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 name="Text 0"/>
          <p:cNvSpPr/>
          <p:nvPr/>
        </p:nvSpPr>
        <p:spPr>
          <a:xfrm>
            <a:off x="1574800" y="152400"/>
            <a:ext cx="8839200" cy="548640"/>
          </a:xfrm>
          <a:prstGeom prst="rect">
            <a:avLst/>
          </a:prstGeom>
          <a:noFill/>
          <a:ln/>
        </p:spPr>
        <p:txBody>
          <a:bodyPr wrap="square" lIns="91440" tIns="45720" rIns="91440" bIns="45720" rtlCol="0" anchor="ctr"/>
          <a:lstStyle/>
          <a:p>
            <a:pPr algn="ctr"/>
            <a:r>
              <a:rPr lang="en-US" b="1" dirty="0">
                <a:solidFill>
                  <a:srgbClr val="000000"/>
                </a:solidFill>
                <a:latin typeface="Segoe UI"/>
                <a:cs typeface="Segoe UI"/>
              </a:rPr>
              <a:t>How Parents Can Support Success in National 5 and Higher English</a:t>
            </a:r>
            <a:endParaRPr lang="en-US" dirty="0">
              <a:solidFill>
                <a:srgbClr val="000000"/>
              </a:solidFill>
              <a:latin typeface="Segoe UI"/>
              <a:cs typeface="Segoe UI"/>
            </a:endParaRPr>
          </a:p>
          <a:p>
            <a:pPr marL="0" indent="0" algn="ctr">
              <a:buNone/>
            </a:pPr>
            <a:endParaRPr lang="en-US" sz="2400" b="1" dirty="0">
              <a:solidFill>
                <a:srgbClr val="9A258E"/>
              </a:solidFill>
              <a:ea typeface="Calibri"/>
              <a:cs typeface="Calibri"/>
            </a:endParaRPr>
          </a:p>
        </p:txBody>
      </p:sp>
      <p:sp>
        <p:nvSpPr>
          <p:cNvPr id="3" name="Text 1"/>
          <p:cNvSpPr/>
          <p:nvPr/>
        </p:nvSpPr>
        <p:spPr>
          <a:xfrm>
            <a:off x="731520" y="1097280"/>
            <a:ext cx="10515600" cy="4389120"/>
          </a:xfrm>
          <a:prstGeom prst="rect">
            <a:avLst/>
          </a:prstGeom>
          <a:noFill/>
          <a:ln/>
        </p:spPr>
        <p:txBody>
          <a:bodyPr wrap="square" lIns="91440" tIns="45720" rIns="91440" bIns="45720" rtlCol="0" anchor="ctr"/>
          <a:lstStyle/>
          <a:p>
            <a:pPr marL="0" indent="0">
              <a:buNone/>
            </a:pPr>
            <a:endParaRPr lang="en-US" sz="1800" dirty="0">
              <a:solidFill>
                <a:srgbClr val="333333"/>
              </a:solidFill>
              <a:ea typeface="Calibri"/>
              <a:cs typeface="Calibri"/>
            </a:endParaRPr>
          </a:p>
        </p:txBody>
      </p:sp>
      <p:sp>
        <p:nvSpPr>
          <p:cNvPr id="4" name="TextBox 3">
            <a:extLst>
              <a:ext uri="{FF2B5EF4-FFF2-40B4-BE49-F238E27FC236}">
                <a16:creationId xmlns:a16="http://schemas.microsoft.com/office/drawing/2014/main" id="{E46B9246-96C7-33DF-C1D9-D240825C9398}"/>
              </a:ext>
            </a:extLst>
          </p:cNvPr>
          <p:cNvSpPr txBox="1"/>
          <p:nvPr/>
        </p:nvSpPr>
        <p:spPr>
          <a:xfrm>
            <a:off x="101600" y="553720"/>
            <a:ext cx="11988800" cy="67710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400" dirty="0">
                <a:latin typeface="Segoe UI"/>
                <a:ea typeface="Segoe UI"/>
                <a:cs typeface="Segoe UI"/>
              </a:rPr>
              <a:t>Parents play a vital role in helping young people develop the literacy, resilience, and study habits needed to achieve success in English. Encourage attendance at school and all supported study sessions, Easter school and workshops. The most effective support focuses on encouraging independent thinking, regular reading, and good study routines while ensuring that all assessed work remains the learner's own.</a:t>
            </a:r>
            <a:endParaRPr lang="en-US" sz="1400">
              <a:ea typeface="Calibri"/>
              <a:cs typeface="Calibri"/>
            </a:endParaRPr>
          </a:p>
          <a:p>
            <a:pPr algn="just"/>
            <a:endParaRPr lang="en-US">
              <a:latin typeface="Segoe UI"/>
              <a:ea typeface="Segoe UI"/>
              <a:cs typeface="Segoe UI"/>
            </a:endParaRPr>
          </a:p>
          <a:p>
            <a:pPr algn="just"/>
            <a:r>
              <a:rPr lang="en-GB" sz="1600" b="1" dirty="0"/>
              <a:t>Encourage Regular Reading</a:t>
            </a:r>
            <a:endParaRPr lang="en-GB" sz="1600" b="1" dirty="0">
              <a:ea typeface="Calibri"/>
              <a:cs typeface="Calibri"/>
            </a:endParaRPr>
          </a:p>
          <a:p>
            <a:pPr algn="just"/>
            <a:endParaRPr lang="en-GB" sz="1600" dirty="0">
              <a:latin typeface="Calibri" panose="020F0502020204030204"/>
              <a:ea typeface="Calibri" panose="020F0502020204030204"/>
              <a:cs typeface="Calibri" panose="020F0502020204030204"/>
            </a:endParaRPr>
          </a:p>
          <a:p>
            <a:pPr marL="285750" indent="-285750" algn="just">
              <a:buFont typeface="Arial"/>
              <a:buChar char="•"/>
            </a:pPr>
            <a:r>
              <a:rPr lang="en-GB" sz="1400" dirty="0">
                <a:latin typeface="Segoe UI"/>
                <a:cs typeface="Segoe UI"/>
              </a:rPr>
              <a:t>Encourage your child to read widely, including novels, newspapers, magazines, and quality online articles.</a:t>
            </a:r>
            <a:endParaRPr lang="en-GB" sz="1400">
              <a:ea typeface="Calibri"/>
              <a:cs typeface="Calibri"/>
            </a:endParaRPr>
          </a:p>
          <a:p>
            <a:pPr marL="285750" indent="-285750" algn="just">
              <a:buFont typeface="Arial"/>
              <a:buChar char="•"/>
            </a:pPr>
            <a:r>
              <a:rPr lang="en-GB" sz="1400" dirty="0">
                <a:latin typeface="Segoe UI"/>
                <a:cs typeface="Segoe UI"/>
              </a:rPr>
              <a:t>Discuss stories, characters, themes, and current affairs at home.</a:t>
            </a:r>
            <a:endParaRPr lang="en-GB" sz="1400">
              <a:ea typeface="Calibri"/>
              <a:cs typeface="Calibri"/>
            </a:endParaRPr>
          </a:p>
          <a:p>
            <a:pPr marL="285750" indent="-285750" algn="just">
              <a:buFont typeface="Arial"/>
              <a:buChar char="•"/>
            </a:pPr>
            <a:r>
              <a:rPr lang="en-GB" sz="1400" dirty="0">
                <a:latin typeface="Segoe UI"/>
                <a:cs typeface="Segoe UI"/>
              </a:rPr>
              <a:t>Help them build vocabulary by talking about unfamiliar words and encouraging them to use these in their writing.</a:t>
            </a:r>
            <a:endParaRPr lang="en-GB" sz="1400" dirty="0">
              <a:latin typeface="Segoe UI"/>
              <a:ea typeface="Calibri"/>
              <a:cs typeface="Segoe UI"/>
            </a:endParaRPr>
          </a:p>
          <a:p>
            <a:pPr marL="285750" indent="-285750" algn="just">
              <a:buFont typeface="Arial"/>
              <a:buChar char="•"/>
            </a:pPr>
            <a:endParaRPr lang="en-GB" sz="1400" dirty="0">
              <a:latin typeface="Segoe UI"/>
              <a:cs typeface="Segoe UI"/>
            </a:endParaRPr>
          </a:p>
          <a:p>
            <a:pPr algn="just"/>
            <a:r>
              <a:rPr lang="en-GB" sz="1600" b="1" dirty="0"/>
              <a:t>Talk About Their Learning</a:t>
            </a:r>
            <a:endParaRPr lang="en-GB" sz="1600" b="1" dirty="0">
              <a:ea typeface="Calibri"/>
              <a:cs typeface="Calibri"/>
            </a:endParaRPr>
          </a:p>
          <a:p>
            <a:pPr algn="just"/>
            <a:endParaRPr lang="en-GB" sz="1600" dirty="0">
              <a:latin typeface="Calibri" panose="020F0502020204030204"/>
              <a:ea typeface="Calibri" panose="020F0502020204030204"/>
              <a:cs typeface="Calibri" panose="020F0502020204030204"/>
            </a:endParaRPr>
          </a:p>
          <a:p>
            <a:pPr marL="285750" indent="-285750" algn="just">
              <a:buFont typeface="Arial"/>
              <a:buChar char="•"/>
            </a:pPr>
            <a:r>
              <a:rPr lang="en-GB" sz="1400" dirty="0">
                <a:latin typeface="Segoe UI"/>
                <a:cs typeface="Segoe UI"/>
              </a:rPr>
              <a:t>Ask your child to explain what they are studying in class.</a:t>
            </a:r>
            <a:endParaRPr lang="en-GB" sz="1400">
              <a:ea typeface="Calibri"/>
              <a:cs typeface="Calibri"/>
            </a:endParaRPr>
          </a:p>
          <a:p>
            <a:pPr marL="285750" indent="-285750" algn="just">
              <a:buFont typeface="Arial"/>
              <a:buChar char="•"/>
            </a:pPr>
            <a:r>
              <a:rPr lang="en-GB" sz="1400" dirty="0">
                <a:latin typeface="Segoe UI"/>
                <a:cs typeface="Segoe UI"/>
              </a:rPr>
              <a:t>Encourage them to discuss ideas for folio pieces, critical essays, and texts they are reading.</a:t>
            </a:r>
            <a:endParaRPr lang="en-GB" sz="1400">
              <a:ea typeface="Calibri"/>
              <a:cs typeface="Calibri"/>
            </a:endParaRPr>
          </a:p>
          <a:p>
            <a:pPr marL="285750" indent="-285750" algn="just">
              <a:buFont typeface="Arial"/>
              <a:buChar char="•"/>
            </a:pPr>
            <a:r>
              <a:rPr lang="en-GB" sz="1400" dirty="0">
                <a:latin typeface="Segoe UI"/>
                <a:cs typeface="Segoe UI"/>
              </a:rPr>
              <a:t>Talking through ideas can help learners clarify their thinking before they write.</a:t>
            </a:r>
            <a:endParaRPr lang="en-GB" sz="1400" dirty="0">
              <a:latin typeface="Segoe UI"/>
              <a:ea typeface="Calibri"/>
              <a:cs typeface="Segoe UI"/>
            </a:endParaRPr>
          </a:p>
          <a:p>
            <a:pPr marL="285750" indent="-285750" algn="just">
              <a:buFont typeface="Arial"/>
              <a:buChar char="•"/>
            </a:pPr>
            <a:endParaRPr lang="en-GB" sz="1600" dirty="0">
              <a:latin typeface="Segoe UI"/>
              <a:cs typeface="Segoe UI"/>
            </a:endParaRPr>
          </a:p>
          <a:p>
            <a:pPr algn="just"/>
            <a:r>
              <a:rPr lang="en-GB" sz="1600" b="1" dirty="0"/>
              <a:t>Support Good Study Habits</a:t>
            </a:r>
            <a:endParaRPr lang="en-GB" sz="1600" b="1">
              <a:ea typeface="Calibri"/>
              <a:cs typeface="Calibri"/>
            </a:endParaRPr>
          </a:p>
          <a:p>
            <a:pPr algn="just"/>
            <a:endParaRPr lang="en-GB" sz="1600" b="1" dirty="0">
              <a:latin typeface="Calibri"/>
              <a:ea typeface="Calibri"/>
              <a:cs typeface="Calibri"/>
            </a:endParaRPr>
          </a:p>
          <a:p>
            <a:pPr marL="285750" indent="-285750" algn="just">
              <a:buFont typeface="Arial"/>
              <a:buChar char="•"/>
            </a:pPr>
            <a:r>
              <a:rPr lang="en-GB" sz="1400" dirty="0">
                <a:latin typeface="Segoe UI"/>
                <a:cs typeface="Segoe UI"/>
              </a:rPr>
              <a:t>Help establish a regular routine for reading, homework, and revision.</a:t>
            </a:r>
            <a:endParaRPr lang="en-GB" sz="1400">
              <a:ea typeface="Calibri"/>
              <a:cs typeface="Calibri"/>
            </a:endParaRPr>
          </a:p>
          <a:p>
            <a:pPr marL="285750" indent="-285750" algn="just">
              <a:buFont typeface="Arial"/>
              <a:buChar char="•"/>
            </a:pPr>
            <a:r>
              <a:rPr lang="en-GB" sz="1400" dirty="0">
                <a:latin typeface="Segoe UI"/>
                <a:cs typeface="Segoe UI"/>
              </a:rPr>
              <a:t>Provide a quiet space for study where possible.</a:t>
            </a:r>
            <a:endParaRPr lang="en-GB" sz="1400">
              <a:ea typeface="Calibri"/>
              <a:cs typeface="Calibri"/>
            </a:endParaRPr>
          </a:p>
          <a:p>
            <a:pPr marL="285750" indent="-285750" algn="just">
              <a:buFont typeface="Arial"/>
              <a:buChar char="•"/>
            </a:pPr>
            <a:r>
              <a:rPr lang="en-GB" sz="1400" dirty="0">
                <a:latin typeface="Segoe UI"/>
                <a:cs typeface="Segoe UI"/>
              </a:rPr>
              <a:t>Encourage pupils to meet deadlines and break larger tasks into manageable steps.</a:t>
            </a:r>
            <a:endParaRPr lang="en-GB" sz="1400" dirty="0">
              <a:latin typeface="Segoe UI"/>
              <a:ea typeface="Calibri"/>
              <a:cs typeface="Segoe UI"/>
            </a:endParaRPr>
          </a:p>
          <a:p>
            <a:pPr marL="285750" indent="-285750" algn="just">
              <a:buFont typeface="Arial"/>
              <a:buChar char="•"/>
            </a:pPr>
            <a:endParaRPr lang="en-GB" sz="1600" dirty="0">
              <a:latin typeface="Segoe UI"/>
              <a:ea typeface="Calibri"/>
              <a:cs typeface="Segoe UI"/>
            </a:endParaRPr>
          </a:p>
          <a:p>
            <a:pPr algn="just"/>
            <a:r>
              <a:rPr lang="en-GB" sz="1600" b="1" dirty="0"/>
              <a:t>Build Confidence</a:t>
            </a:r>
            <a:endParaRPr lang="en-GB" sz="1600" b="1">
              <a:ea typeface="Calibri"/>
              <a:cs typeface="Calibri"/>
            </a:endParaRPr>
          </a:p>
          <a:p>
            <a:pPr algn="just"/>
            <a:endParaRPr lang="en-GB" sz="1400" dirty="0">
              <a:latin typeface="Calibri"/>
              <a:ea typeface="Calibri"/>
              <a:cs typeface="Calibri"/>
            </a:endParaRPr>
          </a:p>
          <a:p>
            <a:pPr marL="285750" indent="-285750" algn="just">
              <a:buFont typeface="Arial"/>
              <a:buChar char="•"/>
            </a:pPr>
            <a:r>
              <a:rPr lang="en-GB" sz="1400" dirty="0">
                <a:latin typeface="Segoe UI"/>
                <a:ea typeface="Calibri"/>
                <a:cs typeface="Segoe UI"/>
              </a:rPr>
              <a:t>Praise effort, perseverance, and improvement rather than focusing solely on grades.</a:t>
            </a:r>
            <a:endParaRPr lang="en-GB" sz="1400" dirty="0">
              <a:ea typeface="Calibri"/>
              <a:cs typeface="Calibri"/>
            </a:endParaRPr>
          </a:p>
          <a:p>
            <a:pPr marL="285750" indent="-285750" algn="just">
              <a:buFont typeface="Arial"/>
              <a:buChar char="•"/>
            </a:pPr>
            <a:r>
              <a:rPr lang="en-GB" sz="1400" dirty="0">
                <a:latin typeface="Segoe UI"/>
                <a:ea typeface="Calibri"/>
                <a:cs typeface="Segoe UI"/>
              </a:rPr>
              <a:t>Encourage learners to take ownership of their work.</a:t>
            </a:r>
            <a:endParaRPr lang="en-GB" sz="1400" dirty="0">
              <a:ea typeface="Calibri"/>
              <a:cs typeface="Calibri"/>
            </a:endParaRPr>
          </a:p>
          <a:p>
            <a:pPr marL="285750" indent="-285750" algn="just">
              <a:buFont typeface="Arial"/>
              <a:buChar char="•"/>
            </a:pPr>
            <a:r>
              <a:rPr lang="en-GB" sz="1400" dirty="0">
                <a:latin typeface="Segoe UI"/>
                <a:ea typeface="Calibri"/>
                <a:cs typeface="Segoe UI"/>
              </a:rPr>
              <a:t>Remind them that mistakes and redrafting are an important part of the writing/learning process.</a:t>
            </a:r>
            <a:endParaRPr lang="en-GB" sz="1400" dirty="0">
              <a:ea typeface="Calibri"/>
              <a:cs typeface="Calibri"/>
            </a:endParaRPr>
          </a:p>
          <a:p>
            <a:pPr algn="just"/>
            <a:endParaRPr lang="en-GB" sz="1600" dirty="0">
              <a:latin typeface="Segoe UI"/>
              <a:ea typeface="Calibri"/>
              <a:cs typeface="Segoe UI"/>
            </a:endParaRPr>
          </a:p>
          <a:p>
            <a:pPr algn="just"/>
            <a:endParaRPr lang="en-GB" dirty="0">
              <a:ea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11</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Mrs Hamilton</dc:creator>
  <cp:revision>359</cp:revision>
  <dcterms:created xsi:type="dcterms:W3CDTF">2026-08-25T06:59:32Z</dcterms:created>
  <dcterms:modified xsi:type="dcterms:W3CDTF">2026-09-02T22:04:10Z</dcterms:modified>
</cp:coreProperties>
</file>