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5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80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3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6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1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6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6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1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4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1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79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A137-89B6-4BC1-A6F9-93B2861FBE77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96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audio" Target="../media/media1.m4a"/><Relationship Id="rId7" Type="http://schemas.openxmlformats.org/officeDocument/2006/relationships/hyperlink" Target="https://sct.mathgames.com/skill/4.16-add-and-subtract-decimals-up-to-10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" Type="http://schemas.microsoft.com/office/2007/relationships/media" Target="../media/media1.m4a"/><Relationship Id="rId16" Type="http://schemas.openxmlformats.org/officeDocument/2006/relationships/image" Target="../media/image8.png"/><Relationship Id="rId1" Type="http://schemas.openxmlformats.org/officeDocument/2006/relationships/video" Target="https://www.youtube.com/embed/WgrTBxKbrgk" TargetMode="External"/><Relationship Id="rId6" Type="http://schemas.openxmlformats.org/officeDocument/2006/relationships/image" Target="../media/image2.png"/><Relationship Id="rId11" Type="http://schemas.openxmlformats.org/officeDocument/2006/relationships/hyperlink" Target="https://www.teachingideas.co.uk/fractions/matching-decimals-and-fractions" TargetMode="External"/><Relationship Id="rId5" Type="http://schemas.openxmlformats.org/officeDocument/2006/relationships/image" Target="../media/image1.jpg"/><Relationship Id="rId15" Type="http://schemas.openxmlformats.org/officeDocument/2006/relationships/hyperlink" Target="https://nzmaths.co.nz/sites/default/files/JumpTenths_0.pdf" TargetMode="Externa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hyperlink" Target="https://whiterosemaths.com/wp-content/uploads/2020/homelearning/year-4/Y4-Spring-Block-4-WO2-Tenths-as-decimals-2019.pdf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474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04977" y="48733"/>
            <a:ext cx="5437017" cy="2958996"/>
          </a:xfrm>
          <a:prstGeom prst="rect">
            <a:avLst/>
          </a:prstGeom>
          <a:solidFill>
            <a:schemeClr val="bg1"/>
          </a:solidFill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&lt;iframe width="560" height="315" </a:t>
            </a:r>
            <a:r>
              <a:rPr lang="en-GB" dirty="0" smtClean="0"/>
              <a:t>&gt;&lt;/</a:t>
            </a:r>
            <a:r>
              <a:rPr lang="en-GB" dirty="0"/>
              <a:t>iframe&gt;</a:t>
            </a:r>
          </a:p>
        </p:txBody>
      </p:sp>
      <p:pic>
        <p:nvPicPr>
          <p:cNvPr id="13" name="Picture 12" descr="Desk PNG Photo | PNG Al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45" y="3102979"/>
            <a:ext cx="6576820" cy="4226444"/>
          </a:xfrm>
          <a:prstGeom prst="rect">
            <a:avLst/>
          </a:prstGeom>
        </p:spPr>
      </p:pic>
      <p:pic>
        <p:nvPicPr>
          <p:cNvPr id="10" name="Picture 9" descr="c# - Drawing 2 bitmaps in one picturebox - Stack Overflow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r="9726" b="19264"/>
          <a:stretch/>
        </p:blipFill>
        <p:spPr>
          <a:xfrm rot="3845804">
            <a:off x="10088469" y="3297243"/>
            <a:ext cx="1672684" cy="1276082"/>
          </a:xfrm>
          <a:prstGeom prst="rect">
            <a:avLst/>
          </a:prstGeom>
        </p:spPr>
      </p:pic>
      <p:pic>
        <p:nvPicPr>
          <p:cNvPr id="11" name="Picture 10" descr="Book PNG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69" y="3050300"/>
            <a:ext cx="1389943" cy="1389943"/>
          </a:xfrm>
          <a:prstGeom prst="rect">
            <a:avLst/>
          </a:prstGeom>
        </p:spPr>
      </p:pic>
      <p:pic>
        <p:nvPicPr>
          <p:cNvPr id="15" name="Picture 14" descr="Laptop PNG Transparent Images | PNG All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64" y="2954798"/>
            <a:ext cx="2136082" cy="18023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076886" y="4531482"/>
            <a:ext cx="46477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</a:rPr>
              <a:t>Mrs</a:t>
            </a:r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</a:rPr>
              <a:t>Mathintyre’s</a:t>
            </a:r>
            <a:endParaRPr lang="en-US" sz="32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n-US" sz="3200" b="1" dirty="0" smtClean="0">
                <a:ln/>
                <a:solidFill>
                  <a:schemeClr val="accent4"/>
                </a:solidFill>
              </a:rPr>
              <a:t>Introduction to tenths as decimals Second level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301" y="24614"/>
            <a:ext cx="6170451" cy="2616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Open in </a:t>
            </a:r>
            <a:r>
              <a:rPr lang="en-GB" dirty="0" err="1" smtClean="0"/>
              <a:t>Powerpoint</a:t>
            </a:r>
            <a:r>
              <a:rPr lang="en-GB" dirty="0" smtClean="0"/>
              <a:t> and start the slideshow.</a:t>
            </a:r>
          </a:p>
          <a:p>
            <a:r>
              <a:rPr lang="en-GB" dirty="0" smtClean="0"/>
              <a:t>Click on the items below to access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</a:t>
            </a:r>
            <a:r>
              <a:rPr lang="en-GB" sz="1600" dirty="0" smtClean="0"/>
              <a:t>he whiteboard has a video lesson changing tenths into decimals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 books take you to some worksheets involving changing 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 laptop takes you to creating a table with tenths and the decimal equivalent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 dice takes you to a quiz where you are adding decimals mentally within 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 calculator gives you more practice adding and subtracting decimals</a:t>
            </a:r>
          </a:p>
        </p:txBody>
      </p:sp>
      <p:pic>
        <p:nvPicPr>
          <p:cNvPr id="1036" name="Picture 12" descr="Bitmoji Image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2" t="7471" r="19571"/>
          <a:stretch/>
        </p:blipFill>
        <p:spPr bwMode="auto">
          <a:xfrm>
            <a:off x="226964" y="2594122"/>
            <a:ext cx="2532129" cy="43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368434" y="70327"/>
            <a:ext cx="5473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Tenths as decimals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WgrTBxKbrgk"/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7245940" y="685803"/>
            <a:ext cx="3825190" cy="2151669"/>
          </a:xfrm>
          <a:prstGeom prst="rect">
            <a:avLst/>
          </a:prstGeom>
        </p:spPr>
      </p:pic>
      <p:pic>
        <p:nvPicPr>
          <p:cNvPr id="8" name="Picture 7" descr="calculator PNG image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15" y="3202712"/>
            <a:ext cx="1610993" cy="161099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946123" y="32463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103</Words>
  <Application>Microsoft Office PowerPoint</Application>
  <PresentationFormat>Widescreen</PresentationFormat>
  <Paragraphs>11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40</cp:revision>
  <dcterms:created xsi:type="dcterms:W3CDTF">2020-05-24T10:50:04Z</dcterms:created>
  <dcterms:modified xsi:type="dcterms:W3CDTF">2020-05-26T18:43:05Z</dcterms:modified>
</cp:coreProperties>
</file>