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audio" Target="../media/media1.m4a"/><Relationship Id="rId7" Type="http://schemas.openxmlformats.org/officeDocument/2006/relationships/hyperlink" Target="https://corbettmaths.com/wp-content/uploads/2013/02/fractions-of-amounts-pdf.pdf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microsoft.com/office/2007/relationships/media" Target="../media/media1.m4a"/><Relationship Id="rId16" Type="http://schemas.openxmlformats.org/officeDocument/2006/relationships/hyperlink" Target="https://worksheetgenius.com/fractions_of.php" TargetMode="External"/><Relationship Id="rId1" Type="http://schemas.openxmlformats.org/officeDocument/2006/relationships/video" Target="https://www.youtube.com/embed/D4DL4UleRuI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ww.bbc.co.uk/bitesize/topics/zsxhfg8/articles/z33csrd" TargetMode="External"/><Relationship Id="rId14" Type="http://schemas.openxmlformats.org/officeDocument/2006/relationships/hyperlink" Target="https://mathsframe.co.uk/en/resources/resource/264/Crystal-crash-fractions-numb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4977" y="48733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&lt;iframe width="560" height="315" </a:t>
            </a:r>
            <a:r>
              <a:rPr lang="en-GB" dirty="0" smtClean="0"/>
              <a:t>&gt;&lt;/</a:t>
            </a:r>
            <a:r>
              <a:rPr lang="en-GB" dirty="0"/>
              <a:t>iframe&gt;</a:t>
            </a:r>
          </a:p>
        </p:txBody>
      </p:sp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5" y="3102979"/>
            <a:ext cx="6576820" cy="4226444"/>
          </a:xfrm>
          <a:prstGeom prst="rect">
            <a:avLst/>
          </a:prstGeom>
        </p:spPr>
      </p:pic>
      <p:pic>
        <p:nvPicPr>
          <p:cNvPr id="11" name="Picture 10" descr="Book PNG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77" y="3209037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38" y="2974355"/>
            <a:ext cx="2136082" cy="1802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76886" y="4531482"/>
            <a:ext cx="42732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Fractions of an amount for Second level level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01" y="24614"/>
            <a:ext cx="6170451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notepad is where to start with some revision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whiteboard has a video lesson introducing fractions of an amount when the numerator is more than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books take you to a worksheet where you find fractions of an amount where the numerator is more than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laptop takes you to BBC </a:t>
            </a:r>
            <a:r>
              <a:rPr lang="en-GB" dirty="0" err="1"/>
              <a:t>B</a:t>
            </a:r>
            <a:r>
              <a:rPr lang="en-GB" dirty="0" err="1" smtClean="0"/>
              <a:t>itesize</a:t>
            </a:r>
            <a:r>
              <a:rPr lang="en-GB" dirty="0" smtClean="0"/>
              <a:t> lesson on fractions of an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dice takes you to fractions of an amount game at various levels of difficulty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27" y="4356042"/>
            <a:ext cx="1455584" cy="1455584"/>
          </a:xfrm>
          <a:prstGeom prst="rect">
            <a:avLst/>
          </a:prstGeom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471" r="19571"/>
          <a:stretch/>
        </p:blipFill>
        <p:spPr bwMode="auto">
          <a:xfrm>
            <a:off x="2227821" y="2782992"/>
            <a:ext cx="2456680" cy="42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368434" y="70327"/>
            <a:ext cx="547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36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ractions</a:t>
            </a:r>
            <a:r>
              <a:rPr lang="en-US" sz="3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an amount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D4DL4UleRuI"/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7245940" y="667626"/>
            <a:ext cx="3760651" cy="2115366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14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143435" y="3339906"/>
            <a:ext cx="1672684" cy="1276082"/>
          </a:xfrm>
          <a:prstGeom prst="rect">
            <a:avLst/>
          </a:prstGeom>
        </p:spPr>
      </p:pic>
      <p:pic>
        <p:nvPicPr>
          <p:cNvPr id="6" name="Picture 5" descr="File:Notebook.png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410">
            <a:off x="4264265" y="3419623"/>
            <a:ext cx="1443942" cy="111664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67338" y="3673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121</Words>
  <Application>Microsoft Office PowerPoint</Application>
  <PresentationFormat>Widescreen</PresentationFormat>
  <Paragraphs>11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37</cp:revision>
  <dcterms:created xsi:type="dcterms:W3CDTF">2020-05-24T10:50:04Z</dcterms:created>
  <dcterms:modified xsi:type="dcterms:W3CDTF">2020-05-29T08:12:10Z</dcterms:modified>
</cp:coreProperties>
</file>