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6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1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hyperlink" Target="http://www.mental-arithmetic.co.uk/Equivalent-Fractions.htm" TargetMode="Externa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cHHhd6HizI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www.nctm.org/Classroom-Resources/Illuminations/Interactives/Fraction-Game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bbc.co.uk/bitesize/articles/zv798xs" TargetMode="External"/><Relationship Id="rId14" Type="http://schemas.openxmlformats.org/officeDocument/2006/relationships/hyperlink" Target="https://corbettmaths.com/wp-content/uploads/2013/02/simplifying-fractions-pdf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74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8696" y="36610"/>
            <a:ext cx="5437017" cy="2958996"/>
          </a:xfrm>
          <a:prstGeom prst="rect">
            <a:avLst/>
          </a:prstGeom>
          <a:solidFill>
            <a:schemeClr val="bg1"/>
          </a:solidFill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&lt;iframe width="560" height="315" </a:t>
            </a:r>
            <a:r>
              <a:rPr lang="en-GB" dirty="0" smtClean="0"/>
              <a:t>&gt;&lt;/</a:t>
            </a:r>
            <a:r>
              <a:rPr lang="en-GB" dirty="0"/>
              <a:t>iframe&gt;</a:t>
            </a:r>
          </a:p>
        </p:txBody>
      </p:sp>
      <p:pic>
        <p:nvPicPr>
          <p:cNvPr id="13" name="Picture 12" descr="Desk PNG Photo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45" y="3102979"/>
            <a:ext cx="6576820" cy="4226444"/>
          </a:xfrm>
          <a:prstGeom prst="rect">
            <a:avLst/>
          </a:prstGeom>
        </p:spPr>
      </p:pic>
      <p:pic>
        <p:nvPicPr>
          <p:cNvPr id="10" name="Picture 9" descr="c# - Drawing 2 bitmaps in one picturebox - Stack Overflow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9726" b="19264"/>
          <a:stretch/>
        </p:blipFill>
        <p:spPr>
          <a:xfrm rot="3845804">
            <a:off x="10125036" y="3297244"/>
            <a:ext cx="1672684" cy="1276082"/>
          </a:xfrm>
          <a:prstGeom prst="rect">
            <a:avLst/>
          </a:prstGeom>
        </p:spPr>
      </p:pic>
      <p:pic>
        <p:nvPicPr>
          <p:cNvPr id="11" name="Picture 10" descr="Book PNG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69" y="3050300"/>
            <a:ext cx="1389943" cy="1389943"/>
          </a:xfrm>
          <a:prstGeom prst="rect">
            <a:avLst/>
          </a:prstGeom>
        </p:spPr>
      </p:pic>
      <p:pic>
        <p:nvPicPr>
          <p:cNvPr id="15" name="Picture 14" descr="Laptop PNG Transparent Images | PNG All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64" y="2954798"/>
            <a:ext cx="2136082" cy="18023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76886" y="4531482"/>
            <a:ext cx="42732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Mrs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Mathintyre’s</a:t>
            </a:r>
            <a:endParaRPr lang="en-US" sz="32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Equal </a:t>
            </a:r>
            <a:r>
              <a:rPr lang="en-US" sz="3200" b="1" dirty="0" smtClean="0">
                <a:ln/>
                <a:solidFill>
                  <a:schemeClr val="accent4"/>
                </a:solidFill>
              </a:rPr>
              <a:t>fractions 2 </a:t>
            </a:r>
            <a:r>
              <a:rPr lang="en-US" sz="3200" b="1" dirty="0" smtClean="0">
                <a:ln/>
                <a:solidFill>
                  <a:schemeClr val="accent4"/>
                </a:solidFill>
              </a:rPr>
              <a:t>for Second level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302" y="24614"/>
            <a:ext cx="6240092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in </a:t>
            </a:r>
            <a:r>
              <a:rPr lang="en-GB" dirty="0" err="1" smtClean="0"/>
              <a:t>Powerpoint</a:t>
            </a:r>
            <a:r>
              <a:rPr lang="en-GB" dirty="0" smtClean="0"/>
              <a:t> and start the slideshow.</a:t>
            </a:r>
          </a:p>
          <a:p>
            <a:r>
              <a:rPr lang="en-GB" dirty="0" smtClean="0"/>
              <a:t>Click on the items below to access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 whiteboard has a video lesson introducing equal fractions </a:t>
            </a:r>
            <a:r>
              <a:rPr lang="en-GB" sz="1600" dirty="0" smtClean="0"/>
              <a:t>rule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books take you to some worksheets involving equal fractions.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 laptop takes you to </a:t>
            </a:r>
            <a:r>
              <a:rPr lang="en-GB" sz="1600" dirty="0" smtClean="0"/>
              <a:t>BBC </a:t>
            </a:r>
            <a:r>
              <a:rPr lang="en-GB" sz="1600" dirty="0" err="1"/>
              <a:t>B</a:t>
            </a:r>
            <a:r>
              <a:rPr lang="en-GB" sz="1600" dirty="0" err="1" smtClean="0"/>
              <a:t>itesize</a:t>
            </a:r>
            <a:r>
              <a:rPr lang="en-GB" sz="1600" dirty="0" smtClean="0"/>
              <a:t> on rule for finding equal </a:t>
            </a:r>
            <a:r>
              <a:rPr lang="en-GB" sz="1600" dirty="0" smtClean="0"/>
              <a:t>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dice takes you to a game where you apply your knowledge of equal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notebook takes </a:t>
            </a:r>
            <a:r>
              <a:rPr lang="en-GB" sz="1600" dirty="0" smtClean="0"/>
              <a:t>you </a:t>
            </a:r>
            <a:r>
              <a:rPr lang="en-GB" sz="1600" dirty="0" smtClean="0"/>
              <a:t> to simplifying of fractions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27" y="4356042"/>
            <a:ext cx="1455584" cy="1455584"/>
          </a:xfrm>
          <a:prstGeom prst="rect">
            <a:avLst/>
          </a:prstGeom>
        </p:spPr>
      </p:pic>
      <p:pic>
        <p:nvPicPr>
          <p:cNvPr id="1036" name="Picture 12" descr="Bitmoji Image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7471" r="19571"/>
          <a:stretch/>
        </p:blipFill>
        <p:spPr bwMode="auto">
          <a:xfrm>
            <a:off x="1501797" y="2266693"/>
            <a:ext cx="2532129" cy="43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518696" y="62300"/>
            <a:ext cx="5473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 for finding equal fractions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qcHHhd6HizI"/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7143344" y="563904"/>
            <a:ext cx="4077645" cy="2293675"/>
          </a:xfrm>
          <a:prstGeom prst="rect">
            <a:avLst/>
          </a:prstGeom>
        </p:spPr>
      </p:pic>
      <p:pic>
        <p:nvPicPr>
          <p:cNvPr id="17" name="Picture 16" descr="File:Notebook.png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410">
            <a:off x="3680573" y="3014734"/>
            <a:ext cx="1443942" cy="11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101</Words>
  <Application>Microsoft Office PowerPoint</Application>
  <PresentationFormat>Widescreen</PresentationFormat>
  <Paragraphs>11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41</cp:revision>
  <dcterms:created xsi:type="dcterms:W3CDTF">2020-05-24T10:50:04Z</dcterms:created>
  <dcterms:modified xsi:type="dcterms:W3CDTF">2020-05-29T08:10:46Z</dcterms:modified>
</cp:coreProperties>
</file>