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6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137-89B6-4BC1-A6F9-93B2861FBE77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1CB0-E8E3-4A29-978A-B8328EC61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9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audio" Target="../media/media1.m4a"/><Relationship Id="rId7" Type="http://schemas.openxmlformats.org/officeDocument/2006/relationships/hyperlink" Target="http://www.scootle.edu.au/ec/viewing/L155/L155/index.html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microsoft.com/office/2007/relationships/media" Target="../media/media1.m4a"/><Relationship Id="rId16" Type="http://schemas.openxmlformats.org/officeDocument/2006/relationships/image" Target="../media/image8.jpg"/><Relationship Id="rId1" Type="http://schemas.openxmlformats.org/officeDocument/2006/relationships/video" Target="https://www.youtube.com/embed/8Lp0xrtq0co" TargetMode="External"/><Relationship Id="rId6" Type="http://schemas.openxmlformats.org/officeDocument/2006/relationships/image" Target="../media/image2.png"/><Relationship Id="rId11" Type="http://schemas.openxmlformats.org/officeDocument/2006/relationships/hyperlink" Target="https://phet.colorado.edu/sims/html/fractions-intro/latest/fractions-intro_en.html" TargetMode="External"/><Relationship Id="rId5" Type="http://schemas.openxmlformats.org/officeDocument/2006/relationships/image" Target="../media/image1.jpg"/><Relationship Id="rId15" Type="http://schemas.openxmlformats.org/officeDocument/2006/relationships/hyperlink" Target="https://www.youtube.com/watch?v=dqV8kmyufLE" TargetMode="Externa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www.math-salamanders.com/equivalent-fractions-worksheet.html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74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4977" y="48733"/>
            <a:ext cx="5437017" cy="2958996"/>
          </a:xfrm>
          <a:prstGeom prst="rect">
            <a:avLst/>
          </a:prstGeom>
          <a:solidFill>
            <a:schemeClr val="bg1"/>
          </a:solidFill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&lt;iframe width="560" height="315" </a:t>
            </a:r>
            <a:r>
              <a:rPr lang="en-GB" dirty="0" smtClean="0"/>
              <a:t>&gt;&lt;/</a:t>
            </a:r>
            <a:r>
              <a:rPr lang="en-GB" dirty="0"/>
              <a:t>iframe&gt;</a:t>
            </a:r>
          </a:p>
        </p:txBody>
      </p:sp>
      <p:pic>
        <p:nvPicPr>
          <p:cNvPr id="13" name="Picture 12" descr="Desk PNG Photo | PNG A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5" y="3102979"/>
            <a:ext cx="6576820" cy="4226444"/>
          </a:xfrm>
          <a:prstGeom prst="rect">
            <a:avLst/>
          </a:prstGeom>
        </p:spPr>
      </p:pic>
      <p:pic>
        <p:nvPicPr>
          <p:cNvPr id="10" name="Picture 9" descr="c# - Drawing 2 bitmaps in one picturebox - Stack Overflow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9726" b="19264"/>
          <a:stretch/>
        </p:blipFill>
        <p:spPr>
          <a:xfrm rot="3845804">
            <a:off x="10125036" y="3297244"/>
            <a:ext cx="1672684" cy="1276082"/>
          </a:xfrm>
          <a:prstGeom prst="rect">
            <a:avLst/>
          </a:prstGeom>
        </p:spPr>
      </p:pic>
      <p:pic>
        <p:nvPicPr>
          <p:cNvPr id="11" name="Picture 10" descr="Book PNG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69" y="3050300"/>
            <a:ext cx="1389943" cy="1389943"/>
          </a:xfrm>
          <a:prstGeom prst="rect">
            <a:avLst/>
          </a:prstGeom>
        </p:spPr>
      </p:pic>
      <p:pic>
        <p:nvPicPr>
          <p:cNvPr id="15" name="Picture 14" descr="Laptop PNG Transparent Images | PNG All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64" y="2954798"/>
            <a:ext cx="2136082" cy="18023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76886" y="4531482"/>
            <a:ext cx="42732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Mrs</a:t>
            </a:r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</a:rPr>
              <a:t>Mathintyre’s</a:t>
            </a:r>
            <a:endParaRPr lang="en-US" sz="32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200" b="1" smtClean="0">
                <a:ln/>
                <a:solidFill>
                  <a:schemeClr val="accent4"/>
                </a:solidFill>
              </a:rPr>
              <a:t>Equal </a:t>
            </a:r>
            <a:r>
              <a:rPr lang="en-US" sz="3200" b="1" smtClean="0">
                <a:ln/>
                <a:solidFill>
                  <a:schemeClr val="accent4"/>
                </a:solidFill>
              </a:rPr>
              <a:t>fractions 1 </a:t>
            </a:r>
            <a:r>
              <a:rPr lang="en-US" sz="3200" b="1" smtClean="0">
                <a:ln/>
                <a:solidFill>
                  <a:schemeClr val="accent4"/>
                </a:solidFill>
              </a:rPr>
              <a:t>for </a:t>
            </a:r>
            <a:r>
              <a:rPr lang="en-US" sz="3200" b="1" dirty="0" smtClean="0">
                <a:ln/>
                <a:solidFill>
                  <a:schemeClr val="accent4"/>
                </a:solidFill>
              </a:rPr>
              <a:t>Second level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301" y="24614"/>
            <a:ext cx="6170451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in </a:t>
            </a:r>
            <a:r>
              <a:rPr lang="en-GB" dirty="0" err="1" smtClean="0"/>
              <a:t>Powerpoint</a:t>
            </a:r>
            <a:r>
              <a:rPr lang="en-GB" dirty="0" smtClean="0"/>
              <a:t> and start the slideshow.</a:t>
            </a:r>
          </a:p>
          <a:p>
            <a:r>
              <a:rPr lang="en-GB" dirty="0" smtClean="0"/>
              <a:t>Click on the items below to access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 whiteboard has a video lesson introducing equal fractions on a fraction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books take you to some worksheets involving equal fractions.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 laptop takes you to interactive activities exploring equal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fraction wall takes you to instructions of how to build your own fraction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 dice takes you to a game where you apply your knowledge of equal fractions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27" y="4356042"/>
            <a:ext cx="1455584" cy="1455584"/>
          </a:xfrm>
          <a:prstGeom prst="rect">
            <a:avLst/>
          </a:prstGeom>
        </p:spPr>
      </p:pic>
      <p:pic>
        <p:nvPicPr>
          <p:cNvPr id="1036" name="Picture 12" descr="Bitmoji Imag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7471" r="19571"/>
          <a:stretch/>
        </p:blipFill>
        <p:spPr bwMode="auto">
          <a:xfrm>
            <a:off x="256072" y="2792783"/>
            <a:ext cx="2532129" cy="43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368434" y="70327"/>
            <a:ext cx="547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to use a fraction wall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Picture 29" descr="31 Best Fractions walls, fractions strips and fractions ...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75" y="3119580"/>
            <a:ext cx="2071692" cy="2326264"/>
          </a:xfrm>
          <a:prstGeom prst="rect">
            <a:avLst/>
          </a:prstGeom>
        </p:spPr>
      </p:pic>
      <p:pic>
        <p:nvPicPr>
          <p:cNvPr id="2" name="8Lp0xrtq0co"/>
          <p:cNvPicPr>
            <a:picLocks noRot="1" noChangeAspect="1"/>
          </p:cNvPicPr>
          <p:nvPr>
            <a:videoFile r:link="rId1"/>
          </p:nvPr>
        </p:nvPicPr>
        <p:blipFill>
          <a:blip r:embed="rId17"/>
          <a:stretch>
            <a:fillRect/>
          </a:stretch>
        </p:blipFill>
        <p:spPr>
          <a:xfrm>
            <a:off x="7092760" y="648216"/>
            <a:ext cx="4024908" cy="226401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29099" y="3673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109</Words>
  <Application>Microsoft Office PowerPoint</Application>
  <PresentationFormat>Widescreen</PresentationFormat>
  <Paragraphs>11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2020-05-24T10:50:04Z</dcterms:created>
  <dcterms:modified xsi:type="dcterms:W3CDTF">2020-05-29T07:56:28Z</dcterms:modified>
</cp:coreProperties>
</file>