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5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80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93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76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71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26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16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11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34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41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79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6A137-89B6-4BC1-A6F9-93B2861FBE77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96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18" Type="http://schemas.openxmlformats.org/officeDocument/2006/relationships/image" Target="../media/image10.png"/><Relationship Id="rId3" Type="http://schemas.openxmlformats.org/officeDocument/2006/relationships/video" Target="https://www.youtube.com/embed/d30xOClj6RA" TargetMode="External"/><Relationship Id="rId7" Type="http://schemas.openxmlformats.org/officeDocument/2006/relationships/hyperlink" Target="https://nrich.maths.org/4519" TargetMode="External"/><Relationship Id="rId12" Type="http://schemas.openxmlformats.org/officeDocument/2006/relationships/image" Target="../media/image5.png"/><Relationship Id="rId17" Type="http://schemas.openxmlformats.org/officeDocument/2006/relationships/image" Target="../media/image9.jpg"/><Relationship Id="rId2" Type="http://schemas.openxmlformats.org/officeDocument/2006/relationships/audio" Target="../media/media1.m4a"/><Relationship Id="rId16" Type="http://schemas.openxmlformats.org/officeDocument/2006/relationships/hyperlink" Target="https://www.youtube.com/watch?v=dqV8kmyufLE" TargetMode="External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hyperlink" Target="https://www.bbc.co.uk/bitesize/articles/zb8wqp3" TargetMode="External"/><Relationship Id="rId5" Type="http://schemas.openxmlformats.org/officeDocument/2006/relationships/image" Target="../media/image1.jpg"/><Relationship Id="rId1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.xml"/><Relationship Id="rId9" Type="http://schemas.openxmlformats.org/officeDocument/2006/relationships/hyperlink" Target="https://www.math-salamanders.com/fraction-number-line.html" TargetMode="Externa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474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04977" y="48733"/>
            <a:ext cx="5437017" cy="2958996"/>
          </a:xfrm>
          <a:prstGeom prst="rect">
            <a:avLst/>
          </a:prstGeom>
          <a:solidFill>
            <a:schemeClr val="bg1"/>
          </a:solidFill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&lt;iframe width="560" height="315" </a:t>
            </a:r>
            <a:r>
              <a:rPr lang="en-GB" dirty="0" smtClean="0"/>
              <a:t>&gt;&lt;/</a:t>
            </a:r>
            <a:r>
              <a:rPr lang="en-GB" dirty="0"/>
              <a:t>iframe&gt;</a:t>
            </a:r>
            <a:endParaRPr lang="en-GB" dirty="0"/>
          </a:p>
        </p:txBody>
      </p:sp>
      <p:pic>
        <p:nvPicPr>
          <p:cNvPr id="13" name="Picture 12" descr="Desk PNG Photo | PNG All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445" y="3102979"/>
            <a:ext cx="6576820" cy="4226444"/>
          </a:xfrm>
          <a:prstGeom prst="rect">
            <a:avLst/>
          </a:prstGeom>
        </p:spPr>
      </p:pic>
      <p:pic>
        <p:nvPicPr>
          <p:cNvPr id="10" name="Picture 9" descr="c# - Drawing 2 bitmaps in one picturebox - Stack Overflow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3" r="9726" b="19264"/>
          <a:stretch/>
        </p:blipFill>
        <p:spPr>
          <a:xfrm rot="3845804">
            <a:off x="10125036" y="3297244"/>
            <a:ext cx="1672684" cy="1276082"/>
          </a:xfrm>
          <a:prstGeom prst="rect">
            <a:avLst/>
          </a:prstGeom>
        </p:spPr>
      </p:pic>
      <p:pic>
        <p:nvPicPr>
          <p:cNvPr id="11" name="Picture 10" descr="Book PNG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69" y="3050300"/>
            <a:ext cx="1389943" cy="1389943"/>
          </a:xfrm>
          <a:prstGeom prst="rect">
            <a:avLst/>
          </a:prstGeom>
        </p:spPr>
      </p:pic>
      <p:pic>
        <p:nvPicPr>
          <p:cNvPr id="15" name="Picture 14" descr="Laptop PNG Transparent Images | PNG All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64" y="2954798"/>
            <a:ext cx="2136082" cy="180231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076886" y="4531482"/>
            <a:ext cx="427328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err="1" smtClean="0">
                <a:ln/>
                <a:solidFill>
                  <a:schemeClr val="accent4"/>
                </a:solidFill>
                <a:effectLst/>
              </a:rPr>
              <a:t>Mrs</a:t>
            </a:r>
            <a:r>
              <a:rPr lang="en-US" sz="32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accent4"/>
                </a:solidFill>
                <a:effectLst/>
              </a:rPr>
              <a:t>Mathintyre’s</a:t>
            </a:r>
            <a:endParaRPr lang="en-US" sz="3200" b="1" cap="none" spc="0" dirty="0" smtClean="0">
              <a:ln/>
              <a:solidFill>
                <a:schemeClr val="accent4"/>
              </a:solidFill>
              <a:effectLst/>
            </a:endParaRPr>
          </a:p>
          <a:p>
            <a:pPr algn="ctr"/>
            <a:r>
              <a:rPr lang="en-US" sz="3200" b="1" dirty="0" smtClean="0">
                <a:ln/>
                <a:solidFill>
                  <a:schemeClr val="accent4"/>
                </a:solidFill>
              </a:rPr>
              <a:t>Fraction classroom 2 for First level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301" y="24614"/>
            <a:ext cx="6170451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Open in </a:t>
            </a:r>
            <a:r>
              <a:rPr lang="en-GB" dirty="0" err="1" smtClean="0"/>
              <a:t>Powerpoint</a:t>
            </a:r>
            <a:r>
              <a:rPr lang="en-GB" dirty="0" smtClean="0"/>
              <a:t> and start the slideshow.</a:t>
            </a:r>
          </a:p>
          <a:p>
            <a:r>
              <a:rPr lang="en-GB" dirty="0" smtClean="0"/>
              <a:t>Click on the items below to access the </a:t>
            </a:r>
            <a:r>
              <a:rPr lang="en-GB" dirty="0" smtClean="0"/>
              <a:t>following: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en-GB" dirty="0" smtClean="0"/>
              <a:t>he whiteboard has a video </a:t>
            </a:r>
            <a:r>
              <a:rPr lang="en-GB" dirty="0" smtClean="0"/>
              <a:t>lesson introducing fractions on a </a:t>
            </a:r>
            <a:r>
              <a:rPr lang="en-GB" dirty="0" err="1" smtClean="0"/>
              <a:t>numberline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dirty="0" smtClean="0"/>
              <a:t>books take you to </a:t>
            </a:r>
            <a:r>
              <a:rPr lang="en-GB" dirty="0" smtClean="0"/>
              <a:t>some worksheets involving putting fractions on a </a:t>
            </a:r>
            <a:r>
              <a:rPr lang="en-GB" dirty="0" err="1" smtClean="0"/>
              <a:t>numberline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en-GB" dirty="0" smtClean="0"/>
              <a:t>he laptop takes you to </a:t>
            </a:r>
            <a:r>
              <a:rPr lang="en-GB" dirty="0" smtClean="0"/>
              <a:t>BBC </a:t>
            </a:r>
            <a:r>
              <a:rPr lang="en-GB" dirty="0" err="1"/>
              <a:t>B</a:t>
            </a:r>
            <a:r>
              <a:rPr lang="en-GB" dirty="0" err="1" smtClean="0"/>
              <a:t>itesize</a:t>
            </a:r>
            <a:r>
              <a:rPr lang="en-GB" dirty="0" smtClean="0"/>
              <a:t> </a:t>
            </a:r>
            <a:r>
              <a:rPr lang="en-GB" dirty="0" smtClean="0"/>
              <a:t>lesson on equal fractions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fraction wall takes you to instructions of how to build a fraction wall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en-GB" smtClean="0"/>
              <a:t>he </a:t>
            </a:r>
            <a:r>
              <a:rPr lang="en-GB" dirty="0" smtClean="0"/>
              <a:t>dice takes you to a fraction </a:t>
            </a:r>
            <a:r>
              <a:rPr lang="en-GB" smtClean="0"/>
              <a:t>wall challenge</a:t>
            </a:r>
            <a:endParaRPr lang="en-GB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127" y="4356042"/>
            <a:ext cx="1455584" cy="1455584"/>
          </a:xfrm>
          <a:prstGeom prst="rect">
            <a:avLst/>
          </a:prstGeom>
        </p:spPr>
      </p:pic>
      <p:pic>
        <p:nvPicPr>
          <p:cNvPr id="1036" name="Picture 12" descr="Bitmoji Image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2" t="7471" r="19571"/>
          <a:stretch/>
        </p:blipFill>
        <p:spPr bwMode="auto">
          <a:xfrm>
            <a:off x="197476" y="2732414"/>
            <a:ext cx="2532129" cy="43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951475" y="2904237"/>
            <a:ext cx="609600" cy="6096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368434" y="70327"/>
            <a:ext cx="54735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fraction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 a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numberline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0" name="Picture 29" descr="31 Best Fractions walls, fractions strips and fractions ...">
            <a:hlinkClick r:id="rId16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21" y="3803201"/>
            <a:ext cx="2071692" cy="2326264"/>
          </a:xfrm>
          <a:prstGeom prst="rect">
            <a:avLst/>
          </a:prstGeom>
        </p:spPr>
      </p:pic>
      <p:pic>
        <p:nvPicPr>
          <p:cNvPr id="31" name="d30xOClj6RA"/>
          <p:cNvPicPr>
            <a:picLocks noRot="1" noChangeAspect="1"/>
          </p:cNvPicPr>
          <p:nvPr>
            <a:videoFile r:link="rId3"/>
          </p:nvPr>
        </p:nvPicPr>
        <p:blipFill>
          <a:blip r:embed="rId18"/>
          <a:stretch>
            <a:fillRect/>
          </a:stretch>
        </p:blipFill>
        <p:spPr>
          <a:xfrm>
            <a:off x="7371471" y="640224"/>
            <a:ext cx="3950952" cy="222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7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1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102</Words>
  <Application>Microsoft Office PowerPoint</Application>
  <PresentationFormat>Widescreen</PresentationFormat>
  <Paragraphs>11</Paragraphs>
  <Slides>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32</cp:revision>
  <dcterms:created xsi:type="dcterms:W3CDTF">2020-05-24T10:50:04Z</dcterms:created>
  <dcterms:modified xsi:type="dcterms:W3CDTF">2020-05-26T10:49:53Z</dcterms:modified>
</cp:coreProperties>
</file>