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6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1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video" Target="https://www.youtube.com/embed/yT1WuyxTCmo" TargetMode="External"/><Relationship Id="rId7" Type="http://schemas.openxmlformats.org/officeDocument/2006/relationships/hyperlink" Target="https://www.splashlearn.com/fraction-games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openxmlformats.org/officeDocument/2006/relationships/hyperlink" Target="https://www.mathsisfun.com/numbers/fractions-match-words-pizza.html" TargetMode="External"/><Relationship Id="rId20" Type="http://schemas.openxmlformats.org/officeDocument/2006/relationships/image" Target="../media/image11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hyperlink" Target="https://www.bbc.co.uk/bitesize/topics/z3rbg82" TargetMode="External"/><Relationship Id="rId5" Type="http://schemas.openxmlformats.org/officeDocument/2006/relationships/image" Target="../media/image1.jpg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19" Type="http://schemas.openxmlformats.org/officeDocument/2006/relationships/hyperlink" Target="https://youtu.be/ILUJdSsT32c" TargetMode="External"/><Relationship Id="rId4" Type="http://schemas.openxmlformats.org/officeDocument/2006/relationships/slideLayout" Target="../slideLayouts/slideLayout1.xml"/><Relationship Id="rId9" Type="http://schemas.openxmlformats.org/officeDocument/2006/relationships/hyperlink" Target="http://www.snappymaths.com/counting/fractions/resources/newlook/halfquarterchallengecards.pdf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74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4977" y="48733"/>
            <a:ext cx="5437017" cy="2958996"/>
          </a:xfrm>
          <a:prstGeom prst="rect">
            <a:avLst/>
          </a:prstGeom>
          <a:solidFill>
            <a:schemeClr val="bg1"/>
          </a:solidFill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&lt;iframe width="560" height="315" </a:t>
            </a:r>
            <a:r>
              <a:rPr lang="en-GB" dirty="0" smtClean="0"/>
              <a:t>&gt;&lt;/</a:t>
            </a:r>
            <a:r>
              <a:rPr lang="en-GB" dirty="0"/>
              <a:t>iframe&gt;</a:t>
            </a:r>
          </a:p>
        </p:txBody>
      </p:sp>
      <p:pic>
        <p:nvPicPr>
          <p:cNvPr id="13" name="Picture 12" descr="Desk PNG Photo | PNG A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76" y="2904237"/>
            <a:ext cx="6576820" cy="4226444"/>
          </a:xfrm>
          <a:prstGeom prst="rect">
            <a:avLst/>
          </a:prstGeom>
        </p:spPr>
      </p:pic>
      <p:pic>
        <p:nvPicPr>
          <p:cNvPr id="10" name="Picture 9" descr="c# - Drawing 2 bitmaps in one picturebox - Stack Overflow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9726" b="19264"/>
          <a:stretch/>
        </p:blipFill>
        <p:spPr>
          <a:xfrm rot="3845804">
            <a:off x="10125036" y="3297244"/>
            <a:ext cx="1672684" cy="1276082"/>
          </a:xfrm>
          <a:prstGeom prst="rect">
            <a:avLst/>
          </a:prstGeom>
        </p:spPr>
      </p:pic>
      <p:pic>
        <p:nvPicPr>
          <p:cNvPr id="11" name="Picture 10" descr="Book PNG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69" y="3050300"/>
            <a:ext cx="1389943" cy="1389943"/>
          </a:xfrm>
          <a:prstGeom prst="rect">
            <a:avLst/>
          </a:prstGeom>
        </p:spPr>
      </p:pic>
      <p:pic>
        <p:nvPicPr>
          <p:cNvPr id="15" name="Picture 14" descr="Laptop PNG Transparent Images | PNG All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68" y="2879969"/>
            <a:ext cx="2136082" cy="18023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31563" y="4392652"/>
            <a:ext cx="42732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Mrs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Mathintyre’s</a:t>
            </a:r>
            <a:endParaRPr lang="en-US" sz="32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200" b="1" smtClean="0">
                <a:ln/>
                <a:solidFill>
                  <a:schemeClr val="accent4"/>
                </a:solidFill>
              </a:rPr>
              <a:t>Fraction </a:t>
            </a:r>
            <a:r>
              <a:rPr lang="en-US" sz="3200" b="1" smtClean="0">
                <a:ln/>
                <a:solidFill>
                  <a:schemeClr val="accent4"/>
                </a:solidFill>
              </a:rPr>
              <a:t>classroom 1 </a:t>
            </a:r>
            <a:r>
              <a:rPr lang="en-US" sz="3200" b="1" dirty="0" smtClean="0">
                <a:ln/>
                <a:solidFill>
                  <a:schemeClr val="accent4"/>
                </a:solidFill>
              </a:rPr>
              <a:t>for First level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301" y="24614"/>
            <a:ext cx="617045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in </a:t>
            </a:r>
            <a:r>
              <a:rPr lang="en-GB" dirty="0" err="1" smtClean="0"/>
              <a:t>Powerpoint</a:t>
            </a:r>
            <a:r>
              <a:rPr lang="en-GB" dirty="0" smtClean="0"/>
              <a:t> and start the slideshow.</a:t>
            </a:r>
          </a:p>
          <a:p>
            <a:r>
              <a:rPr lang="en-GB" dirty="0" smtClean="0"/>
              <a:t>Click on the items below to access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whiteboard has a video lesson introducing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L</a:t>
            </a:r>
            <a:r>
              <a:rPr lang="en-GB" dirty="0" smtClean="0"/>
              <a:t>ego takes you to a video showing you fractions in Lego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pizza takes you to a task involving writing fractions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books take you to some challenges involving halves and quarters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laptop takes you to BBC </a:t>
            </a:r>
            <a:r>
              <a:rPr lang="en-GB" dirty="0" err="1"/>
              <a:t>B</a:t>
            </a:r>
            <a:r>
              <a:rPr lang="en-GB" dirty="0" err="1" smtClean="0"/>
              <a:t>itesize</a:t>
            </a:r>
            <a:r>
              <a:rPr lang="en-GB" dirty="0" smtClean="0"/>
              <a:t> lessons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dice takes you to a game.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27" y="4356042"/>
            <a:ext cx="1455584" cy="1455584"/>
          </a:xfrm>
          <a:prstGeom prst="rect">
            <a:avLst/>
          </a:prstGeom>
        </p:spPr>
      </p:pic>
      <p:pic>
        <p:nvPicPr>
          <p:cNvPr id="1036" name="Picture 12" descr="Bitmoji Imag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7471" r="19571"/>
          <a:stretch/>
        </p:blipFill>
        <p:spPr bwMode="auto">
          <a:xfrm>
            <a:off x="197476" y="2732414"/>
            <a:ext cx="2532129" cy="43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51475" y="2904237"/>
            <a:ext cx="609600" cy="609600"/>
          </a:xfrm>
          <a:prstGeom prst="rect">
            <a:avLst/>
          </a:prstGeom>
        </p:spPr>
      </p:pic>
      <p:pic>
        <p:nvPicPr>
          <p:cNvPr id="25" name="Picture 24" descr="Pizza PNG Transparent Images | PNG All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99" y="3499029"/>
            <a:ext cx="1324780" cy="7221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368434" y="70327"/>
            <a:ext cx="547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a fraction?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8" name="yT1WuyxTCmo"/>
          <p:cNvPicPr>
            <a:picLocks noRot="1" noChangeAspect="1"/>
          </p:cNvPicPr>
          <p:nvPr>
            <a:videoFile r:link="rId3"/>
          </p:nvPr>
        </p:nvPicPr>
        <p:blipFill>
          <a:blip r:embed="rId18"/>
          <a:stretch>
            <a:fillRect/>
          </a:stretch>
        </p:blipFill>
        <p:spPr>
          <a:xfrm>
            <a:off x="7191174" y="725810"/>
            <a:ext cx="3770204" cy="2120740"/>
          </a:xfrm>
          <a:prstGeom prst="rect">
            <a:avLst/>
          </a:prstGeom>
        </p:spPr>
      </p:pic>
      <p:pic>
        <p:nvPicPr>
          <p:cNvPr id="29" name="Picture 28" descr="Introducing LEGO-A-GO-GO – Flipped Toolkit">
            <a:hlinkClick r:id="rId19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06" y="4392652"/>
            <a:ext cx="2669046" cy="18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101</Words>
  <Application>Microsoft Office PowerPoint</Application>
  <PresentationFormat>Widescreen</PresentationFormat>
  <Paragraphs>12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2020-05-24T10:50:04Z</dcterms:created>
  <dcterms:modified xsi:type="dcterms:W3CDTF">2020-05-29T07:47:36Z</dcterms:modified>
</cp:coreProperties>
</file>