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hyperlink" Target="https://www.youtube.com/watch?v=AVQ5CF6ljMk" TargetMode="External"/><Relationship Id="rId12" Type="http://schemas.openxmlformats.org/officeDocument/2006/relationships/hyperlink" Target="https://www.math-salamanders.com/money-worksheets-uk.html" TargetMode="External"/><Relationship Id="rId17" Type="http://schemas.openxmlformats.org/officeDocument/2006/relationships/image" Target="../media/image9.png"/><Relationship Id="rId2" Type="http://schemas.microsoft.com/office/2007/relationships/media" Target="../media/media1.m4a"/><Relationship Id="rId16" Type="http://schemas.openxmlformats.org/officeDocument/2006/relationships/image" Target="../media/image8.png"/><Relationship Id="rId1" Type="http://schemas.openxmlformats.org/officeDocument/2006/relationships/video" Target="https://www.youtube.com/embed/wThAcbDHJjc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jpg"/><Relationship Id="rId15" Type="http://schemas.openxmlformats.org/officeDocument/2006/relationships/image" Target="../media/image7.png"/><Relationship Id="rId10" Type="http://schemas.openxmlformats.org/officeDocument/2006/relationships/hyperlink" Target="https://www.topmarks.co.uk/Interactive.aspx?cat=25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hyperlink" Target="https://www.bbc.co.uk/bitesize/topics/z8yv4w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14402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17656" r="23869"/>
          <a:stretch/>
        </p:blipFill>
        <p:spPr>
          <a:xfrm>
            <a:off x="38606" y="2212934"/>
            <a:ext cx="2953372" cy="4621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7036" y="17446"/>
            <a:ext cx="5585904" cy="3032854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Bookshelf Bookcase Furniture · Free vector graphic on Pixabay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35" y="2836909"/>
            <a:ext cx="2868070" cy="3368697"/>
          </a:xfrm>
          <a:prstGeom prst="rect">
            <a:avLst/>
          </a:prstGeom>
        </p:spPr>
      </p:pic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76" y="2904237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10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297594" y="3211442"/>
            <a:ext cx="1515050" cy="1155824"/>
          </a:xfrm>
          <a:prstGeom prst="rect">
            <a:avLst/>
          </a:prstGeom>
        </p:spPr>
      </p:pic>
      <p:pic>
        <p:nvPicPr>
          <p:cNvPr id="11" name="Picture 10" descr="Book PN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33344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68" y="2879969"/>
            <a:ext cx="2136082" cy="18023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9694" y="114383"/>
            <a:ext cx="4140256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Money sense lessons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9" name="wThAcbDHJjc"/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6550969" y="715344"/>
            <a:ext cx="3761531" cy="211586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50969" y="4371543"/>
            <a:ext cx="49805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ctr"/>
            <a:r>
              <a:rPr lang="en-US" sz="3200" b="1" cap="none" spc="0" smtClean="0">
                <a:ln/>
                <a:solidFill>
                  <a:schemeClr val="accent4"/>
                </a:solidFill>
                <a:effectLst/>
              </a:rPr>
              <a:t>First /Second 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level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Money classroom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301" y="24614"/>
            <a:ext cx="549419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whiteboard has a video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library takes you to a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books take you to some paper based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laptop takes you to some BBC </a:t>
            </a:r>
            <a:r>
              <a:rPr lang="en-GB" dirty="0" err="1"/>
              <a:t>B</a:t>
            </a:r>
            <a:r>
              <a:rPr lang="en-GB" dirty="0" err="1" smtClean="0"/>
              <a:t>itesize</a:t>
            </a:r>
            <a:r>
              <a:rPr lang="en-GB" dirty="0" smtClean="0"/>
              <a:t> lessons and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dice takes you to some related games </a:t>
            </a:r>
            <a:endParaRPr lang="en-GB" dirty="0"/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58178" y="3423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69</Words>
  <Application>Microsoft Office PowerPoint</Application>
  <PresentationFormat>Widescreen</PresentationFormat>
  <Paragraphs>11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2020-05-24T10:50:04Z</dcterms:created>
  <dcterms:modified xsi:type="dcterms:W3CDTF">2020-05-24T19:02:51Z</dcterms:modified>
</cp:coreProperties>
</file>