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137-89B6-4BC1-A6F9-93B2861FBE77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media1.m4a"/><Relationship Id="rId7" Type="http://schemas.openxmlformats.org/officeDocument/2006/relationships/hyperlink" Target="https://youtu.be/s_HYKelQG6Y" TargetMode="External"/><Relationship Id="rId12" Type="http://schemas.openxmlformats.org/officeDocument/2006/relationships/hyperlink" Target="https://www.homeschoolmath.net/worksheets/british-money.php" TargetMode="External"/><Relationship Id="rId17" Type="http://schemas.openxmlformats.org/officeDocument/2006/relationships/image" Target="../media/image9.png"/><Relationship Id="rId2" Type="http://schemas.microsoft.com/office/2007/relationships/media" Target="../media/media1.m4a"/><Relationship Id="rId16" Type="http://schemas.openxmlformats.org/officeDocument/2006/relationships/image" Target="../media/image8.png"/><Relationship Id="rId1" Type="http://schemas.openxmlformats.org/officeDocument/2006/relationships/video" Target="https://www.youtube.com/embed/s4VUZZfh2TE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jpg"/><Relationship Id="rId15" Type="http://schemas.openxmlformats.org/officeDocument/2006/relationships/image" Target="../media/image7.png"/><Relationship Id="rId10" Type="http://schemas.openxmlformats.org/officeDocument/2006/relationships/hyperlink" Target="https://www.topmarks.co.uk/maths-games/5-7-years/money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hyperlink" Target="https://www.bbc.co.uk/bitesize/topics/zp8d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" y="-14402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4" t="17656" r="23869"/>
          <a:stretch/>
        </p:blipFill>
        <p:spPr>
          <a:xfrm>
            <a:off x="349503" y="2129717"/>
            <a:ext cx="2953372" cy="46210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2538" y="54788"/>
            <a:ext cx="5437017" cy="2958996"/>
          </a:xfrm>
          <a:prstGeom prst="rect">
            <a:avLst/>
          </a:prstGeom>
          <a:solidFill>
            <a:schemeClr val="bg1"/>
          </a:solidFill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Bookshelf Bookcase Furniture · Free vector graphic on Pixabay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08" y="2501572"/>
            <a:ext cx="2653924" cy="3117171"/>
          </a:xfrm>
          <a:prstGeom prst="rect">
            <a:avLst/>
          </a:prstGeom>
        </p:spPr>
      </p:pic>
      <p:pic>
        <p:nvPicPr>
          <p:cNvPr id="13" name="Picture 12" descr="Desk PNG Photo | PNG Al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76" y="2904237"/>
            <a:ext cx="6576820" cy="4226444"/>
          </a:xfrm>
          <a:prstGeom prst="rect">
            <a:avLst/>
          </a:prstGeom>
        </p:spPr>
      </p:pic>
      <p:pic>
        <p:nvPicPr>
          <p:cNvPr id="10" name="Picture 9" descr="c# - Drawing 2 bitmaps in one picturebox - Stack Overflow">
            <a:hlinkClick r:id="rId10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9726" b="19264"/>
          <a:stretch/>
        </p:blipFill>
        <p:spPr>
          <a:xfrm rot="3845804">
            <a:off x="10125036" y="3297244"/>
            <a:ext cx="1672684" cy="1276082"/>
          </a:xfrm>
          <a:prstGeom prst="rect">
            <a:avLst/>
          </a:prstGeom>
        </p:spPr>
      </p:pic>
      <p:pic>
        <p:nvPicPr>
          <p:cNvPr id="11" name="Picture 10" descr="Book PNG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69" y="3050300"/>
            <a:ext cx="1389943" cy="1389943"/>
          </a:xfrm>
          <a:prstGeom prst="rect">
            <a:avLst/>
          </a:prstGeom>
        </p:spPr>
      </p:pic>
      <p:pic>
        <p:nvPicPr>
          <p:cNvPr id="15" name="Picture 14" descr="Laptop PNG Transparent Images | PNG All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68" y="2879969"/>
            <a:ext cx="2136082" cy="18023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26400" y="235770"/>
            <a:ext cx="4009971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Introduction to the coins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35486" y="4423287"/>
            <a:ext cx="54602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Mrs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Mathintyre’s</a:t>
            </a:r>
            <a:endParaRPr lang="en-US" sz="32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Money classroom </a:t>
            </a:r>
            <a:r>
              <a:rPr lang="en-US" sz="3200" b="1" smtClean="0">
                <a:ln/>
                <a:solidFill>
                  <a:schemeClr val="accent4"/>
                </a:solidFill>
              </a:rPr>
              <a:t>for Early/First </a:t>
            </a:r>
            <a:r>
              <a:rPr lang="en-US" sz="3200" b="1" dirty="0" smtClean="0">
                <a:ln/>
                <a:solidFill>
                  <a:schemeClr val="accent4"/>
                </a:solidFill>
              </a:rPr>
              <a:t>level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s4VUZZfh2TE"/>
          <p:cNvPicPr>
            <a:picLocks noRot="1" noChangeAspect="1"/>
          </p:cNvPicPr>
          <p:nvPr>
            <a:videoFile r:link="rId1"/>
          </p:nvPr>
        </p:nvPicPr>
        <p:blipFill>
          <a:blip r:embed="rId16"/>
          <a:stretch>
            <a:fillRect/>
          </a:stretch>
        </p:blipFill>
        <p:spPr>
          <a:xfrm>
            <a:off x="6348226" y="767564"/>
            <a:ext cx="3673854" cy="2066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01" y="24614"/>
            <a:ext cx="506039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in </a:t>
            </a:r>
            <a:r>
              <a:rPr lang="en-GB" dirty="0" err="1" smtClean="0"/>
              <a:t>Powerpoint</a:t>
            </a:r>
            <a:r>
              <a:rPr lang="en-GB" dirty="0" smtClean="0"/>
              <a:t> and start the slideshow.</a:t>
            </a:r>
          </a:p>
          <a:p>
            <a:r>
              <a:rPr lang="en-GB" dirty="0" smtClean="0"/>
              <a:t>Click on the items below to access the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whiteboard has a video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library takes you to a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books take you to some paper based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laptop takes you to some BBC </a:t>
            </a:r>
            <a:r>
              <a:rPr lang="en-GB" dirty="0" err="1"/>
              <a:t>B</a:t>
            </a:r>
            <a:r>
              <a:rPr lang="en-GB" dirty="0" err="1" smtClean="0"/>
              <a:t>itesize</a:t>
            </a:r>
            <a:r>
              <a:rPr lang="en-GB" dirty="0" smtClean="0"/>
              <a:t> lessons and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dice takes you to some related games </a:t>
            </a:r>
            <a:endParaRPr lang="en-GB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06049" y="3214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69</Words>
  <Application>Microsoft Office PowerPoint</Application>
  <PresentationFormat>Widescreen</PresentationFormat>
  <Paragraphs>10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2020-05-24T10:50:04Z</dcterms:created>
  <dcterms:modified xsi:type="dcterms:W3CDTF">2020-05-24T19:04:58Z</dcterms:modified>
</cp:coreProperties>
</file>