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9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3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3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8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3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4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574165"/>
            <a:ext cx="9144000" cy="2387600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BGE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23737"/>
            <a:ext cx="9144000" cy="27340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EXPLORING CONTROL AND FLUENCY</a:t>
            </a:r>
            <a:endParaRPr lang="en-US" dirty="0">
              <a:cs typeface="Calibri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DEVELOPING AN UNDERSTANDING OF KINAESTHETIC AWARENESS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IDENTIFYING PROBLEM SOLVING SKILLS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207AD-F5DB-45CE-8B14-95FD8B52E0F4}"/>
              </a:ext>
            </a:extLst>
          </p:cNvPr>
          <p:cNvSpPr txBox="1"/>
          <p:nvPr/>
        </p:nvSpPr>
        <p:spPr>
          <a:xfrm>
            <a:off x="1245079" y="1417607"/>
            <a:ext cx="9270520" cy="38472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600"/>
              <a:t>CONTROL: </a:t>
            </a:r>
          </a:p>
          <a:p>
            <a:pPr algn="ctr"/>
            <a:r>
              <a:rPr lang="en-GB" sz="2600"/>
              <a:t>the ability to manage a machine, vehicle, or other moving object</a:t>
            </a:r>
          </a:p>
          <a:p>
            <a:pPr algn="ctr"/>
            <a:endParaRPr lang="en-GB"/>
          </a:p>
          <a:p>
            <a:pPr algn="ctr"/>
            <a:r>
              <a:rPr lang="en-GB" sz="2600"/>
              <a:t>For Example, a trampolinist will be in full control of their body in order to allow them to safely and precisely execute skills</a:t>
            </a:r>
          </a:p>
          <a:p>
            <a:pPr algn="ctr"/>
            <a:endParaRPr lang="en-GB"/>
          </a:p>
          <a:p>
            <a:pPr algn="ctr"/>
            <a:r>
              <a:rPr lang="en-GB" sz="2600"/>
              <a:t>FLUENCY:</a:t>
            </a:r>
          </a:p>
          <a:p>
            <a:pPr algn="ctr"/>
            <a:r>
              <a:rPr lang="en-GB" sz="2600"/>
              <a:t> flowing and smooth. </a:t>
            </a:r>
          </a:p>
          <a:p>
            <a:pPr algn="ctr"/>
            <a:r>
              <a:rPr lang="en-GB" sz="2600"/>
              <a:t>For example, a high class trampolinist will perform a routine so that each move flows smoothly into the next.</a:t>
            </a:r>
          </a:p>
        </p:txBody>
      </p:sp>
    </p:spTree>
    <p:extLst>
      <p:ext uri="{BB962C8B-B14F-4D97-AF65-F5344CB8AC3E}">
        <p14:creationId xmlns:p14="http://schemas.microsoft.com/office/powerpoint/2010/main" val="27247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6" name="Rectangle 10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2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AFCBC4-A95B-41B7-BE29-961A80A01487}"/>
              </a:ext>
            </a:extLst>
          </p:cNvPr>
          <p:cNvSpPr txBox="1"/>
          <p:nvPr/>
        </p:nvSpPr>
        <p:spPr>
          <a:xfrm>
            <a:off x="4361606" y="1683143"/>
            <a:ext cx="6627377" cy="349171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you create a challenge which allows you to demonstrate good co-ordination and fluency?</a:t>
            </a:r>
            <a:endParaRPr lang="en-US"/>
          </a:p>
          <a:p>
            <a:pPr indent="-182880"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**PAY ATTENTION**</a:t>
            </a:r>
          </a:p>
          <a:p>
            <a:pPr indent="-182880"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Some hints will be posted on our twitter page later today</a:t>
            </a:r>
          </a:p>
          <a:p>
            <a:pPr indent="-182880"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ChrystonPE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Freeform: Shape 14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600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2096-DD87-449F-B972-5F7A4CA76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a typeface="+mj-lt"/>
                <a:cs typeface="+mj-lt"/>
              </a:rPr>
              <a:t>KINAESTHETIC AWARENESS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ACA18-4338-46EA-BC85-E63C2EC83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how you sense your body. ... Kinesthesia is your internal </a:t>
            </a:r>
            <a:r>
              <a:rPr lang="en-US" b="1" dirty="0">
                <a:ea typeface="+mn-lt"/>
                <a:cs typeface="+mn-lt"/>
              </a:rPr>
              <a:t>awareness</a:t>
            </a:r>
            <a:r>
              <a:rPr lang="en-US" dirty="0">
                <a:ea typeface="+mn-lt"/>
                <a:cs typeface="+mn-lt"/>
              </a:rPr>
              <a:t> of your body. </a:t>
            </a:r>
            <a:r>
              <a:rPr lang="en-US" b="1" dirty="0">
                <a:ea typeface="+mn-lt"/>
                <a:cs typeface="+mn-lt"/>
              </a:rPr>
              <a:t>Kinesthetic</a:t>
            </a:r>
            <a:r>
              <a:rPr lang="en-US" dirty="0">
                <a:ea typeface="+mn-lt"/>
                <a:cs typeface="+mn-lt"/>
              </a:rPr>
              <a:t> receptors in your muscles, tendons and joints inform your brain about the position, shape, effort and direction of your body's movement</a:t>
            </a:r>
            <a:endParaRPr lang="en-US"/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For Example, a trampolinist will be fully aware of the position of their body in order to allow them to execute difficult and complex skills.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805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86DD-1813-4337-A805-B4E363BE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3FDCC-7630-461B-889B-30938FB61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pPr marL="0" indent="0" algn="ctr">
              <a:buNone/>
            </a:pPr>
            <a:r>
              <a:rPr lang="en-US" sz="4000" dirty="0">
                <a:ea typeface="+mn-lt"/>
                <a:cs typeface="+mn-lt"/>
              </a:rPr>
              <a:t>Can you increase the challenge </a:t>
            </a:r>
          </a:p>
          <a:p>
            <a:pPr marL="0" indent="0" algn="ctr">
              <a:buNone/>
            </a:pPr>
            <a:r>
              <a:rPr lang="en-US" sz="4000" dirty="0">
                <a:ea typeface="+mn-lt"/>
                <a:cs typeface="+mn-lt"/>
              </a:rPr>
              <a:t>of your task to demonstrate Kinaesthetic Awareness?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2598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9FCE8-B39C-4105-B058-011425D5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0C4B2-0E23-42A8-9515-59F3DC727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32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3200" b="1" dirty="0">
                <a:ea typeface="+mn-lt"/>
                <a:cs typeface="+mn-lt"/>
              </a:rPr>
              <a:t>the process of finding solutions to difficult or complex issues</a:t>
            </a:r>
            <a:endParaRPr lang="en-US" sz="320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3200" b="1" dirty="0">
                <a:ea typeface="+mn-lt"/>
                <a:cs typeface="+mn-lt"/>
              </a:rPr>
              <a:t>For example; a model performer in Badminton will devise a strategy which will allow them to prevent their opponent from using their strengths within a game</a:t>
            </a:r>
            <a:endParaRPr lang="en-US" sz="320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317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A0036-481A-440A-A741-6FD5C32FF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CHALLENGE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55F4A-0520-4592-BBCB-86A8BCC63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Can you adapt your challenge to demonstrate you problem solving skills?</a:t>
            </a:r>
            <a:endParaRPr lang="en-US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@</a:t>
            </a:r>
            <a:r>
              <a:rPr lang="en-US" dirty="0" err="1">
                <a:ea typeface="+mn-lt"/>
                <a:cs typeface="+mn-lt"/>
              </a:rPr>
              <a:t>ChrystonPE</a:t>
            </a:r>
            <a:endParaRPr lang="en-US" err="1">
              <a:cs typeface="Calibri" panose="020F0502020204030204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67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66101-7EAD-4E32-9BBB-4FF7A4F2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59956" y="312715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cs typeface="Calibri Light"/>
              </a:rPr>
              <a:t>NEXT STEPS....</a:t>
            </a:r>
            <a:br>
              <a:rPr lang="en-US" dirty="0">
                <a:cs typeface="Calibri Light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2BA84-C4B9-4EFB-BFB3-92B8DF521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8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800" b="1" dirty="0">
                <a:ea typeface="+mn-lt"/>
                <a:cs typeface="+mn-lt"/>
              </a:rPr>
              <a:t>Can you provide us with evidence of your challenge? </a:t>
            </a:r>
            <a:endParaRPr lang="en-US" sz="2800">
              <a:cs typeface="Calibri" panose="020F0502020204030204"/>
            </a:endParaRPr>
          </a:p>
          <a:p>
            <a:pPr marL="0" indent="0" algn="ctr">
              <a:buNone/>
            </a:pPr>
            <a:endParaRPr lang="en-US" sz="28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800" b="1" dirty="0">
                <a:ea typeface="+mn-lt"/>
                <a:cs typeface="+mn-lt"/>
              </a:rPr>
              <a:t>Can you complete the different stages of your challenge in order to set targets for your peers?</a:t>
            </a:r>
            <a:endParaRPr lang="en-US" sz="2800"/>
          </a:p>
          <a:p>
            <a:pPr marL="0" indent="0" algn="ctr">
              <a:buNone/>
            </a:pPr>
            <a:endParaRPr lang="en-US" sz="2800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800" b="1" dirty="0">
                <a:ea typeface="+mn-lt"/>
                <a:cs typeface="+mn-lt"/>
              </a:rPr>
              <a:t>Keep an eye on our twitter feed for ideas, and to take your peers up on the challenges they have set for you!</a:t>
            </a:r>
            <a:endParaRPr lang="en-US" sz="280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086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3C92-A717-4178-8CFD-D4885E1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REFLECT......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1A1D-DCE0-474C-B5C7-D33EC64F6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ea typeface="+mn-lt"/>
                <a:cs typeface="+mn-lt"/>
              </a:rPr>
              <a:t>What can you tell us about co-ordination and fluency? How has your task demonstrated your control and fluency?</a:t>
            </a:r>
            <a:endParaRPr lang="en-US" sz="2800">
              <a:cs typeface="Calibri" panose="020F0502020204030204"/>
            </a:endParaRPr>
          </a:p>
          <a:p>
            <a:pPr marL="0" indent="0" algn="ctr">
              <a:buNone/>
            </a:pPr>
            <a:endParaRPr lang="en-US" sz="28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800" dirty="0">
                <a:ea typeface="+mn-lt"/>
                <a:cs typeface="+mn-lt"/>
              </a:rPr>
              <a:t>Can you describe the impact that </a:t>
            </a:r>
            <a:r>
              <a:rPr lang="en-US" sz="2800" dirty="0" err="1">
                <a:ea typeface="+mn-lt"/>
                <a:cs typeface="+mn-lt"/>
              </a:rPr>
              <a:t>kinaesthetic</a:t>
            </a:r>
            <a:r>
              <a:rPr lang="en-US" sz="2800" dirty="0">
                <a:ea typeface="+mn-lt"/>
                <a:cs typeface="+mn-lt"/>
              </a:rPr>
              <a:t> awareness might have on your performance?</a:t>
            </a:r>
            <a:endParaRPr lang="en-US" sz="2800"/>
          </a:p>
          <a:p>
            <a:pPr marL="0" indent="0" algn="ctr">
              <a:buNone/>
            </a:pPr>
            <a:endParaRPr lang="en-US" sz="2800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800" dirty="0">
                <a:ea typeface="+mn-lt"/>
                <a:cs typeface="+mn-lt"/>
              </a:rPr>
              <a:t>How have you shown good Problem Solving skills? Can you think of any other examples of how you would be required to solve problems within different activities?</a:t>
            </a:r>
            <a:endParaRPr lang="en-US" sz="2800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039249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BGE CHALLENGE</vt:lpstr>
      <vt:lpstr>PowerPoint Presentation</vt:lpstr>
      <vt:lpstr>PowerPoint Presentation</vt:lpstr>
      <vt:lpstr>KINAESTHETIC AWARENESS</vt:lpstr>
      <vt:lpstr>CHALLENGE</vt:lpstr>
      <vt:lpstr>PROBLEM SOLVING</vt:lpstr>
      <vt:lpstr>CHALLENGE 3</vt:lpstr>
      <vt:lpstr>NEXT STEPS.... </vt:lpstr>
      <vt:lpstr>REFLECT......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Mr Cooper</cp:lastModifiedBy>
  <cp:revision>77</cp:revision>
  <dcterms:created xsi:type="dcterms:W3CDTF">2020-03-24T10:37:48Z</dcterms:created>
  <dcterms:modified xsi:type="dcterms:W3CDTF">2020-03-24T11:05:33Z</dcterms:modified>
</cp:coreProperties>
</file>