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8419" autoAdjust="0"/>
  </p:normalViewPr>
  <p:slideViewPr>
    <p:cSldViewPr>
      <p:cViewPr>
        <p:scale>
          <a:sx n="70" d="100"/>
          <a:sy n="70" d="100"/>
        </p:scale>
        <p:origin x="-13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 err="1" smtClean="0"/>
              <a:t>pokemon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7B7EBF-068E-40DA-845F-632077083F9F}" type="datetimeFigureOut">
              <a:rPr lang="en-GB" smtClean="0"/>
              <a:t>15/02/2015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2882AE-7FDE-446F-987E-25F1F9D30505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8992" cy="659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8799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</a:rPr>
              <a:t>Claude Monet</a:t>
            </a:r>
            <a:endParaRPr lang="en-GB" sz="7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By Robbie Hughes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CC00"/>
                </a:solidFill>
              </a:rPr>
              <a:t>Facts about </a:t>
            </a:r>
            <a:r>
              <a:rPr lang="en-GB" dirty="0">
                <a:solidFill>
                  <a:srgbClr val="00CC00"/>
                </a:solidFill>
              </a:rPr>
              <a:t>C</a:t>
            </a:r>
            <a:r>
              <a:rPr lang="en-GB" dirty="0" smtClean="0">
                <a:solidFill>
                  <a:srgbClr val="00CC00"/>
                </a:solidFill>
              </a:rPr>
              <a:t>laude Monet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66"/>
                </a:solidFill>
              </a:rPr>
              <a:t>Claude Monet (1840-1926) was the primary inspiration for the new art movement of impressionism. Along with his contemporaries, he captured the light of nature on canvass in a unique, spontaneous and vivacious style.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Claude Monet was born in 14 November 1840, in Paris, France. His family soon moved to Le Havre where he grew up. His father wished him to become a grocer, but Monet’s aspirations lay in art.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9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Claude </a:t>
            </a:r>
            <a:r>
              <a:rPr lang="en-GB" dirty="0" smtClean="0"/>
              <a:t>Monet’s Painting’s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4546486" cy="5589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64400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CLAUDE MONET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 b="22910"/>
          <a:stretch>
            <a:fillRect/>
          </a:stretch>
        </p:blipFill>
        <p:spPr>
          <a:xfrm>
            <a:off x="971600" y="1556792"/>
            <a:ext cx="7070575" cy="4896544"/>
          </a:xfrm>
        </p:spPr>
      </p:pic>
    </p:spTree>
    <p:extLst>
      <p:ext uri="{BB962C8B-B14F-4D97-AF65-F5344CB8AC3E}">
        <p14:creationId xmlns:p14="http://schemas.microsoft.com/office/powerpoint/2010/main" val="8842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drumroll.wav"/>
          </p:stSnd>
        </p:sndAc>
      </p:transition>
    </mc:Choice>
    <mc:Fallback>
      <p:transition spd="slow">
        <p:dissolv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Claude Monet’s</a:t>
            </a:r>
            <a:br>
              <a:rPr lang="en-GB" dirty="0" smtClean="0"/>
            </a:br>
            <a:r>
              <a:rPr lang="en-GB" dirty="0" smtClean="0"/>
              <a:t>Death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Monet was one of the greatest modern painters. His output was prolific and he continued to develop and innovate throughout his long artistic life.</a:t>
            </a:r>
          </a:p>
          <a:p>
            <a:r>
              <a:rPr lang="en-GB" dirty="0"/>
              <a:t>He died from lung cancer in December 1926.</a:t>
            </a:r>
          </a:p>
          <a:p>
            <a:pPr marL="13716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80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More painting’s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20" y="27390"/>
            <a:ext cx="1379229" cy="138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17" y="31243"/>
            <a:ext cx="1843683" cy="138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20" y="1556792"/>
            <a:ext cx="918392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sz="6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THANK YOU</a:t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FOR READING</a:t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watching</a:t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Robbie </a:t>
            </a: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hughes</a:t>
            </a: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</a:rPr>
              <a:t>production</a:t>
            </a:r>
            <a:endParaRPr lang="en-GB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577</TotalTime>
  <Words>133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Claude Monet</vt:lpstr>
      <vt:lpstr>Facts about Claude Monet</vt:lpstr>
      <vt:lpstr>Claude Monet’s Painting’s</vt:lpstr>
      <vt:lpstr>CLAUDE MONET</vt:lpstr>
      <vt:lpstr> Claude Monet’s Death</vt:lpstr>
      <vt:lpstr> More painting’s</vt:lpstr>
      <vt:lpstr>  THANK YOU FOR READING and watching a  Robbie hughes production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Claude Monet</dc:title>
  <dc:creator>Fiona</dc:creator>
  <cp:lastModifiedBy>Fiona</cp:lastModifiedBy>
  <cp:revision>18</cp:revision>
  <dcterms:created xsi:type="dcterms:W3CDTF">2015-02-14T22:06:57Z</dcterms:created>
  <dcterms:modified xsi:type="dcterms:W3CDTF">2015-02-15T20:14:42Z</dcterms:modified>
</cp:coreProperties>
</file>