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Numeracy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Place Value </a:t>
            </a:r>
            <a:r>
              <a:rPr lang="en-GB" sz="1200" dirty="0" smtClean="0">
                <a:latin typeface="Comic Sans MS" panose="030F0702030302020204" pitchFamily="66" charset="0"/>
              </a:rPr>
              <a:t>– up to 100,000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Money - </a:t>
            </a:r>
            <a:r>
              <a:rPr lang="en-GB" sz="1200" dirty="0" smtClean="0">
                <a:latin typeface="Comic Sans MS" panose="030F0702030302020204" pitchFamily="66" charset="0"/>
              </a:rPr>
              <a:t>making amounts and given change using coins and notes to £100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Money problems in real life situations</a:t>
            </a:r>
          </a:p>
          <a:p>
            <a:pPr algn="ctr" eaLnBrk="1" hangingPunct="1">
              <a:spcBef>
                <a:spcPct val="50000"/>
              </a:spcBef>
            </a:pP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2731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Group novels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Poetry</a:t>
            </a:r>
            <a:endParaRPr lang="en-GB" sz="11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Cloze procedures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Reading </a:t>
            </a:r>
            <a:r>
              <a:rPr lang="en-GB" sz="1100" dirty="0">
                <a:latin typeface="Comic Sans MS" panose="030F0702030302020204" pitchFamily="66" charset="0"/>
              </a:rPr>
              <a:t>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</a:t>
            </a:r>
            <a:r>
              <a:rPr lang="en-GB" sz="1100" b="1" dirty="0" smtClean="0">
                <a:latin typeface="Comic Sans MS" panose="030F0702030302020204" pitchFamily="66" charset="0"/>
              </a:rPr>
              <a:t>– </a:t>
            </a:r>
            <a:r>
              <a:rPr lang="en-GB" sz="1100" dirty="0" smtClean="0">
                <a:latin typeface="Comic Sans MS" panose="030F0702030302020204" pitchFamily="66" charset="0"/>
              </a:rPr>
              <a:t>Narrative</a:t>
            </a:r>
            <a:r>
              <a:rPr lang="en-GB" sz="1100" smtClean="0">
                <a:latin typeface="Comic Sans MS" panose="030F0702030302020204" pitchFamily="66" charset="0"/>
              </a:rPr>
              <a:t>, </a:t>
            </a:r>
            <a:r>
              <a:rPr lang="en-GB" sz="1100">
                <a:latin typeface="Comic Sans MS" panose="030F0702030302020204" pitchFamily="66" charset="0"/>
              </a:rPr>
              <a:t>E</a:t>
            </a:r>
            <a:r>
              <a:rPr lang="en-GB" sz="1100" smtClean="0">
                <a:latin typeface="Comic Sans MS" panose="030F0702030302020204" pitchFamily="66" charset="0"/>
              </a:rPr>
              <a:t>xplanation </a:t>
            </a:r>
            <a:r>
              <a:rPr lang="en-GB" sz="1100" dirty="0">
                <a:latin typeface="Comic Sans MS" panose="030F0702030302020204" pitchFamily="66" charset="0"/>
              </a:rPr>
              <a:t>T</a:t>
            </a:r>
            <a:r>
              <a:rPr lang="en-GB" sz="1100" smtClean="0">
                <a:latin typeface="Comic Sans MS" panose="030F0702030302020204" pitchFamily="66" charset="0"/>
              </a:rPr>
              <a:t>exts </a:t>
            </a:r>
            <a:r>
              <a:rPr lang="en-GB" sz="1100" dirty="0" smtClean="0">
                <a:latin typeface="Comic Sans MS" panose="030F0702030302020204" pitchFamily="66" charset="0"/>
              </a:rPr>
              <a:t>and</a:t>
            </a:r>
            <a:r>
              <a:rPr lang="en-GB" sz="1100" b="1" dirty="0" smtClean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Poetry. Handwriting</a:t>
            </a:r>
            <a:r>
              <a:rPr lang="en-GB" sz="1100" b="1" dirty="0" smtClean="0">
                <a:latin typeface="Comic Sans MS" panose="030F0702030302020204" pitchFamily="66" charset="0"/>
              </a:rPr>
              <a:t> Grammar </a:t>
            </a:r>
            <a:r>
              <a:rPr lang="en-GB" sz="1100" dirty="0" smtClean="0">
                <a:latin typeface="Comic Sans MS" panose="030F0702030302020204" pitchFamily="66" charset="0"/>
              </a:rPr>
              <a:t>– nouns, verbs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 smtClean="0">
                <a:latin typeface="Comic Sans MS" panose="030F0702030302020204" pitchFamily="66" charset="0"/>
              </a:rPr>
              <a:t>Spelling</a:t>
            </a:r>
            <a:r>
              <a:rPr lang="en-GB" sz="1100" dirty="0" smtClean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–Singl</a:t>
            </a:r>
            <a:r>
              <a:rPr lang="en-GB" sz="1100" dirty="0" smtClean="0">
                <a:latin typeface="Comic Sans MS" panose="030F0702030302020204" pitchFamily="66" charset="0"/>
              </a:rPr>
              <a:t>e Word Spelling List/</a:t>
            </a:r>
            <a:r>
              <a:rPr lang="en-GB" sz="1100" dirty="0" smtClean="0">
                <a:latin typeface="Comic Sans MS" panose="030F0702030302020204" pitchFamily="66" charset="0"/>
              </a:rPr>
              <a:t>Spelling </a:t>
            </a:r>
            <a:r>
              <a:rPr lang="en-GB" sz="1100" dirty="0">
                <a:latin typeface="Comic Sans MS" panose="030F0702030302020204" pitchFamily="66" charset="0"/>
              </a:rPr>
              <a:t>Strategies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</a:t>
            </a:r>
            <a:endParaRPr lang="en-GB" dirty="0"/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Science - Water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RME</a:t>
            </a:r>
            <a:r>
              <a:rPr lang="en-GB" sz="1200" dirty="0" smtClean="0">
                <a:latin typeface="Comic Sans MS" panose="030F0702030302020204" pitchFamily="66" charset="0"/>
              </a:rPr>
              <a:t> –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P6/5 – Christmas in France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ICT</a:t>
            </a:r>
            <a:r>
              <a:rPr lang="en-GB" sz="1200" dirty="0" smtClean="0">
                <a:latin typeface="Comic Sans MS" panose="030F0702030302020204" pitchFamily="66" charset="0"/>
              </a:rPr>
              <a:t> – Typing skills and Microsoft Word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Art</a:t>
            </a:r>
            <a:r>
              <a:rPr lang="en-GB" sz="1200" dirty="0" smtClean="0">
                <a:latin typeface="Comic Sans MS" panose="030F0702030302020204" pitchFamily="66" charset="0"/>
              </a:rPr>
              <a:t> – Christmas Craft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Collage</a:t>
            </a:r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64278" y="5003973"/>
            <a:ext cx="216058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</a:t>
            </a:r>
            <a:r>
              <a:rPr lang="en-GB" sz="1200" b="1" dirty="0" smtClean="0">
                <a:latin typeface="Comic Sans MS" panose="030F0702030302020204" pitchFamily="66" charset="0"/>
              </a:rPr>
              <a:t>Wellbeing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Emotional Health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Dance</a:t>
            </a: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2968625" y="845624"/>
            <a:ext cx="2808288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Spelling sentences and activities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Home 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Maths Worksheets and activities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Handwriting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Blog </a:t>
            </a:r>
            <a:r>
              <a:rPr lang="en-GB" sz="1200" dirty="0">
                <a:latin typeface="Comic Sans MS" panose="030F0702030302020204" pitchFamily="66" charset="0"/>
              </a:rPr>
              <a:t>Activities</a:t>
            </a:r>
            <a:endParaRPr lang="en-GB" sz="1200" dirty="0"/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419475" y="4071938"/>
            <a:ext cx="2160588" cy="240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Special Events</a:t>
            </a: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Cinema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Food Week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Library Visit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Reading Challenge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Christmas Party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Christmas Lunch</a:t>
            </a:r>
          </a:p>
          <a:p>
            <a:pPr algn="ctr" eaLnBrk="1" hangingPunct="1">
              <a:spcBef>
                <a:spcPct val="5000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MC90043822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036" y="4131841"/>
            <a:ext cx="11382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264333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P6/5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Nov 2016 – Feb 2016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294" y="2689993"/>
            <a:ext cx="917605" cy="687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1" y="3366090"/>
            <a:ext cx="1313522" cy="765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98" y="2205978"/>
            <a:ext cx="821085" cy="8210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123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20</cp:revision>
  <cp:lastPrinted>2016-11-11T11:38:58Z</cp:lastPrinted>
  <dcterms:created xsi:type="dcterms:W3CDTF">2012-08-22T15:29:28Z</dcterms:created>
  <dcterms:modified xsi:type="dcterms:W3CDTF">2016-11-11T11:39:03Z</dcterms:modified>
</cp:coreProperties>
</file>