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71668E-C26B-4F5E-B2FF-B8DA77D700E7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2597B1-8B06-4112-A07A-04E8BAFA452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0"/>
            <a:ext cx="2709810" cy="1144156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P5/4 Shared Plan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5536" y="327134"/>
            <a:ext cx="2192288" cy="4320480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Literacy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Reading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Banded Books and Novel Studies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Spelling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Spelling Rules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Writing</a:t>
            </a:r>
            <a:r>
              <a:rPr lang="en-GB" sz="1600" dirty="0" smtClean="0">
                <a:solidFill>
                  <a:schemeClr val="bg1"/>
                </a:solidFill>
              </a:rPr>
              <a:t> – Information reports on the Romans/ life in Roman times.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Recounts on Easter Assembly and school trip.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6420931" y="196612"/>
            <a:ext cx="2192288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>
                <a:solidFill>
                  <a:schemeClr val="bg1"/>
                </a:solidFill>
              </a:rPr>
              <a:t>Numeracy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2D and 3D shapes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Money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Time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Multiplication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Mental Maths </a:t>
            </a:r>
            <a:r>
              <a:rPr lang="en-GB" sz="1600" i="1" dirty="0" smtClean="0">
                <a:solidFill>
                  <a:schemeClr val="bg1"/>
                </a:solidFill>
              </a:rPr>
              <a:t>Partitioning and counting on and back</a:t>
            </a:r>
            <a:endParaRPr lang="en-GB" sz="1600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sp.yimg.com/xj/th?id=OIP.Mb1bb3810e6833d07aead25b6883d4ba6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688" y="2996952"/>
            <a:ext cx="1272927" cy="165066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3"/>
          <p:cNvSpPr txBox="1">
            <a:spLocks/>
          </p:cNvSpPr>
          <p:nvPr/>
        </p:nvSpPr>
        <p:spPr>
          <a:xfrm>
            <a:off x="3347864" y="1340768"/>
            <a:ext cx="2192288" cy="20321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>
                <a:solidFill>
                  <a:schemeClr val="bg1"/>
                </a:solidFill>
              </a:rPr>
              <a:t>IDL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The Romans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i="1" dirty="0" smtClean="0">
                <a:solidFill>
                  <a:schemeClr val="bg1"/>
                </a:solidFill>
              </a:rPr>
              <a:t>The Easter Story (P5 children will be performing this in school)</a:t>
            </a:r>
            <a:endParaRPr lang="en-GB" sz="1600" i="1" dirty="0">
              <a:solidFill>
                <a:schemeClr val="bg1"/>
              </a:solidFill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>
          <a:xfrm>
            <a:off x="6420931" y="2996952"/>
            <a:ext cx="2192288" cy="231467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>
                <a:solidFill>
                  <a:schemeClr val="bg1"/>
                </a:solidFill>
              </a:rPr>
              <a:t>Health and Wellbeing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Gymnastics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Possession Games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Circle Time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Emotional wellbeing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467544" y="4647615"/>
            <a:ext cx="2192288" cy="15896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>
                <a:solidFill>
                  <a:schemeClr val="bg1"/>
                </a:solidFill>
              </a:rPr>
              <a:t>RME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The Easter Story</a:t>
            </a:r>
            <a:endParaRPr lang="en-GB" sz="1600" i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sp.yimg.com/xj/th?id=OIP.M8fe916f16e39c3475069377793e31a96o0&amp;pid=15.1&amp;P=0&amp;w=186&amp;h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17232"/>
            <a:ext cx="1153555" cy="99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3"/>
          <p:cNvSpPr txBox="1">
            <a:spLocks/>
          </p:cNvSpPr>
          <p:nvPr/>
        </p:nvSpPr>
        <p:spPr>
          <a:xfrm>
            <a:off x="3059831" y="4825831"/>
            <a:ext cx="3361099" cy="177152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Other</a:t>
            </a:r>
          </a:p>
          <a:p>
            <a:pPr algn="l"/>
            <a:r>
              <a:rPr lang="en-GB" sz="1600" dirty="0" smtClean="0">
                <a:solidFill>
                  <a:schemeClr val="bg1"/>
                </a:solidFill>
              </a:rPr>
              <a:t>Easter </a:t>
            </a:r>
            <a:r>
              <a:rPr lang="en-GB" sz="1600" smtClean="0">
                <a:solidFill>
                  <a:schemeClr val="bg1"/>
                </a:solidFill>
              </a:rPr>
              <a:t>Assembly date – 24.3.16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86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P5/4 Shared Plan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P5/4 Shared Plan</dc:title>
  <dc:creator>Gordy</dc:creator>
  <cp:lastModifiedBy>Gordy</cp:lastModifiedBy>
  <cp:revision>3</cp:revision>
  <dcterms:created xsi:type="dcterms:W3CDTF">2015-12-06T14:40:25Z</dcterms:created>
  <dcterms:modified xsi:type="dcterms:W3CDTF">2015-12-06T15:08:12Z</dcterms:modified>
</cp:coreProperties>
</file>