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336" y="2668844"/>
            <a:ext cx="155950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JOHN MUIR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785" y="3515523"/>
            <a:ext cx="1688123" cy="3693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 err="1" smtClean="0"/>
              <a:t>Maths</a:t>
            </a:r>
            <a:r>
              <a:rPr lang="en-US" u="sng" dirty="0" smtClean="0"/>
              <a:t> </a:t>
            </a:r>
          </a:p>
          <a:p>
            <a:r>
              <a:rPr lang="en-US" dirty="0" smtClean="0"/>
              <a:t>Measure-</a:t>
            </a:r>
          </a:p>
          <a:p>
            <a:r>
              <a:rPr lang="en-US" dirty="0" smtClean="0"/>
              <a:t> garden area</a:t>
            </a:r>
          </a:p>
          <a:p>
            <a:endParaRPr lang="en-US" dirty="0" smtClean="0"/>
          </a:p>
          <a:p>
            <a:r>
              <a:rPr lang="en-US" dirty="0" smtClean="0"/>
              <a:t>Timelines</a:t>
            </a:r>
          </a:p>
          <a:p>
            <a:endParaRPr lang="en-US" dirty="0" smtClean="0"/>
          </a:p>
          <a:p>
            <a:r>
              <a:rPr lang="en-US" dirty="0" smtClean="0"/>
              <a:t>Money- costing resources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70171" y="3515523"/>
            <a:ext cx="28738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Literacy</a:t>
            </a:r>
          </a:p>
          <a:p>
            <a:r>
              <a:rPr lang="en-US" dirty="0" smtClean="0"/>
              <a:t>John Muir fact file</a:t>
            </a:r>
          </a:p>
          <a:p>
            <a:r>
              <a:rPr lang="en-US" dirty="0" smtClean="0"/>
              <a:t>Record Books</a:t>
            </a:r>
          </a:p>
          <a:p>
            <a:r>
              <a:rPr lang="en-US" dirty="0" smtClean="0"/>
              <a:t>Posters</a:t>
            </a:r>
          </a:p>
          <a:p>
            <a:r>
              <a:rPr lang="en-US" dirty="0" smtClean="0"/>
              <a:t>Instructions</a:t>
            </a:r>
          </a:p>
          <a:p>
            <a:r>
              <a:rPr lang="en-US" dirty="0" smtClean="0"/>
              <a:t>Diaries</a:t>
            </a:r>
          </a:p>
          <a:p>
            <a:r>
              <a:rPr lang="en-US" dirty="0" smtClean="0"/>
              <a:t>Visitors and Presenters</a:t>
            </a:r>
          </a:p>
          <a:p>
            <a:r>
              <a:rPr lang="en-US" dirty="0" smtClean="0"/>
              <a:t>Researching plants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70171" y="1913410"/>
            <a:ext cx="1559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Science</a:t>
            </a:r>
          </a:p>
          <a:p>
            <a:r>
              <a:rPr lang="en-US" dirty="0" smtClean="0"/>
              <a:t>Acid rain</a:t>
            </a:r>
          </a:p>
          <a:p>
            <a:r>
              <a:rPr lang="en-US" dirty="0" smtClean="0"/>
              <a:t>Lifecycles</a:t>
            </a:r>
          </a:p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8785" y="482250"/>
            <a:ext cx="1897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Expressive Arts</a:t>
            </a:r>
          </a:p>
          <a:p>
            <a:r>
              <a:rPr lang="en-US" dirty="0" smtClean="0"/>
              <a:t>Landscapes</a:t>
            </a:r>
          </a:p>
          <a:p>
            <a:r>
              <a:rPr lang="en-US" dirty="0" smtClean="0"/>
              <a:t>Nature</a:t>
            </a:r>
          </a:p>
          <a:p>
            <a:r>
              <a:rPr lang="en-US" dirty="0" smtClean="0"/>
              <a:t>Wildlife</a:t>
            </a:r>
          </a:p>
          <a:p>
            <a:endParaRPr lang="en-US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045088" y="562625"/>
            <a:ext cx="2684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Health and Wellbeing</a:t>
            </a:r>
          </a:p>
          <a:p>
            <a:r>
              <a:rPr lang="en-US" dirty="0" smtClean="0"/>
              <a:t>Gardening</a:t>
            </a:r>
          </a:p>
          <a:p>
            <a:r>
              <a:rPr lang="en-US" dirty="0" smtClean="0"/>
              <a:t>Forest walks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537020" y="482250"/>
            <a:ext cx="18328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ECO</a:t>
            </a:r>
          </a:p>
          <a:p>
            <a:r>
              <a:rPr lang="en-US" dirty="0" smtClean="0"/>
              <a:t>Gardening</a:t>
            </a:r>
          </a:p>
          <a:p>
            <a:r>
              <a:rPr lang="en-US" dirty="0" smtClean="0"/>
              <a:t>Biodiversity</a:t>
            </a:r>
          </a:p>
          <a:p>
            <a:r>
              <a:rPr lang="en-US" dirty="0" smtClean="0"/>
              <a:t>Conservation</a:t>
            </a:r>
          </a:p>
          <a:p>
            <a:r>
              <a:rPr lang="en-US" dirty="0" smtClean="0"/>
              <a:t>Habitats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1038" y="4161175"/>
            <a:ext cx="248964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TECHNOLOGIES</a:t>
            </a:r>
          </a:p>
          <a:p>
            <a:r>
              <a:rPr lang="en-US" dirty="0" smtClean="0"/>
              <a:t>Repairs to Honeywell Habitats</a:t>
            </a:r>
          </a:p>
          <a:p>
            <a:r>
              <a:rPr lang="en-US" dirty="0" smtClean="0"/>
              <a:t>Research</a:t>
            </a:r>
          </a:p>
          <a:p>
            <a:r>
              <a:rPr lang="en-US" smtClean="0"/>
              <a:t>Making Bird food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73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33</TotalTime>
  <Words>58</Words>
  <Application>Microsoft Macintosh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Habitat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Horner</dc:creator>
  <cp:lastModifiedBy>Margaret Horner</cp:lastModifiedBy>
  <cp:revision>4</cp:revision>
  <cp:lastPrinted>2016-03-02T21:05:02Z</cp:lastPrinted>
  <dcterms:created xsi:type="dcterms:W3CDTF">2016-03-02T20:31:55Z</dcterms:created>
  <dcterms:modified xsi:type="dcterms:W3CDTF">2016-03-09T21:02:57Z</dcterms:modified>
</cp:coreProperties>
</file>