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567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3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F0B59-62F8-44FC-9FEB-CAC5522BC6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16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EBB66-E38E-4EE7-9F67-A5A8939AFA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4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432AB-8625-4F16-BA83-2B12117937B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78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F1E1C-9CA5-4499-A956-DCB0C55990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1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AC62-7073-48D4-AFA0-8C91669C90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42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48BDB-A266-47A1-9B24-91F8B8BF1E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8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1C3E0-E080-4B56-B258-C6852D76E6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7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859F3-F6DE-4F0C-89DD-996BE2978A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17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2BED9-1FD6-44AD-A4AF-B5AE421A022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38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06C73-41D9-4DB7-B5E8-CC1F260C96E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62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5C49D-526B-4179-B429-55F75E6138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46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00B093-F447-443B-BB0E-77BAC13F422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/>
          <p:cNvSpPr txBox="1">
            <a:spLocks noChangeArrowheads="1"/>
          </p:cNvSpPr>
          <p:nvPr/>
        </p:nvSpPr>
        <p:spPr bwMode="auto">
          <a:xfrm>
            <a:off x="900113" y="549275"/>
            <a:ext cx="2303462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</p:txBody>
      </p:sp>
      <p:sp>
        <p:nvSpPr>
          <p:cNvPr id="2051" name="Text Box 13"/>
          <p:cNvSpPr txBox="1">
            <a:spLocks noChangeArrowheads="1"/>
          </p:cNvSpPr>
          <p:nvPr/>
        </p:nvSpPr>
        <p:spPr bwMode="auto">
          <a:xfrm>
            <a:off x="6184900" y="671513"/>
            <a:ext cx="2160588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Numeracy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multiplication/division</a:t>
            </a:r>
            <a:endParaRPr lang="en-GB" sz="12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- 2</a:t>
            </a:r>
            <a:r>
              <a:rPr lang="en-GB" sz="1200" dirty="0">
                <a:latin typeface="Comic Sans MS" panose="030F0702030302020204" pitchFamily="66" charset="0"/>
              </a:rPr>
              <a:t>, 3, 4, 5, 10 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Money</a:t>
            </a:r>
            <a:endParaRPr lang="en-GB" sz="12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Symmetry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Fractions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Time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052" name="Text Box 18"/>
          <p:cNvSpPr txBox="1">
            <a:spLocks noChangeArrowheads="1"/>
          </p:cNvSpPr>
          <p:nvPr/>
        </p:nvSpPr>
        <p:spPr bwMode="auto">
          <a:xfrm>
            <a:off x="611188" y="476250"/>
            <a:ext cx="2184400" cy="3323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/>
              <a:t>Literacy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Reading 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Banded Class Readers &amp; Novel Studies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Reading for Info – IDL related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Reading for Enjoyment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Writing - </a:t>
            </a:r>
            <a:r>
              <a:rPr lang="en-GB" sz="1100" dirty="0">
                <a:latin typeface="Comic Sans MS" panose="030F0702030302020204" pitchFamily="66" charset="0"/>
              </a:rPr>
              <a:t>Narratives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Information Report – IDL focus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Grammar </a:t>
            </a:r>
            <a:r>
              <a:rPr lang="en-GB" sz="1100" dirty="0">
                <a:latin typeface="Comic Sans MS" panose="030F0702030302020204" pitchFamily="66" charset="0"/>
              </a:rPr>
              <a:t>– </a:t>
            </a:r>
            <a:r>
              <a:rPr lang="en-GB" sz="1100" dirty="0" smtClean="0">
                <a:latin typeface="Comic Sans MS" panose="030F0702030302020204" pitchFamily="66" charset="0"/>
              </a:rPr>
              <a:t>plurals, similes, alliteration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Spelling</a:t>
            </a:r>
            <a:r>
              <a:rPr lang="en-GB" sz="1100" dirty="0">
                <a:latin typeface="Comic Sans MS" panose="030F0702030302020204" pitchFamily="66" charset="0"/>
              </a:rPr>
              <a:t> – </a:t>
            </a:r>
            <a:r>
              <a:rPr lang="en-GB" sz="1100" dirty="0" smtClean="0">
                <a:latin typeface="Comic Sans MS" panose="030F0702030302020204" pitchFamily="66" charset="0"/>
              </a:rPr>
              <a:t>Spelling Made Easy stage 7 and 8. Spelling </a:t>
            </a:r>
            <a:r>
              <a:rPr lang="en-GB" sz="1100" dirty="0">
                <a:latin typeface="Comic Sans MS" panose="030F0702030302020204" pitchFamily="66" charset="0"/>
              </a:rPr>
              <a:t>Strategies</a:t>
            </a:r>
          </a:p>
        </p:txBody>
      </p:sp>
      <p:sp>
        <p:nvSpPr>
          <p:cNvPr id="2053" name="Text Box 19"/>
          <p:cNvSpPr txBox="1">
            <a:spLocks noChangeArrowheads="1"/>
          </p:cNvSpPr>
          <p:nvPr/>
        </p:nvSpPr>
        <p:spPr bwMode="auto">
          <a:xfrm>
            <a:off x="636588" y="4071938"/>
            <a:ext cx="2159000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IDL </a:t>
            </a:r>
            <a:r>
              <a:rPr lang="en-GB" sz="1200" b="1" dirty="0" smtClean="0">
                <a:latin typeface="Comic Sans MS" panose="030F0702030302020204" pitchFamily="66" charset="0"/>
              </a:rPr>
              <a:t>topic</a:t>
            </a:r>
            <a:endParaRPr lang="en-GB" dirty="0"/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France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Science – Bugs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- Get a Grip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1200" b="1" dirty="0" smtClean="0">
                <a:latin typeface="Comic Sans MS" panose="030F0702030302020204" pitchFamily="66" charset="0"/>
              </a:rPr>
              <a:t>RME</a:t>
            </a:r>
            <a:r>
              <a:rPr lang="en-GB" sz="1200" dirty="0" smtClean="0">
                <a:latin typeface="Comic Sans MS" panose="030F0702030302020204" pitchFamily="66" charset="0"/>
              </a:rPr>
              <a:t> -  </a:t>
            </a:r>
            <a:r>
              <a:rPr lang="en-GB" sz="1200" dirty="0" smtClean="0">
                <a:latin typeface="Comic Sans MS" panose="030F0702030302020204" pitchFamily="66" charset="0"/>
              </a:rPr>
              <a:t>Easter - The Three Trees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Islam - Hajj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054" name="Text Box 23"/>
          <p:cNvSpPr txBox="1">
            <a:spLocks noChangeArrowheads="1"/>
          </p:cNvSpPr>
          <p:nvPr/>
        </p:nvSpPr>
        <p:spPr bwMode="auto">
          <a:xfrm>
            <a:off x="6184900" y="3641725"/>
            <a:ext cx="2160588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Health and </a:t>
            </a:r>
            <a:r>
              <a:rPr lang="en-GB" sz="1200" b="1" dirty="0" smtClean="0">
                <a:latin typeface="Comic Sans MS" panose="030F0702030302020204" pitchFamily="66" charset="0"/>
              </a:rPr>
              <a:t>Wellbeing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Gymnastics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Dance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Athletics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Nutrition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Safe and hygienic Practices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Food am the consumer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Physical Health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Heart Start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55" name="Text Box 24"/>
          <p:cNvSpPr txBox="1">
            <a:spLocks noChangeArrowheads="1"/>
          </p:cNvSpPr>
          <p:nvPr/>
        </p:nvSpPr>
        <p:spPr bwMode="auto">
          <a:xfrm>
            <a:off x="3203575" y="763588"/>
            <a:ext cx="2808288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Homework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Spelling – Phonemes – Word Maker, </a:t>
            </a:r>
            <a:r>
              <a:rPr lang="en-GB" sz="1200" dirty="0" smtClean="0">
                <a:latin typeface="Comic Sans MS" panose="030F0702030302020204" pitchFamily="66" charset="0"/>
              </a:rPr>
              <a:t>Spelling </a:t>
            </a:r>
            <a:r>
              <a:rPr lang="en-GB" sz="1200" dirty="0">
                <a:latin typeface="Comic Sans MS" panose="030F0702030302020204" pitchFamily="66" charset="0"/>
              </a:rPr>
              <a:t>Strategies – Fun Spelling, Rules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Home </a:t>
            </a:r>
            <a:r>
              <a:rPr lang="en-GB" sz="1200" dirty="0">
                <a:latin typeface="Comic Sans MS" panose="030F0702030302020204" pitchFamily="66" charset="0"/>
              </a:rPr>
              <a:t>Readers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Maths Worksheets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IDL related Research Tasks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Glow Activities</a:t>
            </a:r>
            <a:endParaRPr lang="en-GB" sz="1200" dirty="0"/>
          </a:p>
        </p:txBody>
      </p:sp>
      <p:sp>
        <p:nvSpPr>
          <p:cNvPr id="2056" name="Text Box 25"/>
          <p:cNvSpPr txBox="1">
            <a:spLocks noChangeArrowheads="1"/>
          </p:cNvSpPr>
          <p:nvPr/>
        </p:nvSpPr>
        <p:spPr bwMode="auto">
          <a:xfrm>
            <a:off x="3419475" y="4394200"/>
            <a:ext cx="216058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Special Events</a:t>
            </a:r>
          </a:p>
          <a:p>
            <a:pPr algn="ctr" eaLnBrk="1" hangingPunct="1">
              <a:spcBef>
                <a:spcPct val="50000"/>
              </a:spcBef>
            </a:pPr>
            <a:endParaRPr lang="en-GB" sz="800" b="1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Choir for Easter Assembly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Rehearsing for school show</a:t>
            </a:r>
            <a:r>
              <a:rPr lang="en-GB" sz="1200" dirty="0" smtClean="0">
                <a:latin typeface="Comic Sans MS" panose="030F0702030302020204" pitchFamily="66" charset="0"/>
              </a:rPr>
              <a:t>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School Outing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GB" sz="1200" dirty="0">
              <a:latin typeface="Comic Sans MS" panose="030F0702030302020204" pitchFamily="66" charset="0"/>
            </a:endParaRPr>
          </a:p>
        </p:txBody>
      </p:sp>
      <p:pic>
        <p:nvPicPr>
          <p:cNvPr id="2057" name="Picture 27" descr="chapelh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180975"/>
            <a:ext cx="51593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8" descr="MC90043822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400" y="2601913"/>
            <a:ext cx="113823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 Box 31"/>
          <p:cNvSpPr txBox="1">
            <a:spLocks noChangeArrowheads="1"/>
          </p:cNvSpPr>
          <p:nvPr/>
        </p:nvSpPr>
        <p:spPr bwMode="auto">
          <a:xfrm>
            <a:off x="2916238" y="3562350"/>
            <a:ext cx="316865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 smtClean="0">
                <a:latin typeface="Comic Sans MS" panose="030F0702030302020204" pitchFamily="66" charset="0"/>
              </a:rPr>
              <a:t>P4 </a:t>
            </a:r>
            <a:r>
              <a:rPr lang="en-GB" sz="1400" dirty="0">
                <a:latin typeface="Comic Sans MS" panose="030F0702030302020204" pitchFamily="66" charset="0"/>
              </a:rPr>
              <a:t>Shared Planning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 dirty="0" smtClean="0">
                <a:latin typeface="Comic Sans MS" panose="030F0702030302020204" pitchFamily="66" charset="0"/>
              </a:rPr>
              <a:t>Feb 2016 </a:t>
            </a:r>
            <a:r>
              <a:rPr lang="en-GB" sz="1400" dirty="0">
                <a:latin typeface="Comic Sans MS" panose="030F0702030302020204" pitchFamily="66" charset="0"/>
              </a:rPr>
              <a:t>– </a:t>
            </a:r>
            <a:r>
              <a:rPr lang="en-GB" sz="1400" dirty="0" smtClean="0">
                <a:latin typeface="Comic Sans MS" panose="030F0702030302020204" pitchFamily="66" charset="0"/>
              </a:rPr>
              <a:t>May 2016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345396"/>
            <a:ext cx="1345722" cy="10121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145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Default Design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Education Department</dc:creator>
  <cp:lastModifiedBy>temp</cp:lastModifiedBy>
  <cp:revision>10</cp:revision>
  <cp:lastPrinted>2016-03-04T15:23:03Z</cp:lastPrinted>
  <dcterms:created xsi:type="dcterms:W3CDTF">2012-08-22T15:29:28Z</dcterms:created>
  <dcterms:modified xsi:type="dcterms:W3CDTF">2016-03-04T15:23:06Z</dcterms:modified>
</cp:coreProperties>
</file>