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B59-62F8-44FC-9FEB-CAC5522BC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6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BB66-E38E-4EE7-9F67-A5A8939AF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432AB-8625-4F16-BA83-2B1211793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1E1C-9CA5-4499-A956-DCB0C55990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AC62-7073-48D4-AFA0-8C91669C90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8BDB-A266-47A1-9B24-91F8B8BF1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1C3E0-E080-4B56-B258-C6852D76E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9F3-F6DE-4F0C-89DD-996BE2978A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2BED9-1FD6-44AD-A4AF-B5AE421A02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06C73-41D9-4DB7-B5E8-CC1F260C96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6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C49D-526B-4179-B429-55F75E6138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6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0B093-F447-443B-BB0E-77BAC13F42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3" y="476250"/>
            <a:ext cx="8930598" cy="5921375"/>
          </a:xfrm>
          <a:prstGeom prst="rect">
            <a:avLst/>
          </a:prstGeom>
        </p:spPr>
      </p:pic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23034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6184900" y="671513"/>
            <a:ext cx="2160588" cy="24468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Numeracy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Place Value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Addition &amp; Subtraction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Planning the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3D </a:t>
            </a:r>
            <a:r>
              <a:rPr lang="en-GB" sz="1200" dirty="0">
                <a:latin typeface="Comic Sans MS" panose="030F0702030302020204" pitchFamily="66" charset="0"/>
              </a:rPr>
              <a:t>Shape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2D Shape 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Mental </a:t>
            </a:r>
            <a:r>
              <a:rPr lang="en-GB" sz="1200" dirty="0">
                <a:latin typeface="Comic Sans MS" panose="030F0702030302020204" pitchFamily="66" charset="0"/>
              </a:rPr>
              <a:t>Maths 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Count in 10s, 100s 1000s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latin typeface="Comic Sans MS" panose="030F0702030302020204" pitchFamily="66" charset="0"/>
              </a:rPr>
              <a:t>Doubles &amp; Halves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11188" y="476250"/>
            <a:ext cx="2184400" cy="3323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/>
              <a:t>Literacy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Reading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Banded Class Readers &amp; Novel Studies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Info – IDL related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Enjoyment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Writing - </a:t>
            </a:r>
            <a:r>
              <a:rPr lang="en-GB" sz="1100" dirty="0">
                <a:latin typeface="Comic Sans MS" panose="030F0702030302020204" pitchFamily="66" charset="0"/>
              </a:rPr>
              <a:t>Narratives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Information Report – IDL focus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Grammar </a:t>
            </a:r>
            <a:r>
              <a:rPr lang="en-GB" sz="1100" dirty="0" smtClean="0">
                <a:latin typeface="Comic Sans MS" panose="030F0702030302020204" pitchFamily="66" charset="0"/>
              </a:rPr>
              <a:t>– Proper Nouns, Nouns, Adjectives.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Spelling</a:t>
            </a:r>
            <a:r>
              <a:rPr lang="en-GB" sz="1100" dirty="0">
                <a:latin typeface="Comic Sans MS" panose="030F0702030302020204" pitchFamily="66" charset="0"/>
              </a:rPr>
              <a:t> – NLC Active Literacy </a:t>
            </a:r>
            <a:r>
              <a:rPr lang="en-GB" sz="1100" dirty="0" smtClean="0">
                <a:latin typeface="Comic Sans MS" panose="030F0702030302020204" pitchFamily="66" charset="0"/>
              </a:rPr>
              <a:t>Stage </a:t>
            </a:r>
            <a:r>
              <a:rPr lang="en-GB" sz="1100" dirty="0">
                <a:latin typeface="Comic Sans MS" panose="030F0702030302020204" pitchFamily="66" charset="0"/>
              </a:rPr>
              <a:t>4 Phonemes, Spelling Strategies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636588" y="4071938"/>
            <a:ext cx="215900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IDL topic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Plants &amp; Birds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Mapping – Great Britain &amp; UK.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The Story of Joseph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ABC Music </a:t>
            </a:r>
            <a:endParaRPr lang="en-GB" dirty="0"/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6184900" y="3641725"/>
            <a:ext cx="2160588" cy="15927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Health and Wellbeing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Differences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Talents &amp; Uniqueness 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Healthy Lifestyles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Food &amp; Health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Being Active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3203575" y="763588"/>
            <a:ext cx="280828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</a:t>
            </a:r>
            <a:r>
              <a:rPr lang="en-GB" sz="1200" dirty="0" smtClean="0">
                <a:latin typeface="Comic Sans MS" panose="030F0702030302020204" pitchFamily="66" charset="0"/>
              </a:rPr>
              <a:t>–</a:t>
            </a:r>
            <a:r>
              <a:rPr lang="en-GB" sz="1200" dirty="0" err="1" smtClean="0">
                <a:latin typeface="Comic Sans MS" panose="030F0702030302020204" pitchFamily="66" charset="0"/>
              </a:rPr>
              <a:t>Elkonin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Boxes, Diacritical Marking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Strategies – Fun Spelling, Rules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Common Words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Home Readers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Maths Worksheets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IDL related Research </a:t>
            </a:r>
            <a:r>
              <a:rPr lang="en-GB" sz="1200" dirty="0" smtClean="0">
                <a:latin typeface="Comic Sans MS" panose="030F0702030302020204" pitchFamily="66" charset="0"/>
              </a:rPr>
              <a:t>Tasks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3347864" y="4405313"/>
            <a:ext cx="2160588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Other Information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Gym Days – Monday &amp; Friday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800" b="1" dirty="0">
              <a:latin typeface="Comic Sans MS" panose="030F0702030302020204" pitchFamily="66" charset="0"/>
            </a:endParaRPr>
          </a:p>
        </p:txBody>
      </p:sp>
      <p:pic>
        <p:nvPicPr>
          <p:cNvPr id="2057" name="Picture 27" descr="chapelh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80975"/>
            <a:ext cx="5159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8" descr="MC900438229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1916113"/>
            <a:ext cx="11382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9" descr="MC900358001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516563"/>
            <a:ext cx="611188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0" descr="MC900436043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5735638"/>
            <a:ext cx="9144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16238" y="3562350"/>
            <a:ext cx="316865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P4 </a:t>
            </a:r>
            <a:r>
              <a:rPr lang="en-GB" sz="1400" dirty="0">
                <a:latin typeface="Comic Sans MS" panose="030F0702030302020204" pitchFamily="66" charset="0"/>
              </a:rPr>
              <a:t>Shared Planning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August – November 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142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Department</dc:creator>
  <cp:lastModifiedBy>temp</cp:lastModifiedBy>
  <cp:revision>10</cp:revision>
  <dcterms:created xsi:type="dcterms:W3CDTF">2012-08-22T15:29:28Z</dcterms:created>
  <dcterms:modified xsi:type="dcterms:W3CDTF">2015-09-02T12:39:24Z</dcterms:modified>
</cp:coreProperties>
</file>