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/>
    <p:restoredTop sz="94497"/>
  </p:normalViewPr>
  <p:slideViewPr>
    <p:cSldViewPr snapToGrid="0" snapToObjects="1">
      <p:cViewPr varScale="1">
        <p:scale>
          <a:sx n="84" d="100"/>
          <a:sy n="84" d="100"/>
        </p:scale>
        <p:origin x="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2995-87FF-6746-B508-D69A99B3146C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5358-B3D7-0447-BE92-77926760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0520" y="-181370"/>
            <a:ext cx="12847320" cy="9145363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7128" y="647383"/>
            <a:ext cx="2580640" cy="1852446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u="sng" dirty="0">
                <a:effectLst/>
                <a:latin typeface="Chalkboard" charset="0"/>
                <a:ea typeface="Times New Roman" charset="0"/>
              </a:rPr>
              <a:t>Numeracy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400" b="1" u="none" strike="noStrike" dirty="0">
                <a:effectLst/>
                <a:latin typeface="Chalkboard" charset="0"/>
                <a:ea typeface="Times New Roman" charset="0"/>
              </a:rPr>
              <a:t> 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400" b="1" u="sng" dirty="0">
                <a:effectLst/>
                <a:latin typeface="Chalkboard" charset="0"/>
                <a:ea typeface="Times New Roman" charset="0"/>
              </a:rPr>
              <a:t>Primary 1 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halkboard" charset="0"/>
                <a:ea typeface="Times New Roman" charset="0"/>
              </a:rPr>
              <a:t>Numbers to </a:t>
            </a:r>
            <a:r>
              <a:rPr lang="en-GB" sz="1400" dirty="0" smtClean="0">
                <a:latin typeface="Chalkboard" charset="0"/>
                <a:ea typeface="Times New Roman" charset="0"/>
              </a:rPr>
              <a:t>20 and beyond!</a:t>
            </a:r>
            <a:endParaRPr lang="en-GB" sz="1400" dirty="0" smtClean="0">
              <a:latin typeface="Chalkboard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effectLst/>
                <a:latin typeface="Chalkboard" charset="0"/>
                <a:ea typeface="Times New Roman" charset="0"/>
              </a:rPr>
              <a:t>Addition</a:t>
            </a: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halkboard" charset="0"/>
                <a:ea typeface="Times New Roman" charset="0"/>
              </a:rPr>
              <a:t>Subtraction</a:t>
            </a: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halkboard" charset="0"/>
                <a:ea typeface="Times New Roman" charset="0"/>
              </a:rPr>
              <a:t>Number bonds</a:t>
            </a:r>
            <a:endParaRPr lang="en-GB" sz="1400" dirty="0" smtClean="0">
              <a:latin typeface="Chalkboard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endParaRPr lang="en-GB" sz="1400" dirty="0" smtClean="0">
              <a:latin typeface="Chalkboard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halkboard" charset="0"/>
                <a:ea typeface="Times New Roman" charset="0"/>
              </a:rPr>
              <a:t> 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722982" y="447833"/>
            <a:ext cx="2590800" cy="154368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u="sng" dirty="0">
                <a:effectLst/>
                <a:latin typeface="Chalkboard" charset="0"/>
                <a:ea typeface="Times New Roman" charset="0"/>
              </a:rPr>
              <a:t>Homework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600" b="1" dirty="0" smtClean="0">
                <a:effectLst/>
                <a:latin typeface="Chalkboard" charset="0"/>
                <a:ea typeface="Times New Roman" charset="0"/>
              </a:rPr>
              <a:t>Onset and Rhyme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600" b="1" dirty="0">
                <a:effectLst/>
                <a:latin typeface="Chalkboard" charset="0"/>
                <a:ea typeface="Times New Roman" charset="0"/>
              </a:rPr>
              <a:t>Spelling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600" b="1" dirty="0" smtClean="0">
                <a:effectLst/>
                <a:latin typeface="Chalkboard" charset="0"/>
                <a:ea typeface="Times New Roman" charset="0"/>
              </a:rPr>
              <a:t>Maths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203978" y="937634"/>
            <a:ext cx="3681954" cy="1949716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u="sng" dirty="0">
                <a:effectLst/>
                <a:latin typeface="Chalkboard" charset="0"/>
                <a:ea typeface="Times New Roman" charset="0"/>
              </a:rPr>
              <a:t>Literacy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400" b="1" u="sng" dirty="0">
                <a:effectLst/>
                <a:latin typeface="Chalkboard" charset="0"/>
                <a:ea typeface="Times New Roman" charset="0"/>
              </a:rPr>
              <a:t>Primary 1 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halkboard" charset="0"/>
                <a:ea typeface="Times New Roman" charset="0"/>
              </a:rPr>
              <a:t>Onset and Rhyme and Spelling </a:t>
            </a:r>
            <a:r>
              <a:rPr lang="en-GB" sz="1400" dirty="0">
                <a:effectLst/>
                <a:latin typeface="Chalkboard" charset="0"/>
                <a:ea typeface="Times New Roman" charset="0"/>
              </a:rPr>
              <a:t>programme.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halkboard" charset="0"/>
                <a:ea typeface="Times New Roman" charset="0"/>
              </a:rPr>
              <a:t>Early Reading Skills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halkboard" charset="0"/>
                <a:ea typeface="Times New Roman" charset="0"/>
              </a:rPr>
              <a:t>Listening and Talking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halkboard" charset="0"/>
                <a:ea typeface="Times New Roman" charset="0"/>
              </a:rPr>
              <a:t>Independent writing </a:t>
            </a:r>
          </a:p>
          <a:p>
            <a:pPr>
              <a:spcAft>
                <a:spcPts val="0"/>
              </a:spcAft>
            </a:pPr>
            <a:r>
              <a:rPr lang="en-GB" sz="1400" dirty="0" smtClean="0">
                <a:effectLst/>
                <a:latin typeface="Chalkboard" charset="0"/>
                <a:ea typeface="Times New Roman" charset="0"/>
              </a:rPr>
              <a:t>Sounding out words and ‘Having a Try’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400" b="1" u="none" strike="noStrike" dirty="0">
                <a:effectLst/>
                <a:latin typeface="Chalkboard" charset="0"/>
                <a:ea typeface="Times New Roman" charset="0"/>
              </a:rPr>
              <a:t> 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036690" y="2499828"/>
            <a:ext cx="3621484" cy="124206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effectLst/>
                <a:latin typeface="Chalkboard" charset="0"/>
                <a:ea typeface="Times New Roman" charset="0"/>
              </a:rPr>
              <a:t>Primary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halkboard" charset="0"/>
                <a:ea typeface="Times New Roman" charset="0"/>
              </a:rPr>
              <a:t>1a &amp; 1b</a:t>
            </a:r>
            <a:endParaRPr lang="en-GB" sz="1200" dirty="0">
              <a:solidFill>
                <a:schemeClr val="accent6">
                  <a:lumMod val="75000"/>
                </a:schemeClr>
              </a:solidFill>
              <a:effectLst/>
              <a:latin typeface="Times New Roman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effectLst/>
                <a:latin typeface="Chalkboard" charset="0"/>
                <a:ea typeface="Times New Roman" charset="0"/>
              </a:rPr>
              <a:t>Mrs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Chalkboard" charset="0"/>
                <a:ea typeface="Times New Roman" charset="0"/>
              </a:rPr>
              <a:t>Heron and Mrs Murray</a:t>
            </a:r>
            <a:endParaRPr lang="en-GB" sz="1200" dirty="0">
              <a:solidFill>
                <a:schemeClr val="accent6">
                  <a:lumMod val="75000"/>
                </a:schemeClr>
              </a:solidFill>
              <a:effectLst/>
              <a:latin typeface="Times New Roman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Chalkboard" charset="0"/>
                <a:ea typeface="Times New Roman" charset="0"/>
              </a:rPr>
              <a:t>May –June 2016</a:t>
            </a:r>
            <a:endParaRPr lang="en-GB" sz="1200" dirty="0">
              <a:solidFill>
                <a:schemeClr val="accent6">
                  <a:lumMod val="75000"/>
                </a:schemeClr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55689" y="4391312"/>
            <a:ext cx="3102485" cy="195834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u="sng" dirty="0">
                <a:effectLst/>
                <a:latin typeface="Chalkboard" charset="0"/>
                <a:ea typeface="Times New Roman" charset="0"/>
              </a:rPr>
              <a:t>Special events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400" dirty="0">
                <a:effectLst/>
                <a:latin typeface="Chalkboard" charset="0"/>
                <a:ea typeface="Times New Roman" charset="0"/>
              </a:rPr>
              <a:t> 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600" u="sng" dirty="0" smtClean="0">
                <a:effectLst/>
                <a:latin typeface="Chalkboard" charset="0"/>
                <a:ea typeface="Times New Roman" charset="0"/>
              </a:rPr>
              <a:t>P1 assembly Wed 1</a:t>
            </a:r>
            <a:r>
              <a:rPr lang="en-GB" sz="1600" u="sng" baseline="30000" dirty="0" smtClean="0">
                <a:effectLst/>
                <a:latin typeface="Chalkboard" charset="0"/>
                <a:ea typeface="Times New Roman" charset="0"/>
              </a:rPr>
              <a:t>st</a:t>
            </a:r>
            <a:r>
              <a:rPr lang="en-GB" sz="1600" u="sng" dirty="0" smtClean="0">
                <a:effectLst/>
                <a:latin typeface="Chalkboard" charset="0"/>
                <a:ea typeface="Times New Roman" charset="0"/>
              </a:rPr>
              <a:t> June 2pm</a:t>
            </a:r>
          </a:p>
          <a:p>
            <a:pPr algn="ctr">
              <a:spcAft>
                <a:spcPts val="0"/>
              </a:spcAft>
            </a:pPr>
            <a:endParaRPr lang="en-GB" sz="1600" u="sng" dirty="0">
              <a:latin typeface="Chalkboard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600" u="sng" dirty="0" smtClean="0">
                <a:effectLst/>
                <a:latin typeface="Chalkboard" charset="0"/>
                <a:ea typeface="Times New Roman" charset="0"/>
              </a:rPr>
              <a:t>School AGM Wed 1</a:t>
            </a:r>
            <a:r>
              <a:rPr lang="en-GB" sz="1600" u="sng" baseline="30000" dirty="0" smtClean="0">
                <a:effectLst/>
                <a:latin typeface="Chalkboard" charset="0"/>
                <a:ea typeface="Times New Roman" charset="0"/>
              </a:rPr>
              <a:t>st</a:t>
            </a:r>
            <a:r>
              <a:rPr lang="en-GB" sz="1600" u="sng" dirty="0" smtClean="0">
                <a:effectLst/>
                <a:latin typeface="Chalkboard" charset="0"/>
                <a:ea typeface="Times New Roman" charset="0"/>
              </a:rPr>
              <a:t> June 7pm</a:t>
            </a:r>
          </a:p>
          <a:p>
            <a:pPr algn="ctr">
              <a:spcAft>
                <a:spcPts val="0"/>
              </a:spcAft>
            </a:pPr>
            <a:endParaRPr lang="en-GB" sz="1600" u="sng" dirty="0">
              <a:latin typeface="Chalkboard" charset="0"/>
              <a:ea typeface="Times New Roman" charset="0"/>
            </a:endParaRPr>
          </a:p>
          <a:p>
            <a:r>
              <a:rPr lang="en-GB" sz="1600" u="sng" dirty="0" smtClean="0">
                <a:latin typeface="Chalkboard" charset="0"/>
                <a:ea typeface="Times New Roman" charset="0"/>
              </a:rPr>
              <a:t>Graduation Mon 27</a:t>
            </a:r>
            <a:r>
              <a:rPr lang="en-GB" sz="1600" u="sng" baseline="30000" dirty="0" smtClean="0">
                <a:latin typeface="Chalkboard" charset="0"/>
                <a:ea typeface="Times New Roman" charset="0"/>
              </a:rPr>
              <a:t>th</a:t>
            </a:r>
            <a:r>
              <a:rPr lang="en-GB" sz="1600" u="sng" dirty="0" smtClean="0">
                <a:latin typeface="Chalkboard" charset="0"/>
                <a:ea typeface="Times New Roman" charset="0"/>
              </a:rPr>
              <a:t> June 1pm</a:t>
            </a:r>
            <a:endParaRPr lang="en-GB" sz="1600" u="sng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8746162" y="3500735"/>
            <a:ext cx="2590800" cy="2848917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600" b="1" u="sng" dirty="0">
                <a:effectLst/>
                <a:latin typeface="Chalkboard" charset="0"/>
                <a:ea typeface="Times New Roman" charset="0"/>
              </a:rPr>
              <a:t>Health and Wellbeing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600" b="1" u="none" strike="noStrike" dirty="0">
                <a:effectLst/>
                <a:latin typeface="Chalkboard" charset="0"/>
                <a:ea typeface="Times New Roman" charset="0"/>
              </a:rPr>
              <a:t> 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marL="228600">
              <a:spcAft>
                <a:spcPts val="0"/>
              </a:spcAft>
            </a:pPr>
            <a:r>
              <a:rPr lang="en-GB" sz="1400" b="1" dirty="0" smtClean="0">
                <a:effectLst/>
                <a:latin typeface="Chalkboard" charset="0"/>
                <a:ea typeface="Times New Roman" charset="0"/>
              </a:rPr>
              <a:t>Games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marL="228600">
              <a:spcAft>
                <a:spcPts val="0"/>
              </a:spcAft>
            </a:pPr>
            <a:r>
              <a:rPr lang="en-GB" sz="1400" b="1" dirty="0">
                <a:effectLst/>
                <a:latin typeface="Chalkboard" charset="0"/>
                <a:ea typeface="Times New Roman" charset="0"/>
              </a:rPr>
              <a:t> 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marL="228600">
              <a:spcAft>
                <a:spcPts val="0"/>
              </a:spcAft>
            </a:pPr>
            <a:r>
              <a:rPr lang="en-GB" sz="1400" b="1" dirty="0">
                <a:effectLst/>
                <a:latin typeface="Chalkboard" charset="0"/>
                <a:ea typeface="Times New Roman" charset="0"/>
              </a:rPr>
              <a:t>Wii </a:t>
            </a:r>
            <a:r>
              <a:rPr lang="en-GB" sz="1400" b="1" dirty="0" smtClean="0">
                <a:effectLst/>
                <a:latin typeface="Chalkboard" charset="0"/>
                <a:ea typeface="Times New Roman" charset="0"/>
              </a:rPr>
              <a:t>Dance/Go Noodle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marL="228600">
              <a:spcAft>
                <a:spcPts val="0"/>
              </a:spcAft>
            </a:pPr>
            <a:r>
              <a:rPr lang="en-GB" sz="1400" b="1" dirty="0">
                <a:effectLst/>
                <a:latin typeface="Chalkboard" charset="0"/>
                <a:ea typeface="Times New Roman" charset="0"/>
              </a:rPr>
              <a:t> 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marL="228600">
              <a:spcAft>
                <a:spcPts val="0"/>
              </a:spcAft>
            </a:pPr>
            <a:r>
              <a:rPr lang="en-GB" sz="1400" b="1" dirty="0">
                <a:effectLst/>
                <a:latin typeface="Chalkboard" charset="0"/>
                <a:ea typeface="Times New Roman" charset="0"/>
              </a:rPr>
              <a:t>Playground Games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marL="228600">
              <a:spcAft>
                <a:spcPts val="0"/>
              </a:spcAft>
            </a:pPr>
            <a:r>
              <a:rPr lang="en-GB" sz="1400" b="1" dirty="0">
                <a:effectLst/>
                <a:latin typeface="Chalkboard" charset="0"/>
                <a:ea typeface="Times New Roman" charset="0"/>
              </a:rPr>
              <a:t> 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marL="228600">
              <a:spcAft>
                <a:spcPts val="0"/>
              </a:spcAft>
            </a:pPr>
            <a:r>
              <a:rPr lang="en-GB" sz="1400" b="1" dirty="0" smtClean="0">
                <a:effectLst/>
                <a:latin typeface="Chalkboard" charset="0"/>
                <a:ea typeface="Times New Roman" charset="0"/>
              </a:rPr>
              <a:t>My Body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marL="228600">
              <a:spcAft>
                <a:spcPts val="0"/>
              </a:spcAft>
            </a:pPr>
            <a:r>
              <a:rPr lang="en-GB" sz="1400" b="1" dirty="0">
                <a:effectLst/>
                <a:latin typeface="Chalkboard" charset="0"/>
                <a:ea typeface="Times New Roman" charset="0"/>
              </a:rPr>
              <a:t> </a:t>
            </a:r>
            <a:endParaRPr lang="en-GB" sz="1400" b="1" dirty="0">
              <a:latin typeface="Chalkboard" charset="0"/>
              <a:ea typeface="Times New Roman" charset="0"/>
            </a:endParaRPr>
          </a:p>
          <a:p>
            <a:pPr marL="228600">
              <a:spcAft>
                <a:spcPts val="0"/>
              </a:spcAft>
            </a:pPr>
            <a:r>
              <a:rPr lang="en-GB" sz="1400" b="1" u="sng" dirty="0" smtClean="0">
                <a:latin typeface="Chalkboard" charset="0"/>
                <a:ea typeface="Times New Roman" charset="0"/>
              </a:rPr>
              <a:t>Sports Day</a:t>
            </a:r>
          </a:p>
          <a:p>
            <a:pPr marL="228600">
              <a:spcAft>
                <a:spcPts val="0"/>
              </a:spcAft>
            </a:pPr>
            <a:r>
              <a:rPr lang="en-GB" sz="1400" b="1" dirty="0" smtClean="0">
                <a:latin typeface="Chalkboard" charset="0"/>
                <a:ea typeface="Times New Roman" charset="0"/>
              </a:rPr>
              <a:t>Fri 3</a:t>
            </a:r>
            <a:r>
              <a:rPr lang="en-GB" sz="1400" b="1" baseline="30000" dirty="0" smtClean="0">
                <a:latin typeface="Chalkboard" charset="0"/>
                <a:ea typeface="Times New Roman" charset="0"/>
              </a:rPr>
              <a:t>rd</a:t>
            </a:r>
            <a:r>
              <a:rPr lang="en-GB" sz="1400" b="1" dirty="0" smtClean="0">
                <a:latin typeface="Chalkboard" charset="0"/>
                <a:ea typeface="Times New Roman" charset="0"/>
              </a:rPr>
              <a:t> June </a:t>
            </a:r>
            <a:endParaRPr lang="en-GB" sz="1400" b="1" dirty="0" smtClean="0">
              <a:effectLst/>
              <a:latin typeface="Chalkboard" charset="0"/>
              <a:ea typeface="Times New Roman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33576" y="2838369"/>
            <a:ext cx="2590800" cy="368109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 u="sng" dirty="0">
                <a:effectLst/>
                <a:latin typeface="Chalkboard" charset="0"/>
                <a:ea typeface="Times New Roman" charset="0"/>
              </a:rPr>
              <a:t>Inter Disciplinary Learning Contexts</a:t>
            </a:r>
            <a:endParaRPr lang="en-GB" sz="1200" u="sng" dirty="0">
              <a:effectLst/>
              <a:latin typeface="Times New Roman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100" b="1" u="none" strike="noStrike" dirty="0">
                <a:effectLst/>
                <a:latin typeface="Chalkboard" charset="0"/>
                <a:ea typeface="Times New Roman" charset="0"/>
              </a:rPr>
              <a:t> </a:t>
            </a:r>
            <a:endParaRPr lang="en-GB" sz="1100" b="1" u="none" strike="noStrike" dirty="0" smtClean="0">
              <a:effectLst/>
              <a:latin typeface="Chalkboard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100" b="1" u="sng" dirty="0" smtClean="0">
                <a:latin typeface="Chalkboard" charset="0"/>
                <a:ea typeface="Times New Roman" charset="0"/>
              </a:rPr>
              <a:t>My Village</a:t>
            </a:r>
          </a:p>
          <a:p>
            <a:pPr algn="ctr">
              <a:spcAft>
                <a:spcPts val="0"/>
              </a:spcAft>
            </a:pPr>
            <a:r>
              <a:rPr lang="en-GB" sz="1100" b="1" dirty="0" smtClean="0">
                <a:effectLst/>
                <a:latin typeface="Chalkboard" charset="0"/>
                <a:ea typeface="Times New Roman" charset="0"/>
              </a:rPr>
              <a:t>Chapelhall now and in the past</a:t>
            </a:r>
            <a:r>
              <a:rPr lang="en-GB" sz="1200" b="1" dirty="0" smtClean="0">
                <a:effectLst/>
                <a:latin typeface="Chalkboard" charset="0"/>
                <a:ea typeface="Times New Roman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GB" sz="1600" b="1" dirty="0">
              <a:latin typeface="Chalkboard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endParaRPr lang="en-GB" sz="1600" b="1" u="sng" dirty="0" smtClean="0">
              <a:effectLst/>
              <a:latin typeface="Chalkboard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endParaRPr lang="en-GB" sz="1600" b="1" u="sng" dirty="0">
              <a:latin typeface="Chalkboard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endParaRPr lang="en-GB" sz="1600" b="1" u="sng" dirty="0" smtClean="0">
              <a:effectLst/>
              <a:latin typeface="Chalkboard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endParaRPr lang="en-GB" sz="1600" b="1" u="sng" dirty="0">
              <a:latin typeface="Chalkboard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endParaRPr lang="en-GB" sz="1600" b="1" u="sng" dirty="0" smtClean="0">
              <a:effectLst/>
              <a:latin typeface="Chalkboard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600" b="1" u="sng" dirty="0" smtClean="0">
                <a:effectLst/>
                <a:latin typeface="Chalkboard" charset="0"/>
                <a:ea typeface="Times New Roman" charset="0"/>
              </a:rPr>
              <a:t>Scottish Artist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600" b="1" u="none" strike="noStrike" dirty="0">
                <a:effectLst/>
                <a:latin typeface="Chalkboard" charset="0"/>
                <a:ea typeface="Times New Roman" charset="0"/>
              </a:rPr>
              <a:t> </a:t>
            </a:r>
            <a:endParaRPr lang="en-GB" sz="1200" dirty="0">
              <a:effectLst/>
              <a:latin typeface="Times New Roman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endParaRPr lang="en-GB" sz="1200" dirty="0" smtClean="0">
              <a:effectLst/>
              <a:latin typeface="Times New Roman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imes New Roman" charset="0"/>
                <a:ea typeface="Times New Roman" charset="0"/>
              </a:rPr>
              <a:t> </a:t>
            </a:r>
            <a:r>
              <a:rPr lang="en-GB" sz="1200" b="1" u="sng" dirty="0" smtClean="0">
                <a:latin typeface="Comic Sans MS" charset="0"/>
                <a:ea typeface="Comic Sans MS" charset="0"/>
                <a:cs typeface="Comic Sans MS" charset="0"/>
              </a:rPr>
              <a:t>Scottish Artist</a:t>
            </a:r>
          </a:p>
          <a:p>
            <a:pPr algn="ctr">
              <a:spcAft>
                <a:spcPts val="0"/>
              </a:spcAft>
            </a:pPr>
            <a:r>
              <a:rPr lang="en-GB" sz="1200" b="1" u="sng" dirty="0" smtClean="0">
                <a:latin typeface="Comic Sans MS" charset="0"/>
                <a:ea typeface="Comic Sans MS" charset="0"/>
                <a:cs typeface="Comic Sans MS" charset="0"/>
              </a:rPr>
              <a:t>Pam </a:t>
            </a:r>
            <a:r>
              <a:rPr lang="en-GB" sz="1200" b="1" u="sng" dirty="0">
                <a:latin typeface="Comic Sans MS" charset="0"/>
                <a:ea typeface="Comic Sans MS" charset="0"/>
                <a:cs typeface="Comic Sans MS" charset="0"/>
              </a:rPr>
              <a:t>Carter </a:t>
            </a:r>
            <a:endParaRPr lang="en-GB" sz="1200" b="1" u="sng" dirty="0"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1028" name="Picture 14" descr="chapelh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866" y="647382"/>
            <a:ext cx="908050" cy="114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538" y="4017766"/>
            <a:ext cx="1510522" cy="151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56</Words>
  <Application>Microsoft Macintosh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Chalkboard</vt:lpstr>
      <vt:lpstr>Comic Sans MS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Murray</dc:creator>
  <cp:lastModifiedBy>Karen Murray</cp:lastModifiedBy>
  <cp:revision>10</cp:revision>
  <dcterms:created xsi:type="dcterms:W3CDTF">2015-08-24T20:23:55Z</dcterms:created>
  <dcterms:modified xsi:type="dcterms:W3CDTF">2016-05-11T15:53:15Z</dcterms:modified>
</cp:coreProperties>
</file>