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1" r:id="rId3"/>
    <p:sldId id="272" r:id="rId4"/>
    <p:sldId id="274" r:id="rId5"/>
    <p:sldId id="273" r:id="rId6"/>
    <p:sldId id="275" r:id="rId7"/>
    <p:sldId id="276" r:id="rId8"/>
    <p:sldId id="277" r:id="rId9"/>
    <p:sldId id="278" r:id="rId10"/>
    <p:sldId id="279" r:id="rId11"/>
    <p:sldId id="280" r:id="rId12"/>
    <p:sldId id="282" r:id="rId13"/>
    <p:sldId id="283" r:id="rId14"/>
    <p:sldId id="281"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
      <p:font typeface="Twinkl SemiBold" charset="0"/>
      <p:regular r:id="rId25"/>
      <p:bold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autoAdjust="0"/>
    <p:restoredTop sz="94660"/>
  </p:normalViewPr>
  <p:slideViewPr>
    <p:cSldViewPr snapToGrid="0">
      <p:cViewPr varScale="1">
        <p:scale>
          <a:sx n="73" d="100"/>
          <a:sy n="73" d="100"/>
        </p:scale>
        <p:origin x="1224" y="66"/>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05/02/2021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05/02/2021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festivals-and-cultural-celebrations/chinese-new-year/chinese-new-year-story"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5">
            <a:extLst>
              <a:ext uri="{FF2B5EF4-FFF2-40B4-BE49-F238E27FC236}">
                <a16:creationId xmlns:a16="http://schemas.microsoft.com/office/drawing/2014/main" id="{DA48CF42-71BE-447D-B447-F9BC88E36E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76D5CE0-173C-4C64-85EE-AD8C505C8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monkey, the rooster and the goat. 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0" y="0"/>
            <a:ext cx="9144000" cy="6858000"/>
            <a:chOff x="0" y="0"/>
            <a:chExt cx="9144000" cy="685800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2">
            <a:extLst>
              <a:ext uri="{28A0092B-C50C-407E-A947-70E740481C1C}">
                <a14:useLocalDpi xmlns:a14="http://schemas.microsoft.com/office/drawing/2010/main" val="0"/>
              </a:ext>
            </a:extLst>
          </a:blip>
          <a:srcRect l="6800" r="3455" b="4789"/>
          <a:stretch/>
        </p:blipFill>
        <p:spPr>
          <a:xfrm>
            <a:off x="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a:off x="6417851" y="2616510"/>
            <a:ext cx="442597" cy="141287"/>
          </a:xfrm>
          <a:prstGeom prst="rect">
            <a:avLst/>
          </a:prstGeom>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l="5086" t="2106" r="4523" b="19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4">
            <a:extLst>
              <a:ext uri="{28A0092B-C50C-407E-A947-70E740481C1C}">
                <a14:useLocalDpi xmlns:a14="http://schemas.microsoft.com/office/drawing/2010/main" val="0"/>
              </a:ext>
            </a:extLst>
          </a:blip>
          <a:srcRect l="26582" t="19840" r="21392" b="5949"/>
          <a:stretch/>
        </p:blipFill>
        <p:spPr>
          <a:xfrm>
            <a:off x="2193403" y="405113"/>
            <a:ext cx="4757194" cy="4797264"/>
          </a:xfrm>
          <a:prstGeom prst="ellipse">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0" y="0"/>
            <a:ext cx="9144000" cy="6946900"/>
            <a:chOff x="0" y="0"/>
            <a:chExt cx="9144000" cy="6946900"/>
          </a:xfrm>
        </p:grpSpPr>
        <p:pic>
          <p:nvPicPr>
            <p:cNvPr id="9218" name="Picture 9"/>
            <p:cNvPicPr>
              <a:picLocks noChangeAspect="1"/>
            </p:cNvPicPr>
            <p:nvPr/>
          </p:nvPicPr>
          <p:blipFill>
            <a:blip r:embed="rId3">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2">
            <a:extLst>
              <a:ext uri="{28A0092B-C50C-407E-A947-70E740481C1C}">
                <a14:useLocalDpi xmlns:a14="http://schemas.microsoft.com/office/drawing/2010/main" val="0"/>
              </a:ext>
            </a:extLst>
          </a:blip>
          <a:srcRect l="2834" r="2834"/>
          <a:stretch/>
        </p:blipFill>
        <p:spPr>
          <a:xfrm>
            <a:off x="-1" y="0"/>
            <a:ext cx="9144001"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0" y="0"/>
            <a:ext cx="9144000" cy="6858000"/>
            <a:chOff x="0" y="0"/>
            <a:chExt cx="9144000" cy="685800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0" y="0"/>
            <a:ext cx="9144000" cy="6858000"/>
            <a:chOff x="0" y="0"/>
            <a:chExt cx="9144000" cy="685800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0" y="0"/>
            <a:ext cx="9144000" cy="6858000"/>
            <a:chOff x="0" y="0"/>
            <a:chExt cx="9144000" cy="685800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4">
            <a:extLst>
              <a:ext uri="{28A0092B-C50C-407E-A947-70E740481C1C}">
                <a14:useLocalDpi xmlns:a14="http://schemas.microsoft.com/office/drawing/2010/main" val="0"/>
              </a:ext>
            </a:extLst>
          </a:blip>
          <a:srcRect l="22094" t="41991" r="18922" b="44703"/>
          <a:stretch/>
        </p:blipFill>
        <p:spPr>
          <a:xfrm rot="21323929">
            <a:off x="6711708" y="3002138"/>
            <a:ext cx="350946" cy="112030"/>
          </a:xfrm>
          <a:prstGeom prst="rect">
            <a:avLst/>
          </a:prstGeom>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1409</TotalTime>
  <Words>632</Words>
  <Application>Microsoft Office PowerPoint</Application>
  <PresentationFormat>On-screen Show (4:3)</PresentationFormat>
  <Paragraphs>17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Twinkl SemiBold</vt: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Holly Reid (Student)</cp:lastModifiedBy>
  <cp:revision>147</cp:revision>
  <dcterms:created xsi:type="dcterms:W3CDTF">2014-10-01T16:09:27Z</dcterms:created>
  <dcterms:modified xsi:type="dcterms:W3CDTF">2021-02-05T10:24:11Z</dcterms:modified>
</cp:coreProperties>
</file>