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1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36"/>
    <a:srgbClr val="030405"/>
    <a:srgbClr val="75B8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F45F0F-1A24-43C0-A67D-B2A96381150A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3D99B2B-842C-4635-A880-F8EA01AEB10D}">
      <dgm:prSet phldrT="[Text]"/>
      <dgm:spPr>
        <a:solidFill>
          <a:srgbClr val="FCEE36"/>
        </a:solidFill>
      </dgm:spPr>
      <dgm:t>
        <a:bodyPr/>
        <a:lstStyle/>
        <a:p>
          <a:r>
            <a:rPr lang="en-GB" dirty="0"/>
            <a:t>Languages </a:t>
          </a:r>
        </a:p>
      </dgm:t>
    </dgm:pt>
    <dgm:pt modelId="{F2FBB041-45D1-464A-87B7-B8A256DA8042}" type="parTrans" cxnId="{F25FD48E-B6F6-49A9-8FFE-39D6E4507117}">
      <dgm:prSet/>
      <dgm:spPr/>
      <dgm:t>
        <a:bodyPr/>
        <a:lstStyle/>
        <a:p>
          <a:endParaRPr lang="en-GB"/>
        </a:p>
      </dgm:t>
    </dgm:pt>
    <dgm:pt modelId="{CAF60EB1-8F70-48C3-B25C-1230B32E8F30}" type="sibTrans" cxnId="{F25FD48E-B6F6-49A9-8FFE-39D6E4507117}">
      <dgm:prSet/>
      <dgm:spPr/>
      <dgm:t>
        <a:bodyPr/>
        <a:lstStyle/>
        <a:p>
          <a:endParaRPr lang="en-GB"/>
        </a:p>
      </dgm:t>
    </dgm:pt>
    <dgm:pt modelId="{B3F24029-6204-4E04-866E-48E5AD15304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BGE English</a:t>
          </a:r>
        </a:p>
      </dgm:t>
    </dgm:pt>
    <dgm:pt modelId="{80EF4F46-5987-441E-9DF4-5FB7F2280C55}" type="parTrans" cxnId="{EC0055BC-6ACC-451E-ABB2-75C23F66112B}">
      <dgm:prSet/>
      <dgm:spPr/>
      <dgm:t>
        <a:bodyPr/>
        <a:lstStyle/>
        <a:p>
          <a:endParaRPr lang="en-GB"/>
        </a:p>
      </dgm:t>
    </dgm:pt>
    <dgm:pt modelId="{E446D772-1E04-42B3-99C9-8FA0D09D6F2B}" type="sibTrans" cxnId="{EC0055BC-6ACC-451E-ABB2-75C23F66112B}">
      <dgm:prSet/>
      <dgm:spPr/>
      <dgm:t>
        <a:bodyPr/>
        <a:lstStyle/>
        <a:p>
          <a:endParaRPr lang="en-GB"/>
        </a:p>
      </dgm:t>
    </dgm:pt>
    <dgm:pt modelId="{1254F468-43F4-49D3-9770-946853DB8CB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Elective Spanish</a:t>
          </a:r>
        </a:p>
      </dgm:t>
    </dgm:pt>
    <dgm:pt modelId="{48C30B66-55B3-4811-B776-DE9D49A028DB}" type="parTrans" cxnId="{03574AA8-5C30-4420-8DEB-A0B538D0603E}">
      <dgm:prSet/>
      <dgm:spPr/>
      <dgm:t>
        <a:bodyPr/>
        <a:lstStyle/>
        <a:p>
          <a:endParaRPr lang="en-GB"/>
        </a:p>
      </dgm:t>
    </dgm:pt>
    <dgm:pt modelId="{F6B122A6-0199-4CB6-8867-44B3D540BDE2}" type="sibTrans" cxnId="{03574AA8-5C30-4420-8DEB-A0B538D0603E}">
      <dgm:prSet/>
      <dgm:spPr/>
      <dgm:t>
        <a:bodyPr/>
        <a:lstStyle/>
        <a:p>
          <a:endParaRPr lang="en-GB"/>
        </a:p>
      </dgm:t>
    </dgm:pt>
    <dgm:pt modelId="{2A2077E1-F458-4867-893A-6FC328413AF7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Elective German</a:t>
          </a:r>
        </a:p>
      </dgm:t>
    </dgm:pt>
    <dgm:pt modelId="{4F021846-F812-4295-9161-E5249F4A4316}" type="parTrans" cxnId="{724C829F-F74A-447C-97FE-F6110B061D7C}">
      <dgm:prSet/>
      <dgm:spPr/>
      <dgm:t>
        <a:bodyPr/>
        <a:lstStyle/>
        <a:p>
          <a:endParaRPr lang="en-GB"/>
        </a:p>
      </dgm:t>
    </dgm:pt>
    <dgm:pt modelId="{EC0F8FC5-26FD-4513-A137-C27485D14A46}" type="sibTrans" cxnId="{724C829F-F74A-447C-97FE-F6110B061D7C}">
      <dgm:prSet/>
      <dgm:spPr/>
      <dgm:t>
        <a:bodyPr/>
        <a:lstStyle/>
        <a:p>
          <a:endParaRPr lang="en-GB"/>
        </a:p>
      </dgm:t>
    </dgm:pt>
    <dgm:pt modelId="{8E4C84EB-3B13-4031-B1EA-39A9B02CA872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SQA English (S4-S6)</a:t>
          </a:r>
        </a:p>
      </dgm:t>
    </dgm:pt>
    <dgm:pt modelId="{2218C98C-5580-448A-9C85-AAD4C6BAE091}" type="parTrans" cxnId="{AFCB8245-D860-438B-8B74-5F8CFBC4187A}">
      <dgm:prSet/>
      <dgm:spPr/>
      <dgm:t>
        <a:bodyPr/>
        <a:lstStyle/>
        <a:p>
          <a:endParaRPr lang="en-GB"/>
        </a:p>
      </dgm:t>
    </dgm:pt>
    <dgm:pt modelId="{73223CE6-5EFB-4FCE-A5DB-5D1DF978432F}" type="sibTrans" cxnId="{AFCB8245-D860-438B-8B74-5F8CFBC4187A}">
      <dgm:prSet/>
      <dgm:spPr/>
      <dgm:t>
        <a:bodyPr/>
        <a:lstStyle/>
        <a:p>
          <a:endParaRPr lang="en-GB"/>
        </a:p>
      </dgm:t>
    </dgm:pt>
    <dgm:pt modelId="{E38D7805-4647-4840-A2EB-12F34FDF88D0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SQA German (S4-S6)</a:t>
          </a:r>
        </a:p>
      </dgm:t>
    </dgm:pt>
    <dgm:pt modelId="{D23ADAC1-3CFB-4C15-AE1B-CFAD0834D309}" type="parTrans" cxnId="{01ED242F-E74B-40E1-8C20-FA61540C6C1C}">
      <dgm:prSet/>
      <dgm:spPr/>
      <dgm:t>
        <a:bodyPr/>
        <a:lstStyle/>
        <a:p>
          <a:endParaRPr lang="en-GB"/>
        </a:p>
      </dgm:t>
    </dgm:pt>
    <dgm:pt modelId="{7FFAB373-BB73-4BC0-A472-F57E867498D2}" type="sibTrans" cxnId="{01ED242F-E74B-40E1-8C20-FA61540C6C1C}">
      <dgm:prSet/>
      <dgm:spPr/>
      <dgm:t>
        <a:bodyPr/>
        <a:lstStyle/>
        <a:p>
          <a:endParaRPr lang="en-GB"/>
        </a:p>
      </dgm:t>
    </dgm:pt>
    <dgm:pt modelId="{4C8CBE52-F22C-47A7-96EE-CE7C37D29A6C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Core Spanish</a:t>
          </a:r>
        </a:p>
      </dgm:t>
    </dgm:pt>
    <dgm:pt modelId="{63917849-5C7E-47B3-9467-E9AFEA0713EC}" type="parTrans" cxnId="{CF538CEA-EC1A-46A4-8514-1BE583F7ABB0}">
      <dgm:prSet/>
      <dgm:spPr/>
      <dgm:t>
        <a:bodyPr/>
        <a:lstStyle/>
        <a:p>
          <a:endParaRPr lang="en-GB"/>
        </a:p>
      </dgm:t>
    </dgm:pt>
    <dgm:pt modelId="{E73E3894-A413-42BE-82E9-93E1703D71AC}" type="sibTrans" cxnId="{CF538CEA-EC1A-46A4-8514-1BE583F7ABB0}">
      <dgm:prSet/>
      <dgm:spPr/>
      <dgm:t>
        <a:bodyPr/>
        <a:lstStyle/>
        <a:p>
          <a:endParaRPr lang="en-GB"/>
        </a:p>
      </dgm:t>
    </dgm:pt>
    <dgm:pt modelId="{7F404D83-2F1A-4F55-B567-070D46F768E9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SQA Spanish (S4-S6)</a:t>
          </a:r>
        </a:p>
      </dgm:t>
    </dgm:pt>
    <dgm:pt modelId="{652A5B6E-7030-4487-851E-0298CE92344E}" type="sibTrans" cxnId="{8E3F67F1-F17F-4DD6-A985-F709A9E1E453}">
      <dgm:prSet/>
      <dgm:spPr/>
      <dgm:t>
        <a:bodyPr/>
        <a:lstStyle/>
        <a:p>
          <a:endParaRPr lang="en-GB"/>
        </a:p>
      </dgm:t>
    </dgm:pt>
    <dgm:pt modelId="{E75F6A6F-ADFF-41EC-B648-073CA5E5246F}" type="parTrans" cxnId="{8E3F67F1-F17F-4DD6-A985-F709A9E1E453}">
      <dgm:prSet/>
      <dgm:spPr/>
      <dgm:t>
        <a:bodyPr/>
        <a:lstStyle/>
        <a:p>
          <a:endParaRPr lang="en-GB"/>
        </a:p>
      </dgm:t>
    </dgm:pt>
    <dgm:pt modelId="{0E23C5C8-D0AA-4C0C-812E-34439B40E2B6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 like Scottish Studies (S5/6 only)</a:t>
          </a:r>
        </a:p>
      </dgm:t>
    </dgm:pt>
    <dgm:pt modelId="{1694057D-8111-40D0-86E1-46A56FA97355}" type="parTrans" cxnId="{A76E033F-6650-4457-8A3C-E3900FB58148}">
      <dgm:prSet/>
      <dgm:spPr/>
      <dgm:t>
        <a:bodyPr/>
        <a:lstStyle/>
        <a:p>
          <a:endParaRPr lang="en-GB"/>
        </a:p>
      </dgm:t>
    </dgm:pt>
    <dgm:pt modelId="{7AABC249-39FE-42A7-9B53-99A66184A60D}" type="sibTrans" cxnId="{A76E033F-6650-4457-8A3C-E3900FB58148}">
      <dgm:prSet/>
      <dgm:spPr/>
      <dgm:t>
        <a:bodyPr/>
        <a:lstStyle/>
        <a:p>
          <a:endParaRPr lang="en-GB"/>
        </a:p>
      </dgm:t>
    </dgm:pt>
    <dgm:pt modelId="{20DE625E-662A-43D0-BDFE-D8998136DCB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Switch to Spanish (S4) or Faculty Alternatives (S5/6 only)</a:t>
          </a:r>
        </a:p>
      </dgm:t>
    </dgm:pt>
    <dgm:pt modelId="{5504086C-FFB1-4690-ABC9-9F59B2AAA97A}" type="parTrans" cxnId="{F032740D-60BE-45A2-98F2-F2F88915B679}">
      <dgm:prSet/>
      <dgm:spPr/>
      <dgm:t>
        <a:bodyPr/>
        <a:lstStyle/>
        <a:p>
          <a:endParaRPr lang="en-GB"/>
        </a:p>
      </dgm:t>
    </dgm:pt>
    <dgm:pt modelId="{434411FE-48F3-4B15-84B4-F5DDE3154031}" type="sibTrans" cxnId="{F032740D-60BE-45A2-98F2-F2F88915B679}">
      <dgm:prSet/>
      <dgm:spPr/>
      <dgm:t>
        <a:bodyPr/>
        <a:lstStyle/>
        <a:p>
          <a:endParaRPr lang="en-GB"/>
        </a:p>
      </dgm:t>
    </dgm:pt>
    <dgm:pt modelId="{4755CE6A-73A8-4004-BF2A-33C2C1C7E126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Alternatives like Media or Scottish Studies (S5/6 only)</a:t>
          </a:r>
        </a:p>
      </dgm:t>
    </dgm:pt>
    <dgm:pt modelId="{EE7A0CCE-89E1-4FD4-86A5-23B49FF6BD95}" type="sibTrans" cxnId="{B1A98B64-0853-450B-A92B-EE21B38CC166}">
      <dgm:prSet/>
      <dgm:spPr/>
      <dgm:t>
        <a:bodyPr/>
        <a:lstStyle/>
        <a:p>
          <a:endParaRPr lang="en-GB"/>
        </a:p>
      </dgm:t>
    </dgm:pt>
    <dgm:pt modelId="{9321A3D1-3F82-4F68-B376-79F00A20D4BA}" type="parTrans" cxnId="{B1A98B64-0853-450B-A92B-EE21B38CC166}">
      <dgm:prSet/>
      <dgm:spPr/>
      <dgm:t>
        <a:bodyPr/>
        <a:lstStyle/>
        <a:p>
          <a:endParaRPr lang="en-GB"/>
        </a:p>
      </dgm:t>
    </dgm:pt>
    <dgm:pt modelId="{4ECA1E83-1796-4469-ABF5-C707B906D33A}" type="pres">
      <dgm:prSet presAssocID="{EBF45F0F-1A24-43C0-A67D-B2A9638115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6350AF8-0FA2-449F-AA80-8EFB1633C00F}" type="pres">
      <dgm:prSet presAssocID="{D3D99B2B-842C-4635-A880-F8EA01AEB10D}" presName="root1" presStyleCnt="0"/>
      <dgm:spPr/>
    </dgm:pt>
    <dgm:pt modelId="{348D0DC0-93E1-4834-8EC8-327F2B31E9B0}" type="pres">
      <dgm:prSet presAssocID="{D3D99B2B-842C-4635-A880-F8EA01AEB10D}" presName="LevelOneTextNode" presStyleLbl="node0" presStyleIdx="0" presStyleCnt="1">
        <dgm:presLayoutVars>
          <dgm:chPref val="3"/>
        </dgm:presLayoutVars>
      </dgm:prSet>
      <dgm:spPr/>
    </dgm:pt>
    <dgm:pt modelId="{AA1E3930-196A-45AA-A66A-75D61C296FA5}" type="pres">
      <dgm:prSet presAssocID="{D3D99B2B-842C-4635-A880-F8EA01AEB10D}" presName="level2hierChild" presStyleCnt="0"/>
      <dgm:spPr/>
    </dgm:pt>
    <dgm:pt modelId="{3A8FAE6E-7FDB-4A66-A0B9-0EE43D71F39C}" type="pres">
      <dgm:prSet presAssocID="{80EF4F46-5987-441E-9DF4-5FB7F2280C55}" presName="conn2-1" presStyleLbl="parChTrans1D2" presStyleIdx="0" presStyleCnt="4"/>
      <dgm:spPr/>
    </dgm:pt>
    <dgm:pt modelId="{25BDFF63-3B02-468A-BE1B-185DE2C1E3A3}" type="pres">
      <dgm:prSet presAssocID="{80EF4F46-5987-441E-9DF4-5FB7F2280C55}" presName="connTx" presStyleLbl="parChTrans1D2" presStyleIdx="0" presStyleCnt="4"/>
      <dgm:spPr/>
    </dgm:pt>
    <dgm:pt modelId="{9157AC54-3579-4988-9D10-51A257845F1F}" type="pres">
      <dgm:prSet presAssocID="{B3F24029-6204-4E04-866E-48E5AD153048}" presName="root2" presStyleCnt="0"/>
      <dgm:spPr/>
    </dgm:pt>
    <dgm:pt modelId="{F44A62A6-7ECA-4A90-8534-9ADAF21E2132}" type="pres">
      <dgm:prSet presAssocID="{B3F24029-6204-4E04-866E-48E5AD153048}" presName="LevelTwoTextNode" presStyleLbl="node2" presStyleIdx="0" presStyleCnt="4">
        <dgm:presLayoutVars>
          <dgm:chPref val="3"/>
        </dgm:presLayoutVars>
      </dgm:prSet>
      <dgm:spPr/>
    </dgm:pt>
    <dgm:pt modelId="{95ACC042-80E1-45AC-BB47-1DD99057D7F1}" type="pres">
      <dgm:prSet presAssocID="{B3F24029-6204-4E04-866E-48E5AD153048}" presName="level3hierChild" presStyleCnt="0"/>
      <dgm:spPr/>
    </dgm:pt>
    <dgm:pt modelId="{73DFF3DF-ECF3-460A-8193-3A8602B8D375}" type="pres">
      <dgm:prSet presAssocID="{2218C98C-5580-448A-9C85-AAD4C6BAE091}" presName="conn2-1" presStyleLbl="parChTrans1D3" presStyleIdx="0" presStyleCnt="6"/>
      <dgm:spPr/>
    </dgm:pt>
    <dgm:pt modelId="{68DA9194-177D-4B4C-ADE2-74E665E3BF0E}" type="pres">
      <dgm:prSet presAssocID="{2218C98C-5580-448A-9C85-AAD4C6BAE091}" presName="connTx" presStyleLbl="parChTrans1D3" presStyleIdx="0" presStyleCnt="6"/>
      <dgm:spPr/>
    </dgm:pt>
    <dgm:pt modelId="{55722C3E-28C9-452F-AD59-D06B8D0882A0}" type="pres">
      <dgm:prSet presAssocID="{8E4C84EB-3B13-4031-B1EA-39A9B02CA872}" presName="root2" presStyleCnt="0"/>
      <dgm:spPr/>
    </dgm:pt>
    <dgm:pt modelId="{8983FFBB-6264-4213-9175-35A2B206EDCB}" type="pres">
      <dgm:prSet presAssocID="{8E4C84EB-3B13-4031-B1EA-39A9B02CA872}" presName="LevelTwoTextNode" presStyleLbl="node3" presStyleIdx="0" presStyleCnt="6">
        <dgm:presLayoutVars>
          <dgm:chPref val="3"/>
        </dgm:presLayoutVars>
      </dgm:prSet>
      <dgm:spPr/>
    </dgm:pt>
    <dgm:pt modelId="{4B5EC767-A2CF-42BB-836A-57065E647B01}" type="pres">
      <dgm:prSet presAssocID="{8E4C84EB-3B13-4031-B1EA-39A9B02CA872}" presName="level3hierChild" presStyleCnt="0"/>
      <dgm:spPr/>
    </dgm:pt>
    <dgm:pt modelId="{179DD546-8216-4FA3-9C92-D20403093155}" type="pres">
      <dgm:prSet presAssocID="{9321A3D1-3F82-4F68-B376-79F00A20D4BA}" presName="conn2-1" presStyleLbl="parChTrans1D3" presStyleIdx="1" presStyleCnt="6"/>
      <dgm:spPr/>
    </dgm:pt>
    <dgm:pt modelId="{EB503CDE-2D5A-4A64-801F-4FA8341E941B}" type="pres">
      <dgm:prSet presAssocID="{9321A3D1-3F82-4F68-B376-79F00A20D4BA}" presName="connTx" presStyleLbl="parChTrans1D3" presStyleIdx="1" presStyleCnt="6"/>
      <dgm:spPr/>
    </dgm:pt>
    <dgm:pt modelId="{CF036D58-1EB0-45B0-9FAA-E12670197583}" type="pres">
      <dgm:prSet presAssocID="{4755CE6A-73A8-4004-BF2A-33C2C1C7E126}" presName="root2" presStyleCnt="0"/>
      <dgm:spPr/>
    </dgm:pt>
    <dgm:pt modelId="{EE962A0D-995D-4920-BE7B-400FEC0A550B}" type="pres">
      <dgm:prSet presAssocID="{4755CE6A-73A8-4004-BF2A-33C2C1C7E126}" presName="LevelTwoTextNode" presStyleLbl="node3" presStyleIdx="1" presStyleCnt="6">
        <dgm:presLayoutVars>
          <dgm:chPref val="3"/>
        </dgm:presLayoutVars>
      </dgm:prSet>
      <dgm:spPr/>
    </dgm:pt>
    <dgm:pt modelId="{4561D153-0029-4674-A33D-027E5CE4C377}" type="pres">
      <dgm:prSet presAssocID="{4755CE6A-73A8-4004-BF2A-33C2C1C7E126}" presName="level3hierChild" presStyleCnt="0"/>
      <dgm:spPr/>
    </dgm:pt>
    <dgm:pt modelId="{6679BF30-0989-408F-AFF9-0D620E48DA95}" type="pres">
      <dgm:prSet presAssocID="{48C30B66-55B3-4811-B776-DE9D49A028DB}" presName="conn2-1" presStyleLbl="parChTrans1D2" presStyleIdx="1" presStyleCnt="4"/>
      <dgm:spPr/>
    </dgm:pt>
    <dgm:pt modelId="{482877D9-55B2-46F3-9DCC-A804C4708C47}" type="pres">
      <dgm:prSet presAssocID="{48C30B66-55B3-4811-B776-DE9D49A028DB}" presName="connTx" presStyleLbl="parChTrans1D2" presStyleIdx="1" presStyleCnt="4"/>
      <dgm:spPr/>
    </dgm:pt>
    <dgm:pt modelId="{E24F5BEF-D42E-484B-8492-FD1F90D0F43B}" type="pres">
      <dgm:prSet presAssocID="{1254F468-43F4-49D3-9770-946853DB8CBE}" presName="root2" presStyleCnt="0"/>
      <dgm:spPr/>
    </dgm:pt>
    <dgm:pt modelId="{FC3A17EB-597B-4130-9749-8E720787A65E}" type="pres">
      <dgm:prSet presAssocID="{1254F468-43F4-49D3-9770-946853DB8CBE}" presName="LevelTwoTextNode" presStyleLbl="node2" presStyleIdx="1" presStyleCnt="4">
        <dgm:presLayoutVars>
          <dgm:chPref val="3"/>
        </dgm:presLayoutVars>
      </dgm:prSet>
      <dgm:spPr/>
    </dgm:pt>
    <dgm:pt modelId="{B7D407EE-8CCC-4DC1-9FA8-A32E59F7E45E}" type="pres">
      <dgm:prSet presAssocID="{1254F468-43F4-49D3-9770-946853DB8CBE}" presName="level3hierChild" presStyleCnt="0"/>
      <dgm:spPr/>
    </dgm:pt>
    <dgm:pt modelId="{1343696C-7441-4271-A3D9-2D4C424C3EBA}" type="pres">
      <dgm:prSet presAssocID="{E75F6A6F-ADFF-41EC-B648-073CA5E5246F}" presName="conn2-1" presStyleLbl="parChTrans1D3" presStyleIdx="2" presStyleCnt="6"/>
      <dgm:spPr/>
    </dgm:pt>
    <dgm:pt modelId="{06618C77-C339-45C4-A53A-DD9A82E87A20}" type="pres">
      <dgm:prSet presAssocID="{E75F6A6F-ADFF-41EC-B648-073CA5E5246F}" presName="connTx" presStyleLbl="parChTrans1D3" presStyleIdx="2" presStyleCnt="6"/>
      <dgm:spPr/>
    </dgm:pt>
    <dgm:pt modelId="{38717756-8AEF-46DE-9080-A74FD38D5DD9}" type="pres">
      <dgm:prSet presAssocID="{7F404D83-2F1A-4F55-B567-070D46F768E9}" presName="root2" presStyleCnt="0"/>
      <dgm:spPr/>
    </dgm:pt>
    <dgm:pt modelId="{6570D8F1-FD31-44CA-B0DB-09032444A2CB}" type="pres">
      <dgm:prSet presAssocID="{7F404D83-2F1A-4F55-B567-070D46F768E9}" presName="LevelTwoTextNode" presStyleLbl="node3" presStyleIdx="2" presStyleCnt="6">
        <dgm:presLayoutVars>
          <dgm:chPref val="3"/>
        </dgm:presLayoutVars>
      </dgm:prSet>
      <dgm:spPr/>
    </dgm:pt>
    <dgm:pt modelId="{EB24CC55-8564-4A3D-855D-5F2592609FAE}" type="pres">
      <dgm:prSet presAssocID="{7F404D83-2F1A-4F55-B567-070D46F768E9}" presName="level3hierChild" presStyleCnt="0"/>
      <dgm:spPr/>
    </dgm:pt>
    <dgm:pt modelId="{8DBBC031-9130-4FE2-931F-88542F8A8C7D}" type="pres">
      <dgm:prSet presAssocID="{1694057D-8111-40D0-86E1-46A56FA97355}" presName="conn2-1" presStyleLbl="parChTrans1D3" presStyleIdx="3" presStyleCnt="6"/>
      <dgm:spPr/>
    </dgm:pt>
    <dgm:pt modelId="{A1FA2AC6-04DC-4889-BBBA-227B9A23FE74}" type="pres">
      <dgm:prSet presAssocID="{1694057D-8111-40D0-86E1-46A56FA97355}" presName="connTx" presStyleLbl="parChTrans1D3" presStyleIdx="3" presStyleCnt="6"/>
      <dgm:spPr/>
    </dgm:pt>
    <dgm:pt modelId="{55BBDB3D-9879-46DC-91C8-7804912710B1}" type="pres">
      <dgm:prSet presAssocID="{0E23C5C8-D0AA-4C0C-812E-34439B40E2B6}" presName="root2" presStyleCnt="0"/>
      <dgm:spPr/>
    </dgm:pt>
    <dgm:pt modelId="{35EC52AE-9C07-4D10-B489-9359073210D8}" type="pres">
      <dgm:prSet presAssocID="{0E23C5C8-D0AA-4C0C-812E-34439B40E2B6}" presName="LevelTwoTextNode" presStyleLbl="node3" presStyleIdx="3" presStyleCnt="6">
        <dgm:presLayoutVars>
          <dgm:chPref val="3"/>
        </dgm:presLayoutVars>
      </dgm:prSet>
      <dgm:spPr/>
    </dgm:pt>
    <dgm:pt modelId="{4471BE17-F175-411B-92ED-E88D21C06311}" type="pres">
      <dgm:prSet presAssocID="{0E23C5C8-D0AA-4C0C-812E-34439B40E2B6}" presName="level3hierChild" presStyleCnt="0"/>
      <dgm:spPr/>
    </dgm:pt>
    <dgm:pt modelId="{542CAD94-1A6D-4C2C-97D8-2CAAA12497EE}" type="pres">
      <dgm:prSet presAssocID="{63917849-5C7E-47B3-9467-E9AFEA0713EC}" presName="conn2-1" presStyleLbl="parChTrans1D2" presStyleIdx="2" presStyleCnt="4"/>
      <dgm:spPr/>
    </dgm:pt>
    <dgm:pt modelId="{238D29F6-CC90-422D-8D05-B9491E03FCB0}" type="pres">
      <dgm:prSet presAssocID="{63917849-5C7E-47B3-9467-E9AFEA0713EC}" presName="connTx" presStyleLbl="parChTrans1D2" presStyleIdx="2" presStyleCnt="4"/>
      <dgm:spPr/>
    </dgm:pt>
    <dgm:pt modelId="{049FAB4B-04E6-4BE5-A554-56BAA6E6FFD6}" type="pres">
      <dgm:prSet presAssocID="{4C8CBE52-F22C-47A7-96EE-CE7C37D29A6C}" presName="root2" presStyleCnt="0"/>
      <dgm:spPr/>
    </dgm:pt>
    <dgm:pt modelId="{86D8BC33-3DD6-4858-A57D-70C859BDA8E6}" type="pres">
      <dgm:prSet presAssocID="{4C8CBE52-F22C-47A7-96EE-CE7C37D29A6C}" presName="LevelTwoTextNode" presStyleLbl="node2" presStyleIdx="2" presStyleCnt="4">
        <dgm:presLayoutVars>
          <dgm:chPref val="3"/>
        </dgm:presLayoutVars>
      </dgm:prSet>
      <dgm:spPr/>
    </dgm:pt>
    <dgm:pt modelId="{3E6669C6-0557-4761-AAC3-9866404C9E77}" type="pres">
      <dgm:prSet presAssocID="{4C8CBE52-F22C-47A7-96EE-CE7C37D29A6C}" presName="level3hierChild" presStyleCnt="0"/>
      <dgm:spPr/>
    </dgm:pt>
    <dgm:pt modelId="{500E1096-63AD-40CB-BC01-74E534D985B7}" type="pres">
      <dgm:prSet presAssocID="{4F021846-F812-4295-9161-E5249F4A4316}" presName="conn2-1" presStyleLbl="parChTrans1D2" presStyleIdx="3" presStyleCnt="4"/>
      <dgm:spPr/>
    </dgm:pt>
    <dgm:pt modelId="{E83ED5C2-A0BF-4E5D-AF33-4EAA40131CFC}" type="pres">
      <dgm:prSet presAssocID="{4F021846-F812-4295-9161-E5249F4A4316}" presName="connTx" presStyleLbl="parChTrans1D2" presStyleIdx="3" presStyleCnt="4"/>
      <dgm:spPr/>
    </dgm:pt>
    <dgm:pt modelId="{39BC5AA3-A19A-4253-A2EB-F4B47E66BEF3}" type="pres">
      <dgm:prSet presAssocID="{2A2077E1-F458-4867-893A-6FC328413AF7}" presName="root2" presStyleCnt="0"/>
      <dgm:spPr/>
    </dgm:pt>
    <dgm:pt modelId="{C4E72362-6955-4A67-8F09-8475DF1B3647}" type="pres">
      <dgm:prSet presAssocID="{2A2077E1-F458-4867-893A-6FC328413AF7}" presName="LevelTwoTextNode" presStyleLbl="node2" presStyleIdx="3" presStyleCnt="4">
        <dgm:presLayoutVars>
          <dgm:chPref val="3"/>
        </dgm:presLayoutVars>
      </dgm:prSet>
      <dgm:spPr/>
    </dgm:pt>
    <dgm:pt modelId="{3BBD547B-7FED-4E56-B55C-A03F7198168D}" type="pres">
      <dgm:prSet presAssocID="{2A2077E1-F458-4867-893A-6FC328413AF7}" presName="level3hierChild" presStyleCnt="0"/>
      <dgm:spPr/>
    </dgm:pt>
    <dgm:pt modelId="{F2E0083A-3848-4C9A-9420-EE585D19FD08}" type="pres">
      <dgm:prSet presAssocID="{D23ADAC1-3CFB-4C15-AE1B-CFAD0834D309}" presName="conn2-1" presStyleLbl="parChTrans1D3" presStyleIdx="4" presStyleCnt="6"/>
      <dgm:spPr/>
    </dgm:pt>
    <dgm:pt modelId="{6A325881-7D16-4C7A-B104-E61C19B63A90}" type="pres">
      <dgm:prSet presAssocID="{D23ADAC1-3CFB-4C15-AE1B-CFAD0834D309}" presName="connTx" presStyleLbl="parChTrans1D3" presStyleIdx="4" presStyleCnt="6"/>
      <dgm:spPr/>
    </dgm:pt>
    <dgm:pt modelId="{81701984-77AD-4747-9930-241336FA074B}" type="pres">
      <dgm:prSet presAssocID="{E38D7805-4647-4840-A2EB-12F34FDF88D0}" presName="root2" presStyleCnt="0"/>
      <dgm:spPr/>
    </dgm:pt>
    <dgm:pt modelId="{CC1AD4C6-C503-49C1-980B-D9C23F3EBD6C}" type="pres">
      <dgm:prSet presAssocID="{E38D7805-4647-4840-A2EB-12F34FDF88D0}" presName="LevelTwoTextNode" presStyleLbl="node3" presStyleIdx="4" presStyleCnt="6">
        <dgm:presLayoutVars>
          <dgm:chPref val="3"/>
        </dgm:presLayoutVars>
      </dgm:prSet>
      <dgm:spPr/>
    </dgm:pt>
    <dgm:pt modelId="{0CCD5D3D-E20A-4814-869E-BA89945FEF16}" type="pres">
      <dgm:prSet presAssocID="{E38D7805-4647-4840-A2EB-12F34FDF88D0}" presName="level3hierChild" presStyleCnt="0"/>
      <dgm:spPr/>
    </dgm:pt>
    <dgm:pt modelId="{8E69139F-EC44-4206-8866-06AB64A376A9}" type="pres">
      <dgm:prSet presAssocID="{5504086C-FFB1-4690-ABC9-9F59B2AAA97A}" presName="conn2-1" presStyleLbl="parChTrans1D3" presStyleIdx="5" presStyleCnt="6"/>
      <dgm:spPr/>
    </dgm:pt>
    <dgm:pt modelId="{2AE30D1B-DF18-4D31-BB24-47E2B50931BD}" type="pres">
      <dgm:prSet presAssocID="{5504086C-FFB1-4690-ABC9-9F59B2AAA97A}" presName="connTx" presStyleLbl="parChTrans1D3" presStyleIdx="5" presStyleCnt="6"/>
      <dgm:spPr/>
    </dgm:pt>
    <dgm:pt modelId="{4C50DB1F-8BE2-44B8-AF40-B3E4B3D38A02}" type="pres">
      <dgm:prSet presAssocID="{20DE625E-662A-43D0-BDFE-D8998136DCB8}" presName="root2" presStyleCnt="0"/>
      <dgm:spPr/>
    </dgm:pt>
    <dgm:pt modelId="{BE9C22A2-9CDF-495F-A22C-654B1E019F97}" type="pres">
      <dgm:prSet presAssocID="{20DE625E-662A-43D0-BDFE-D8998136DCB8}" presName="LevelTwoTextNode" presStyleLbl="node3" presStyleIdx="5" presStyleCnt="6">
        <dgm:presLayoutVars>
          <dgm:chPref val="3"/>
        </dgm:presLayoutVars>
      </dgm:prSet>
      <dgm:spPr/>
    </dgm:pt>
    <dgm:pt modelId="{8F4542A5-3256-4C96-9661-D050112FD0CD}" type="pres">
      <dgm:prSet presAssocID="{20DE625E-662A-43D0-BDFE-D8998136DCB8}" presName="level3hierChild" presStyleCnt="0"/>
      <dgm:spPr/>
    </dgm:pt>
  </dgm:ptLst>
  <dgm:cxnLst>
    <dgm:cxn modelId="{F032740D-60BE-45A2-98F2-F2F88915B679}" srcId="{2A2077E1-F458-4867-893A-6FC328413AF7}" destId="{20DE625E-662A-43D0-BDFE-D8998136DCB8}" srcOrd="1" destOrd="0" parTransId="{5504086C-FFB1-4690-ABC9-9F59B2AAA97A}" sibTransId="{434411FE-48F3-4B15-84B4-F5DDE3154031}"/>
    <dgm:cxn modelId="{A8ED910D-8380-4C25-A6E5-B7CE25611255}" type="presOf" srcId="{B3F24029-6204-4E04-866E-48E5AD153048}" destId="{F44A62A6-7ECA-4A90-8534-9ADAF21E2132}" srcOrd="0" destOrd="0" presId="urn:microsoft.com/office/officeart/2008/layout/HorizontalMultiLevelHierarchy"/>
    <dgm:cxn modelId="{42EC1218-C4D2-44F8-A885-D25722468F73}" type="presOf" srcId="{EBF45F0F-1A24-43C0-A67D-B2A96381150A}" destId="{4ECA1E83-1796-4469-ABF5-C707B906D33A}" srcOrd="0" destOrd="0" presId="urn:microsoft.com/office/officeart/2008/layout/HorizontalMultiLevelHierarchy"/>
    <dgm:cxn modelId="{A195AD21-E36A-4257-A8E4-33529D69590A}" type="presOf" srcId="{5504086C-FFB1-4690-ABC9-9F59B2AAA97A}" destId="{8E69139F-EC44-4206-8866-06AB64A376A9}" srcOrd="0" destOrd="0" presId="urn:microsoft.com/office/officeart/2008/layout/HorizontalMultiLevelHierarchy"/>
    <dgm:cxn modelId="{5E649B28-ABC6-49BD-BC1B-5B3BF0613D81}" type="presOf" srcId="{80EF4F46-5987-441E-9DF4-5FB7F2280C55}" destId="{3A8FAE6E-7FDB-4A66-A0B9-0EE43D71F39C}" srcOrd="0" destOrd="0" presId="urn:microsoft.com/office/officeart/2008/layout/HorizontalMultiLevelHierarchy"/>
    <dgm:cxn modelId="{01ED242F-E74B-40E1-8C20-FA61540C6C1C}" srcId="{2A2077E1-F458-4867-893A-6FC328413AF7}" destId="{E38D7805-4647-4840-A2EB-12F34FDF88D0}" srcOrd="0" destOrd="0" parTransId="{D23ADAC1-3CFB-4C15-AE1B-CFAD0834D309}" sibTransId="{7FFAB373-BB73-4BC0-A472-F57E867498D2}"/>
    <dgm:cxn modelId="{E8F5EC39-45A0-4BB8-BC7B-959267578D0F}" type="presOf" srcId="{E38D7805-4647-4840-A2EB-12F34FDF88D0}" destId="{CC1AD4C6-C503-49C1-980B-D9C23F3EBD6C}" srcOrd="0" destOrd="0" presId="urn:microsoft.com/office/officeart/2008/layout/HorizontalMultiLevelHierarchy"/>
    <dgm:cxn modelId="{A76E033F-6650-4457-8A3C-E3900FB58148}" srcId="{1254F468-43F4-49D3-9770-946853DB8CBE}" destId="{0E23C5C8-D0AA-4C0C-812E-34439B40E2B6}" srcOrd="1" destOrd="0" parTransId="{1694057D-8111-40D0-86E1-46A56FA97355}" sibTransId="{7AABC249-39FE-42A7-9B53-99A66184A60D}"/>
    <dgm:cxn modelId="{D58EAB5E-AB04-4831-8194-C43A2F02C499}" type="presOf" srcId="{D23ADAC1-3CFB-4C15-AE1B-CFAD0834D309}" destId="{6A325881-7D16-4C7A-B104-E61C19B63A90}" srcOrd="1" destOrd="0" presId="urn:microsoft.com/office/officeart/2008/layout/HorizontalMultiLevelHierarchy"/>
    <dgm:cxn modelId="{B1A98B64-0853-450B-A92B-EE21B38CC166}" srcId="{B3F24029-6204-4E04-866E-48E5AD153048}" destId="{4755CE6A-73A8-4004-BF2A-33C2C1C7E126}" srcOrd="1" destOrd="0" parTransId="{9321A3D1-3F82-4F68-B376-79F00A20D4BA}" sibTransId="{EE7A0CCE-89E1-4FD4-86A5-23B49FF6BD95}"/>
    <dgm:cxn modelId="{AFCB8245-D860-438B-8B74-5F8CFBC4187A}" srcId="{B3F24029-6204-4E04-866E-48E5AD153048}" destId="{8E4C84EB-3B13-4031-B1EA-39A9B02CA872}" srcOrd="0" destOrd="0" parTransId="{2218C98C-5580-448A-9C85-AAD4C6BAE091}" sibTransId="{73223CE6-5EFB-4FCE-A5DB-5D1DF978432F}"/>
    <dgm:cxn modelId="{F8CE6749-9E62-491E-A525-1BA07222FFDE}" type="presOf" srcId="{9321A3D1-3F82-4F68-B376-79F00A20D4BA}" destId="{EB503CDE-2D5A-4A64-801F-4FA8341E941B}" srcOrd="1" destOrd="0" presId="urn:microsoft.com/office/officeart/2008/layout/HorizontalMultiLevelHierarchy"/>
    <dgm:cxn modelId="{22CDA66B-8F2E-465C-B8D7-C820837AB10A}" type="presOf" srcId="{48C30B66-55B3-4811-B776-DE9D49A028DB}" destId="{6679BF30-0989-408F-AFF9-0D620E48DA95}" srcOrd="0" destOrd="0" presId="urn:microsoft.com/office/officeart/2008/layout/HorizontalMultiLevelHierarchy"/>
    <dgm:cxn modelId="{9A99936E-AC28-48DF-817E-F17D819BD8E5}" type="presOf" srcId="{20DE625E-662A-43D0-BDFE-D8998136DCB8}" destId="{BE9C22A2-9CDF-495F-A22C-654B1E019F97}" srcOrd="0" destOrd="0" presId="urn:microsoft.com/office/officeart/2008/layout/HorizontalMultiLevelHierarchy"/>
    <dgm:cxn modelId="{7F974B4F-7C9E-4EB5-B9DD-E42BB03BD62F}" type="presOf" srcId="{D3D99B2B-842C-4635-A880-F8EA01AEB10D}" destId="{348D0DC0-93E1-4834-8EC8-327F2B31E9B0}" srcOrd="0" destOrd="0" presId="urn:microsoft.com/office/officeart/2008/layout/HorizontalMultiLevelHierarchy"/>
    <dgm:cxn modelId="{C9B29C52-9BE0-4C62-B39E-91AEA1C4DBAF}" type="presOf" srcId="{8E4C84EB-3B13-4031-B1EA-39A9B02CA872}" destId="{8983FFBB-6264-4213-9175-35A2B206EDCB}" srcOrd="0" destOrd="0" presId="urn:microsoft.com/office/officeart/2008/layout/HorizontalMultiLevelHierarchy"/>
    <dgm:cxn modelId="{3CDCE556-8CE8-409F-A2D0-8BB4DDF83DEA}" type="presOf" srcId="{48C30B66-55B3-4811-B776-DE9D49A028DB}" destId="{482877D9-55B2-46F3-9DCC-A804C4708C47}" srcOrd="1" destOrd="0" presId="urn:microsoft.com/office/officeart/2008/layout/HorizontalMultiLevelHierarchy"/>
    <dgm:cxn modelId="{0A372C59-1075-4864-92D9-DC109288434C}" type="presOf" srcId="{9321A3D1-3F82-4F68-B376-79F00A20D4BA}" destId="{179DD546-8216-4FA3-9C92-D20403093155}" srcOrd="0" destOrd="0" presId="urn:microsoft.com/office/officeart/2008/layout/HorizontalMultiLevelHierarchy"/>
    <dgm:cxn modelId="{A9330980-F261-43C1-8EA3-EA554F025331}" type="presOf" srcId="{D23ADAC1-3CFB-4C15-AE1B-CFAD0834D309}" destId="{F2E0083A-3848-4C9A-9420-EE585D19FD08}" srcOrd="0" destOrd="0" presId="urn:microsoft.com/office/officeart/2008/layout/HorizontalMultiLevelHierarchy"/>
    <dgm:cxn modelId="{73F47086-D8DB-4A9F-958F-9DA8D2A00907}" type="presOf" srcId="{4F021846-F812-4295-9161-E5249F4A4316}" destId="{E83ED5C2-A0BF-4E5D-AF33-4EAA40131CFC}" srcOrd="1" destOrd="0" presId="urn:microsoft.com/office/officeart/2008/layout/HorizontalMultiLevelHierarchy"/>
    <dgm:cxn modelId="{F25FD48E-B6F6-49A9-8FFE-39D6E4507117}" srcId="{EBF45F0F-1A24-43C0-A67D-B2A96381150A}" destId="{D3D99B2B-842C-4635-A880-F8EA01AEB10D}" srcOrd="0" destOrd="0" parTransId="{F2FBB041-45D1-464A-87B7-B8A256DA8042}" sibTransId="{CAF60EB1-8F70-48C3-B25C-1230B32E8F30}"/>
    <dgm:cxn modelId="{0921AF9C-9CD9-4775-95D7-165B3DC817AF}" type="presOf" srcId="{E75F6A6F-ADFF-41EC-B648-073CA5E5246F}" destId="{06618C77-C339-45C4-A53A-DD9A82E87A20}" srcOrd="1" destOrd="0" presId="urn:microsoft.com/office/officeart/2008/layout/HorizontalMultiLevelHierarchy"/>
    <dgm:cxn modelId="{C193789E-A951-4F4D-968C-9B97BBB5CF79}" type="presOf" srcId="{80EF4F46-5987-441E-9DF4-5FB7F2280C55}" destId="{25BDFF63-3B02-468A-BE1B-185DE2C1E3A3}" srcOrd="1" destOrd="0" presId="urn:microsoft.com/office/officeart/2008/layout/HorizontalMultiLevelHierarchy"/>
    <dgm:cxn modelId="{724C829F-F74A-447C-97FE-F6110B061D7C}" srcId="{D3D99B2B-842C-4635-A880-F8EA01AEB10D}" destId="{2A2077E1-F458-4867-893A-6FC328413AF7}" srcOrd="3" destOrd="0" parTransId="{4F021846-F812-4295-9161-E5249F4A4316}" sibTransId="{EC0F8FC5-26FD-4513-A137-C27485D14A46}"/>
    <dgm:cxn modelId="{546BA9A3-B9B8-4B0D-9409-776E30F440A9}" type="presOf" srcId="{63917849-5C7E-47B3-9467-E9AFEA0713EC}" destId="{238D29F6-CC90-422D-8D05-B9491E03FCB0}" srcOrd="1" destOrd="0" presId="urn:microsoft.com/office/officeart/2008/layout/HorizontalMultiLevelHierarchy"/>
    <dgm:cxn modelId="{03574AA8-5C30-4420-8DEB-A0B538D0603E}" srcId="{D3D99B2B-842C-4635-A880-F8EA01AEB10D}" destId="{1254F468-43F4-49D3-9770-946853DB8CBE}" srcOrd="1" destOrd="0" parTransId="{48C30B66-55B3-4811-B776-DE9D49A028DB}" sibTransId="{F6B122A6-0199-4CB6-8867-44B3D540BDE2}"/>
    <dgm:cxn modelId="{259574B7-2B8D-4610-B2FD-6D5C4389F626}" type="presOf" srcId="{4F021846-F812-4295-9161-E5249F4A4316}" destId="{500E1096-63AD-40CB-BC01-74E534D985B7}" srcOrd="0" destOrd="0" presId="urn:microsoft.com/office/officeart/2008/layout/HorizontalMultiLevelHierarchy"/>
    <dgm:cxn modelId="{EC0055BC-6ACC-451E-ABB2-75C23F66112B}" srcId="{D3D99B2B-842C-4635-A880-F8EA01AEB10D}" destId="{B3F24029-6204-4E04-866E-48E5AD153048}" srcOrd="0" destOrd="0" parTransId="{80EF4F46-5987-441E-9DF4-5FB7F2280C55}" sibTransId="{E446D772-1E04-42B3-99C9-8FA0D09D6F2B}"/>
    <dgm:cxn modelId="{E65DB0C7-BC85-42B7-9198-DB1D4D63C7F9}" type="presOf" srcId="{63917849-5C7E-47B3-9467-E9AFEA0713EC}" destId="{542CAD94-1A6D-4C2C-97D8-2CAAA12497EE}" srcOrd="0" destOrd="0" presId="urn:microsoft.com/office/officeart/2008/layout/HorizontalMultiLevelHierarchy"/>
    <dgm:cxn modelId="{E6CE52D0-8D0A-4331-A9CF-326A91D9AEC2}" type="presOf" srcId="{2218C98C-5580-448A-9C85-AAD4C6BAE091}" destId="{68DA9194-177D-4B4C-ADE2-74E665E3BF0E}" srcOrd="1" destOrd="0" presId="urn:microsoft.com/office/officeart/2008/layout/HorizontalMultiLevelHierarchy"/>
    <dgm:cxn modelId="{1B687DD1-F7C1-4BD6-809E-59C87302EC4C}" type="presOf" srcId="{4755CE6A-73A8-4004-BF2A-33C2C1C7E126}" destId="{EE962A0D-995D-4920-BE7B-400FEC0A550B}" srcOrd="0" destOrd="0" presId="urn:microsoft.com/office/officeart/2008/layout/HorizontalMultiLevelHierarchy"/>
    <dgm:cxn modelId="{2896B3D1-7574-4E8A-806A-F4E15DF8A694}" type="presOf" srcId="{2A2077E1-F458-4867-893A-6FC328413AF7}" destId="{C4E72362-6955-4A67-8F09-8475DF1B3647}" srcOrd="0" destOrd="0" presId="urn:microsoft.com/office/officeart/2008/layout/HorizontalMultiLevelHierarchy"/>
    <dgm:cxn modelId="{637B9DD2-EB4E-48DC-854E-6C2B4FD60B7E}" type="presOf" srcId="{0E23C5C8-D0AA-4C0C-812E-34439B40E2B6}" destId="{35EC52AE-9C07-4D10-B489-9359073210D8}" srcOrd="0" destOrd="0" presId="urn:microsoft.com/office/officeart/2008/layout/HorizontalMultiLevelHierarchy"/>
    <dgm:cxn modelId="{1156D3D3-C9F9-4071-98B2-AFA7A88DC979}" type="presOf" srcId="{7F404D83-2F1A-4F55-B567-070D46F768E9}" destId="{6570D8F1-FD31-44CA-B0DB-09032444A2CB}" srcOrd="0" destOrd="0" presId="urn:microsoft.com/office/officeart/2008/layout/HorizontalMultiLevelHierarchy"/>
    <dgm:cxn modelId="{C0F74CE1-23CF-4557-BE56-F1F5E451B3AB}" type="presOf" srcId="{1694057D-8111-40D0-86E1-46A56FA97355}" destId="{8DBBC031-9130-4FE2-931F-88542F8A8C7D}" srcOrd="0" destOrd="0" presId="urn:microsoft.com/office/officeart/2008/layout/HorizontalMultiLevelHierarchy"/>
    <dgm:cxn modelId="{CF538CEA-EC1A-46A4-8514-1BE583F7ABB0}" srcId="{D3D99B2B-842C-4635-A880-F8EA01AEB10D}" destId="{4C8CBE52-F22C-47A7-96EE-CE7C37D29A6C}" srcOrd="2" destOrd="0" parTransId="{63917849-5C7E-47B3-9467-E9AFEA0713EC}" sibTransId="{E73E3894-A413-42BE-82E9-93E1703D71AC}"/>
    <dgm:cxn modelId="{AEB389EC-AB1F-4204-BFDD-76C2DF7F0443}" type="presOf" srcId="{4C8CBE52-F22C-47A7-96EE-CE7C37D29A6C}" destId="{86D8BC33-3DD6-4858-A57D-70C859BDA8E6}" srcOrd="0" destOrd="0" presId="urn:microsoft.com/office/officeart/2008/layout/HorizontalMultiLevelHierarchy"/>
    <dgm:cxn modelId="{C691DCED-0C71-465D-BB82-93B65ECB8A1D}" type="presOf" srcId="{1254F468-43F4-49D3-9770-946853DB8CBE}" destId="{FC3A17EB-597B-4130-9749-8E720787A65E}" srcOrd="0" destOrd="0" presId="urn:microsoft.com/office/officeart/2008/layout/HorizontalMultiLevelHierarchy"/>
    <dgm:cxn modelId="{8E3F67F1-F17F-4DD6-A985-F709A9E1E453}" srcId="{1254F468-43F4-49D3-9770-946853DB8CBE}" destId="{7F404D83-2F1A-4F55-B567-070D46F768E9}" srcOrd="0" destOrd="0" parTransId="{E75F6A6F-ADFF-41EC-B648-073CA5E5246F}" sibTransId="{652A5B6E-7030-4487-851E-0298CE92344E}"/>
    <dgm:cxn modelId="{10BBA6F2-9370-4A05-84E3-90D01524CC40}" type="presOf" srcId="{2218C98C-5580-448A-9C85-AAD4C6BAE091}" destId="{73DFF3DF-ECF3-460A-8193-3A8602B8D375}" srcOrd="0" destOrd="0" presId="urn:microsoft.com/office/officeart/2008/layout/HorizontalMultiLevelHierarchy"/>
    <dgm:cxn modelId="{79DDEAF2-37B7-4200-80B6-C6A0EBBEB093}" type="presOf" srcId="{1694057D-8111-40D0-86E1-46A56FA97355}" destId="{A1FA2AC6-04DC-4889-BBBA-227B9A23FE74}" srcOrd="1" destOrd="0" presId="urn:microsoft.com/office/officeart/2008/layout/HorizontalMultiLevelHierarchy"/>
    <dgm:cxn modelId="{AF583AF9-5C50-43FB-9DBB-CDBFB3E72E8C}" type="presOf" srcId="{E75F6A6F-ADFF-41EC-B648-073CA5E5246F}" destId="{1343696C-7441-4271-A3D9-2D4C424C3EBA}" srcOrd="0" destOrd="0" presId="urn:microsoft.com/office/officeart/2008/layout/HorizontalMultiLevelHierarchy"/>
    <dgm:cxn modelId="{46AF09FA-D816-4E0F-ACC6-C07164E73837}" type="presOf" srcId="{5504086C-FFB1-4690-ABC9-9F59B2AAA97A}" destId="{2AE30D1B-DF18-4D31-BB24-47E2B50931BD}" srcOrd="1" destOrd="0" presId="urn:microsoft.com/office/officeart/2008/layout/HorizontalMultiLevelHierarchy"/>
    <dgm:cxn modelId="{13228829-6A9C-4746-9970-AE487B0DD1B5}" type="presParOf" srcId="{4ECA1E83-1796-4469-ABF5-C707B906D33A}" destId="{96350AF8-0FA2-449F-AA80-8EFB1633C00F}" srcOrd="0" destOrd="0" presId="urn:microsoft.com/office/officeart/2008/layout/HorizontalMultiLevelHierarchy"/>
    <dgm:cxn modelId="{4D56DD41-74DE-4BF0-AA5B-781DBD60B395}" type="presParOf" srcId="{96350AF8-0FA2-449F-AA80-8EFB1633C00F}" destId="{348D0DC0-93E1-4834-8EC8-327F2B31E9B0}" srcOrd="0" destOrd="0" presId="urn:microsoft.com/office/officeart/2008/layout/HorizontalMultiLevelHierarchy"/>
    <dgm:cxn modelId="{DF6F45C8-D188-405F-AF73-81921909135D}" type="presParOf" srcId="{96350AF8-0FA2-449F-AA80-8EFB1633C00F}" destId="{AA1E3930-196A-45AA-A66A-75D61C296FA5}" srcOrd="1" destOrd="0" presId="urn:microsoft.com/office/officeart/2008/layout/HorizontalMultiLevelHierarchy"/>
    <dgm:cxn modelId="{517072A0-C694-4B08-80FF-EE17AFEBA3D1}" type="presParOf" srcId="{AA1E3930-196A-45AA-A66A-75D61C296FA5}" destId="{3A8FAE6E-7FDB-4A66-A0B9-0EE43D71F39C}" srcOrd="0" destOrd="0" presId="urn:microsoft.com/office/officeart/2008/layout/HorizontalMultiLevelHierarchy"/>
    <dgm:cxn modelId="{2097E37F-8061-467E-9B9A-382E7CCD701D}" type="presParOf" srcId="{3A8FAE6E-7FDB-4A66-A0B9-0EE43D71F39C}" destId="{25BDFF63-3B02-468A-BE1B-185DE2C1E3A3}" srcOrd="0" destOrd="0" presId="urn:microsoft.com/office/officeart/2008/layout/HorizontalMultiLevelHierarchy"/>
    <dgm:cxn modelId="{7B6B23E8-E94C-43A2-A5B0-5DCA61415A3B}" type="presParOf" srcId="{AA1E3930-196A-45AA-A66A-75D61C296FA5}" destId="{9157AC54-3579-4988-9D10-51A257845F1F}" srcOrd="1" destOrd="0" presId="urn:microsoft.com/office/officeart/2008/layout/HorizontalMultiLevelHierarchy"/>
    <dgm:cxn modelId="{89166FE3-6A49-40BF-8F29-5D5E9B527F38}" type="presParOf" srcId="{9157AC54-3579-4988-9D10-51A257845F1F}" destId="{F44A62A6-7ECA-4A90-8534-9ADAF21E2132}" srcOrd="0" destOrd="0" presId="urn:microsoft.com/office/officeart/2008/layout/HorizontalMultiLevelHierarchy"/>
    <dgm:cxn modelId="{002FBD91-9420-49FE-833B-972F807A7AB6}" type="presParOf" srcId="{9157AC54-3579-4988-9D10-51A257845F1F}" destId="{95ACC042-80E1-45AC-BB47-1DD99057D7F1}" srcOrd="1" destOrd="0" presId="urn:microsoft.com/office/officeart/2008/layout/HorizontalMultiLevelHierarchy"/>
    <dgm:cxn modelId="{CE544FAA-2BB3-4318-A510-DCBDABBC0881}" type="presParOf" srcId="{95ACC042-80E1-45AC-BB47-1DD99057D7F1}" destId="{73DFF3DF-ECF3-460A-8193-3A8602B8D375}" srcOrd="0" destOrd="0" presId="urn:microsoft.com/office/officeart/2008/layout/HorizontalMultiLevelHierarchy"/>
    <dgm:cxn modelId="{1A5EE032-76BC-467B-8BF4-CB065F0E2537}" type="presParOf" srcId="{73DFF3DF-ECF3-460A-8193-3A8602B8D375}" destId="{68DA9194-177D-4B4C-ADE2-74E665E3BF0E}" srcOrd="0" destOrd="0" presId="urn:microsoft.com/office/officeart/2008/layout/HorizontalMultiLevelHierarchy"/>
    <dgm:cxn modelId="{2F9CBEB2-53D3-4142-B841-836D0F23745B}" type="presParOf" srcId="{95ACC042-80E1-45AC-BB47-1DD99057D7F1}" destId="{55722C3E-28C9-452F-AD59-D06B8D0882A0}" srcOrd="1" destOrd="0" presId="urn:microsoft.com/office/officeart/2008/layout/HorizontalMultiLevelHierarchy"/>
    <dgm:cxn modelId="{5F82F81C-3C2C-4249-83C9-5DC40C0B6239}" type="presParOf" srcId="{55722C3E-28C9-452F-AD59-D06B8D0882A0}" destId="{8983FFBB-6264-4213-9175-35A2B206EDCB}" srcOrd="0" destOrd="0" presId="urn:microsoft.com/office/officeart/2008/layout/HorizontalMultiLevelHierarchy"/>
    <dgm:cxn modelId="{2B2F40AE-7984-47FE-B195-CFA384F9B50D}" type="presParOf" srcId="{55722C3E-28C9-452F-AD59-D06B8D0882A0}" destId="{4B5EC767-A2CF-42BB-836A-57065E647B01}" srcOrd="1" destOrd="0" presId="urn:microsoft.com/office/officeart/2008/layout/HorizontalMultiLevelHierarchy"/>
    <dgm:cxn modelId="{1853DE3F-8DBC-43E5-97B0-FBD8B0A55036}" type="presParOf" srcId="{95ACC042-80E1-45AC-BB47-1DD99057D7F1}" destId="{179DD546-8216-4FA3-9C92-D20403093155}" srcOrd="2" destOrd="0" presId="urn:microsoft.com/office/officeart/2008/layout/HorizontalMultiLevelHierarchy"/>
    <dgm:cxn modelId="{8B28215F-4CDE-4634-8751-E97D7940BEB0}" type="presParOf" srcId="{179DD546-8216-4FA3-9C92-D20403093155}" destId="{EB503CDE-2D5A-4A64-801F-4FA8341E941B}" srcOrd="0" destOrd="0" presId="urn:microsoft.com/office/officeart/2008/layout/HorizontalMultiLevelHierarchy"/>
    <dgm:cxn modelId="{B288D026-85F2-462F-963A-F467B6D52B15}" type="presParOf" srcId="{95ACC042-80E1-45AC-BB47-1DD99057D7F1}" destId="{CF036D58-1EB0-45B0-9FAA-E12670197583}" srcOrd="3" destOrd="0" presId="urn:microsoft.com/office/officeart/2008/layout/HorizontalMultiLevelHierarchy"/>
    <dgm:cxn modelId="{7196749B-3E6E-4F25-8D1B-C49D3E12049B}" type="presParOf" srcId="{CF036D58-1EB0-45B0-9FAA-E12670197583}" destId="{EE962A0D-995D-4920-BE7B-400FEC0A550B}" srcOrd="0" destOrd="0" presId="urn:microsoft.com/office/officeart/2008/layout/HorizontalMultiLevelHierarchy"/>
    <dgm:cxn modelId="{DA53DDB5-7A55-42CE-9306-5C81E61B290C}" type="presParOf" srcId="{CF036D58-1EB0-45B0-9FAA-E12670197583}" destId="{4561D153-0029-4674-A33D-027E5CE4C377}" srcOrd="1" destOrd="0" presId="urn:microsoft.com/office/officeart/2008/layout/HorizontalMultiLevelHierarchy"/>
    <dgm:cxn modelId="{C38B3B06-DA02-4E65-AC8F-64FBFC4AE220}" type="presParOf" srcId="{AA1E3930-196A-45AA-A66A-75D61C296FA5}" destId="{6679BF30-0989-408F-AFF9-0D620E48DA95}" srcOrd="2" destOrd="0" presId="urn:microsoft.com/office/officeart/2008/layout/HorizontalMultiLevelHierarchy"/>
    <dgm:cxn modelId="{F5688F96-DBDE-4DDB-82EB-2FAFDEE44A98}" type="presParOf" srcId="{6679BF30-0989-408F-AFF9-0D620E48DA95}" destId="{482877D9-55B2-46F3-9DCC-A804C4708C47}" srcOrd="0" destOrd="0" presId="urn:microsoft.com/office/officeart/2008/layout/HorizontalMultiLevelHierarchy"/>
    <dgm:cxn modelId="{F194AB97-3647-4D6E-96D8-EE554E7A571D}" type="presParOf" srcId="{AA1E3930-196A-45AA-A66A-75D61C296FA5}" destId="{E24F5BEF-D42E-484B-8492-FD1F90D0F43B}" srcOrd="3" destOrd="0" presId="urn:microsoft.com/office/officeart/2008/layout/HorizontalMultiLevelHierarchy"/>
    <dgm:cxn modelId="{63235E9A-4665-43E3-9EB7-CC78EB8945BB}" type="presParOf" srcId="{E24F5BEF-D42E-484B-8492-FD1F90D0F43B}" destId="{FC3A17EB-597B-4130-9749-8E720787A65E}" srcOrd="0" destOrd="0" presId="urn:microsoft.com/office/officeart/2008/layout/HorizontalMultiLevelHierarchy"/>
    <dgm:cxn modelId="{2D29CE39-134F-4B66-9537-A2DE2A15F6D1}" type="presParOf" srcId="{E24F5BEF-D42E-484B-8492-FD1F90D0F43B}" destId="{B7D407EE-8CCC-4DC1-9FA8-A32E59F7E45E}" srcOrd="1" destOrd="0" presId="urn:microsoft.com/office/officeart/2008/layout/HorizontalMultiLevelHierarchy"/>
    <dgm:cxn modelId="{7DE33A58-C028-4657-92F9-64DCE8001F60}" type="presParOf" srcId="{B7D407EE-8CCC-4DC1-9FA8-A32E59F7E45E}" destId="{1343696C-7441-4271-A3D9-2D4C424C3EBA}" srcOrd="0" destOrd="0" presId="urn:microsoft.com/office/officeart/2008/layout/HorizontalMultiLevelHierarchy"/>
    <dgm:cxn modelId="{B5102947-EC2D-4521-9DA1-4BB3A849738E}" type="presParOf" srcId="{1343696C-7441-4271-A3D9-2D4C424C3EBA}" destId="{06618C77-C339-45C4-A53A-DD9A82E87A20}" srcOrd="0" destOrd="0" presId="urn:microsoft.com/office/officeart/2008/layout/HorizontalMultiLevelHierarchy"/>
    <dgm:cxn modelId="{57400023-7DE9-4402-AED3-F616F649B545}" type="presParOf" srcId="{B7D407EE-8CCC-4DC1-9FA8-A32E59F7E45E}" destId="{38717756-8AEF-46DE-9080-A74FD38D5DD9}" srcOrd="1" destOrd="0" presId="urn:microsoft.com/office/officeart/2008/layout/HorizontalMultiLevelHierarchy"/>
    <dgm:cxn modelId="{F5170C37-A121-4B84-AD97-61DC38D905C6}" type="presParOf" srcId="{38717756-8AEF-46DE-9080-A74FD38D5DD9}" destId="{6570D8F1-FD31-44CA-B0DB-09032444A2CB}" srcOrd="0" destOrd="0" presId="urn:microsoft.com/office/officeart/2008/layout/HorizontalMultiLevelHierarchy"/>
    <dgm:cxn modelId="{C052B828-21BE-4FBB-B554-379D46BE7397}" type="presParOf" srcId="{38717756-8AEF-46DE-9080-A74FD38D5DD9}" destId="{EB24CC55-8564-4A3D-855D-5F2592609FAE}" srcOrd="1" destOrd="0" presId="urn:microsoft.com/office/officeart/2008/layout/HorizontalMultiLevelHierarchy"/>
    <dgm:cxn modelId="{92BF4221-F287-414A-93CD-9051F9B9E552}" type="presParOf" srcId="{B7D407EE-8CCC-4DC1-9FA8-A32E59F7E45E}" destId="{8DBBC031-9130-4FE2-931F-88542F8A8C7D}" srcOrd="2" destOrd="0" presId="urn:microsoft.com/office/officeart/2008/layout/HorizontalMultiLevelHierarchy"/>
    <dgm:cxn modelId="{9A4C7F89-EC61-4EDA-9778-BDAE043FF532}" type="presParOf" srcId="{8DBBC031-9130-4FE2-931F-88542F8A8C7D}" destId="{A1FA2AC6-04DC-4889-BBBA-227B9A23FE74}" srcOrd="0" destOrd="0" presId="urn:microsoft.com/office/officeart/2008/layout/HorizontalMultiLevelHierarchy"/>
    <dgm:cxn modelId="{F32C06E2-9DA4-4A45-8057-8099ACBBC17B}" type="presParOf" srcId="{B7D407EE-8CCC-4DC1-9FA8-A32E59F7E45E}" destId="{55BBDB3D-9879-46DC-91C8-7804912710B1}" srcOrd="3" destOrd="0" presId="urn:microsoft.com/office/officeart/2008/layout/HorizontalMultiLevelHierarchy"/>
    <dgm:cxn modelId="{A1CE446D-5793-48EB-84A9-A44563AC0CE5}" type="presParOf" srcId="{55BBDB3D-9879-46DC-91C8-7804912710B1}" destId="{35EC52AE-9C07-4D10-B489-9359073210D8}" srcOrd="0" destOrd="0" presId="urn:microsoft.com/office/officeart/2008/layout/HorizontalMultiLevelHierarchy"/>
    <dgm:cxn modelId="{1844EDE3-D866-4687-A119-34617AB4BD7F}" type="presParOf" srcId="{55BBDB3D-9879-46DC-91C8-7804912710B1}" destId="{4471BE17-F175-411B-92ED-E88D21C06311}" srcOrd="1" destOrd="0" presId="urn:microsoft.com/office/officeart/2008/layout/HorizontalMultiLevelHierarchy"/>
    <dgm:cxn modelId="{D97DB58C-0214-4D8A-83E6-412D98EAAB33}" type="presParOf" srcId="{AA1E3930-196A-45AA-A66A-75D61C296FA5}" destId="{542CAD94-1A6D-4C2C-97D8-2CAAA12497EE}" srcOrd="4" destOrd="0" presId="urn:microsoft.com/office/officeart/2008/layout/HorizontalMultiLevelHierarchy"/>
    <dgm:cxn modelId="{452C3F19-CDD1-4215-87DF-53310084CE96}" type="presParOf" srcId="{542CAD94-1A6D-4C2C-97D8-2CAAA12497EE}" destId="{238D29F6-CC90-422D-8D05-B9491E03FCB0}" srcOrd="0" destOrd="0" presId="urn:microsoft.com/office/officeart/2008/layout/HorizontalMultiLevelHierarchy"/>
    <dgm:cxn modelId="{643396BE-FBFD-49C1-AAC7-FD2FDE5D0DEC}" type="presParOf" srcId="{AA1E3930-196A-45AA-A66A-75D61C296FA5}" destId="{049FAB4B-04E6-4BE5-A554-56BAA6E6FFD6}" srcOrd="5" destOrd="0" presId="urn:microsoft.com/office/officeart/2008/layout/HorizontalMultiLevelHierarchy"/>
    <dgm:cxn modelId="{334B3256-4FED-43BB-98C5-878C828C2999}" type="presParOf" srcId="{049FAB4B-04E6-4BE5-A554-56BAA6E6FFD6}" destId="{86D8BC33-3DD6-4858-A57D-70C859BDA8E6}" srcOrd="0" destOrd="0" presId="urn:microsoft.com/office/officeart/2008/layout/HorizontalMultiLevelHierarchy"/>
    <dgm:cxn modelId="{3B2046EB-A7ED-41E9-B97B-1B71650AF4D5}" type="presParOf" srcId="{049FAB4B-04E6-4BE5-A554-56BAA6E6FFD6}" destId="{3E6669C6-0557-4761-AAC3-9866404C9E77}" srcOrd="1" destOrd="0" presId="urn:microsoft.com/office/officeart/2008/layout/HorizontalMultiLevelHierarchy"/>
    <dgm:cxn modelId="{6CA363AB-5FE3-4E07-BB2E-4375670E7194}" type="presParOf" srcId="{AA1E3930-196A-45AA-A66A-75D61C296FA5}" destId="{500E1096-63AD-40CB-BC01-74E534D985B7}" srcOrd="6" destOrd="0" presId="urn:microsoft.com/office/officeart/2008/layout/HorizontalMultiLevelHierarchy"/>
    <dgm:cxn modelId="{0F1EE834-0781-4194-B381-B4A95EC569D6}" type="presParOf" srcId="{500E1096-63AD-40CB-BC01-74E534D985B7}" destId="{E83ED5C2-A0BF-4E5D-AF33-4EAA40131CFC}" srcOrd="0" destOrd="0" presId="urn:microsoft.com/office/officeart/2008/layout/HorizontalMultiLevelHierarchy"/>
    <dgm:cxn modelId="{C3E74811-AD41-44D0-8CD9-B387A8104FF6}" type="presParOf" srcId="{AA1E3930-196A-45AA-A66A-75D61C296FA5}" destId="{39BC5AA3-A19A-4253-A2EB-F4B47E66BEF3}" srcOrd="7" destOrd="0" presId="urn:microsoft.com/office/officeart/2008/layout/HorizontalMultiLevelHierarchy"/>
    <dgm:cxn modelId="{33B4A3CE-57D5-48F3-9885-98D51B1CC7E1}" type="presParOf" srcId="{39BC5AA3-A19A-4253-A2EB-F4B47E66BEF3}" destId="{C4E72362-6955-4A67-8F09-8475DF1B3647}" srcOrd="0" destOrd="0" presId="urn:microsoft.com/office/officeart/2008/layout/HorizontalMultiLevelHierarchy"/>
    <dgm:cxn modelId="{9EFF7267-29A4-4053-8A3D-995063234E47}" type="presParOf" srcId="{39BC5AA3-A19A-4253-A2EB-F4B47E66BEF3}" destId="{3BBD547B-7FED-4E56-B55C-A03F7198168D}" srcOrd="1" destOrd="0" presId="urn:microsoft.com/office/officeart/2008/layout/HorizontalMultiLevelHierarchy"/>
    <dgm:cxn modelId="{2ED9FCD5-9467-485B-BFB2-24C93AA5B664}" type="presParOf" srcId="{3BBD547B-7FED-4E56-B55C-A03F7198168D}" destId="{F2E0083A-3848-4C9A-9420-EE585D19FD08}" srcOrd="0" destOrd="0" presId="urn:microsoft.com/office/officeart/2008/layout/HorizontalMultiLevelHierarchy"/>
    <dgm:cxn modelId="{25E7C717-695D-4494-8506-0B3385D2E433}" type="presParOf" srcId="{F2E0083A-3848-4C9A-9420-EE585D19FD08}" destId="{6A325881-7D16-4C7A-B104-E61C19B63A90}" srcOrd="0" destOrd="0" presId="urn:microsoft.com/office/officeart/2008/layout/HorizontalMultiLevelHierarchy"/>
    <dgm:cxn modelId="{A5FA6010-E9E8-4550-A26E-0436CA6A0AE1}" type="presParOf" srcId="{3BBD547B-7FED-4E56-B55C-A03F7198168D}" destId="{81701984-77AD-4747-9930-241336FA074B}" srcOrd="1" destOrd="0" presId="urn:microsoft.com/office/officeart/2008/layout/HorizontalMultiLevelHierarchy"/>
    <dgm:cxn modelId="{59D81F11-94AA-4A67-A8DB-AC1BDD0902FE}" type="presParOf" srcId="{81701984-77AD-4747-9930-241336FA074B}" destId="{CC1AD4C6-C503-49C1-980B-D9C23F3EBD6C}" srcOrd="0" destOrd="0" presId="urn:microsoft.com/office/officeart/2008/layout/HorizontalMultiLevelHierarchy"/>
    <dgm:cxn modelId="{B7147B60-0CE7-4DA5-9360-ED8366321DA5}" type="presParOf" srcId="{81701984-77AD-4747-9930-241336FA074B}" destId="{0CCD5D3D-E20A-4814-869E-BA89945FEF16}" srcOrd="1" destOrd="0" presId="urn:microsoft.com/office/officeart/2008/layout/HorizontalMultiLevelHierarchy"/>
    <dgm:cxn modelId="{7B71EED7-73E1-485A-AB25-AA1BFE046D2D}" type="presParOf" srcId="{3BBD547B-7FED-4E56-B55C-A03F7198168D}" destId="{8E69139F-EC44-4206-8866-06AB64A376A9}" srcOrd="2" destOrd="0" presId="urn:microsoft.com/office/officeart/2008/layout/HorizontalMultiLevelHierarchy"/>
    <dgm:cxn modelId="{47A0409B-2D24-4D35-AF88-1F4C0C210386}" type="presParOf" srcId="{8E69139F-EC44-4206-8866-06AB64A376A9}" destId="{2AE30D1B-DF18-4D31-BB24-47E2B50931BD}" srcOrd="0" destOrd="0" presId="urn:microsoft.com/office/officeart/2008/layout/HorizontalMultiLevelHierarchy"/>
    <dgm:cxn modelId="{BC2EAA70-C346-454D-9B3E-0B6107D4E0EF}" type="presParOf" srcId="{3BBD547B-7FED-4E56-B55C-A03F7198168D}" destId="{4C50DB1F-8BE2-44B8-AF40-B3E4B3D38A02}" srcOrd="3" destOrd="0" presId="urn:microsoft.com/office/officeart/2008/layout/HorizontalMultiLevelHierarchy"/>
    <dgm:cxn modelId="{074AC279-9F0D-470E-B7E0-D5EE2C8B90CA}" type="presParOf" srcId="{4C50DB1F-8BE2-44B8-AF40-B3E4B3D38A02}" destId="{BE9C22A2-9CDF-495F-A22C-654B1E019F97}" srcOrd="0" destOrd="0" presId="urn:microsoft.com/office/officeart/2008/layout/HorizontalMultiLevelHierarchy"/>
    <dgm:cxn modelId="{8FA6CA6D-CEF9-405E-8766-4875688FD6CC}" type="presParOf" srcId="{4C50DB1F-8BE2-44B8-AF40-B3E4B3D38A02}" destId="{8F4542A5-3256-4C96-9661-D050112FD0C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F45F0F-1A24-43C0-A67D-B2A96381150A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3D99B2B-842C-4635-A880-F8EA01AEB10D}">
      <dgm:prSet phldrT="[Text]"/>
      <dgm:spPr>
        <a:solidFill>
          <a:srgbClr val="FCEE36"/>
        </a:solidFill>
      </dgm:spPr>
      <dgm:t>
        <a:bodyPr/>
        <a:lstStyle/>
        <a:p>
          <a:r>
            <a:rPr lang="en-GB" dirty="0"/>
            <a:t>Languages: English</a:t>
          </a:r>
        </a:p>
      </dgm:t>
    </dgm:pt>
    <dgm:pt modelId="{F2FBB041-45D1-464A-87B7-B8A256DA8042}" type="parTrans" cxnId="{F25FD48E-B6F6-49A9-8FFE-39D6E4507117}">
      <dgm:prSet/>
      <dgm:spPr/>
      <dgm:t>
        <a:bodyPr/>
        <a:lstStyle/>
        <a:p>
          <a:endParaRPr lang="en-GB"/>
        </a:p>
      </dgm:t>
    </dgm:pt>
    <dgm:pt modelId="{CAF60EB1-8F70-48C3-B25C-1230B32E8F30}" type="sibTrans" cxnId="{F25FD48E-B6F6-49A9-8FFE-39D6E4507117}">
      <dgm:prSet/>
      <dgm:spPr/>
      <dgm:t>
        <a:bodyPr/>
        <a:lstStyle/>
        <a:p>
          <a:endParaRPr lang="en-GB"/>
        </a:p>
      </dgm:t>
    </dgm:pt>
    <dgm:pt modelId="{193AACBD-168B-496D-B286-F3BA0BD10CB5}">
      <dgm:prSet phldrT="[Text]"/>
      <dgm:spPr>
        <a:solidFill>
          <a:srgbClr val="FCEE36"/>
        </a:solidFill>
      </dgm:spPr>
      <dgm:t>
        <a:bodyPr/>
        <a:lstStyle/>
        <a:p>
          <a:r>
            <a:rPr lang="en-GB" dirty="0"/>
            <a:t>National 5 English</a:t>
          </a:r>
        </a:p>
      </dgm:t>
    </dgm:pt>
    <dgm:pt modelId="{5536CE90-A067-475E-89CB-FAF0B7B63818}" type="parTrans" cxnId="{0257525C-A861-45AC-9AFA-19B7B5FB8FAB}">
      <dgm:prSet/>
      <dgm:spPr/>
      <dgm:t>
        <a:bodyPr/>
        <a:lstStyle/>
        <a:p>
          <a:endParaRPr lang="en-GB"/>
        </a:p>
      </dgm:t>
    </dgm:pt>
    <dgm:pt modelId="{BF58ECDC-0144-46A8-A5FE-6D04211A2919}" type="sibTrans" cxnId="{0257525C-A861-45AC-9AFA-19B7B5FB8FAB}">
      <dgm:prSet/>
      <dgm:spPr/>
      <dgm:t>
        <a:bodyPr/>
        <a:lstStyle/>
        <a:p>
          <a:endParaRPr lang="en-GB"/>
        </a:p>
      </dgm:t>
    </dgm:pt>
    <dgm:pt modelId="{32F084C3-068F-4EBD-A9EA-54AEFE88754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4 English </a:t>
          </a:r>
        </a:p>
      </dgm:t>
    </dgm:pt>
    <dgm:pt modelId="{DA1EF2DB-DB15-41AE-AFC4-C6288661A142}" type="parTrans" cxnId="{D88C04D6-A3CC-473B-AACD-4DFD479BB06B}">
      <dgm:prSet/>
      <dgm:spPr/>
      <dgm:t>
        <a:bodyPr/>
        <a:lstStyle/>
        <a:p>
          <a:endParaRPr lang="en-GB"/>
        </a:p>
      </dgm:t>
    </dgm:pt>
    <dgm:pt modelId="{4AB405B8-9B6D-4475-A337-423C10117DB8}" type="sibTrans" cxnId="{D88C04D6-A3CC-473B-AACD-4DFD479BB06B}">
      <dgm:prSet/>
      <dgm:spPr/>
      <dgm:t>
        <a:bodyPr/>
        <a:lstStyle/>
        <a:p>
          <a:endParaRPr lang="en-GB"/>
        </a:p>
      </dgm:t>
    </dgm:pt>
    <dgm:pt modelId="{1D3B06D0-7C55-4BF6-9B56-60DC29F0A8FC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English</a:t>
          </a:r>
        </a:p>
      </dgm:t>
    </dgm:pt>
    <dgm:pt modelId="{E95C3D3E-0A3D-47D0-A60A-EA2742134AC9}" type="parTrans" cxnId="{F9492D08-C092-484A-A16C-19A7453580C8}">
      <dgm:prSet/>
      <dgm:spPr/>
      <dgm:t>
        <a:bodyPr/>
        <a:lstStyle/>
        <a:p>
          <a:endParaRPr lang="en-GB"/>
        </a:p>
      </dgm:t>
    </dgm:pt>
    <dgm:pt modelId="{6E16440D-A208-4F1D-8A50-84F239D8A44E}" type="sibTrans" cxnId="{F9492D08-C092-484A-A16C-19A7453580C8}">
      <dgm:prSet/>
      <dgm:spPr/>
      <dgm:t>
        <a:bodyPr/>
        <a:lstStyle/>
        <a:p>
          <a:endParaRPr lang="en-GB"/>
        </a:p>
      </dgm:t>
    </dgm:pt>
    <dgm:pt modelId="{DDBD394E-CCB7-4440-A963-3387122D37D0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</a:t>
          </a:r>
        </a:p>
      </dgm:t>
    </dgm:pt>
    <dgm:pt modelId="{C6C37137-4FE8-45FE-B9D3-9AE4AAE59021}" type="parTrans" cxnId="{2356F7A9-F7C7-470A-8CB8-94ABC578CB71}">
      <dgm:prSet/>
      <dgm:spPr/>
      <dgm:t>
        <a:bodyPr/>
        <a:lstStyle/>
        <a:p>
          <a:endParaRPr lang="en-GB"/>
        </a:p>
      </dgm:t>
    </dgm:pt>
    <dgm:pt modelId="{D63E61F6-A8BD-4C2D-99A0-3059C9072D83}" type="sibTrans" cxnId="{2356F7A9-F7C7-470A-8CB8-94ABC578CB71}">
      <dgm:prSet/>
      <dgm:spPr/>
      <dgm:t>
        <a:bodyPr/>
        <a:lstStyle/>
        <a:p>
          <a:endParaRPr lang="en-GB"/>
        </a:p>
      </dgm:t>
    </dgm:pt>
    <dgm:pt modelId="{737CD94B-B24A-4E76-823D-38E2A883DCC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Alternative: National 5 Media</a:t>
          </a:r>
        </a:p>
      </dgm:t>
    </dgm:pt>
    <dgm:pt modelId="{34CE9CE9-637D-4B00-9AEF-F0AE00B1C2CE}" type="parTrans" cxnId="{1610204F-F35F-45DE-95CE-62FBC00AF23E}">
      <dgm:prSet/>
      <dgm:spPr/>
      <dgm:t>
        <a:bodyPr/>
        <a:lstStyle/>
        <a:p>
          <a:endParaRPr lang="en-GB"/>
        </a:p>
      </dgm:t>
    </dgm:pt>
    <dgm:pt modelId="{0E7F27C6-0429-47B0-9819-0F2D29F0248B}" type="sibTrans" cxnId="{1610204F-F35F-45DE-95CE-62FBC00AF23E}">
      <dgm:prSet/>
      <dgm:spPr/>
      <dgm:t>
        <a:bodyPr/>
        <a:lstStyle/>
        <a:p>
          <a:endParaRPr lang="en-GB"/>
        </a:p>
      </dgm:t>
    </dgm:pt>
    <dgm:pt modelId="{23D2C7CE-4522-4FC2-BBAA-F93F240DE1A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Alternative: Level 5 Scottish Studies</a:t>
          </a:r>
        </a:p>
      </dgm:t>
    </dgm:pt>
    <dgm:pt modelId="{B11E2B6A-A6FB-4FBF-AD90-104A66A09937}" type="parTrans" cxnId="{F2A6F30A-E08B-4409-9C6C-E7F236D63C13}">
      <dgm:prSet/>
      <dgm:spPr/>
      <dgm:t>
        <a:bodyPr/>
        <a:lstStyle/>
        <a:p>
          <a:endParaRPr lang="en-GB"/>
        </a:p>
      </dgm:t>
    </dgm:pt>
    <dgm:pt modelId="{69C04A54-851C-4D71-99C6-782EC2C9F10C}" type="sibTrans" cxnId="{F2A6F30A-E08B-4409-9C6C-E7F236D63C13}">
      <dgm:prSet/>
      <dgm:spPr/>
      <dgm:t>
        <a:bodyPr/>
        <a:lstStyle/>
        <a:p>
          <a:endParaRPr lang="en-GB"/>
        </a:p>
      </dgm:t>
    </dgm:pt>
    <dgm:pt modelId="{0F887356-3596-4F32-BEEE-40587DAEC2C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</a:t>
          </a:r>
        </a:p>
      </dgm:t>
    </dgm:pt>
    <dgm:pt modelId="{C84998AB-26CC-44B4-9EAD-99676B327C02}" type="parTrans" cxnId="{8AD9EB6D-A783-4A9E-B4F3-1EB826949FAC}">
      <dgm:prSet/>
      <dgm:spPr/>
      <dgm:t>
        <a:bodyPr/>
        <a:lstStyle/>
        <a:p>
          <a:endParaRPr lang="en-GB"/>
        </a:p>
      </dgm:t>
    </dgm:pt>
    <dgm:pt modelId="{517670F6-FD5C-4891-B8BF-8FF77D90E560}" type="sibTrans" cxnId="{8AD9EB6D-A783-4A9E-B4F3-1EB826949FAC}">
      <dgm:prSet/>
      <dgm:spPr/>
      <dgm:t>
        <a:bodyPr/>
        <a:lstStyle/>
        <a:p>
          <a:endParaRPr lang="en-GB"/>
        </a:p>
      </dgm:t>
    </dgm:pt>
    <dgm:pt modelId="{32C504C7-4FD4-4B46-85FC-2674FB306D7C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CEB31375-2144-415B-98DA-FA7023D32868}" type="parTrans" cxnId="{A0C59761-F9B2-4D53-97BB-3EBE3944BCE1}">
      <dgm:prSet/>
      <dgm:spPr/>
      <dgm:t>
        <a:bodyPr/>
        <a:lstStyle/>
        <a:p>
          <a:endParaRPr lang="en-GB"/>
        </a:p>
      </dgm:t>
    </dgm:pt>
    <dgm:pt modelId="{9B259677-63C5-4A4A-9FFD-1C527D70B445}" type="sibTrans" cxnId="{A0C59761-F9B2-4D53-97BB-3EBE3944BCE1}">
      <dgm:prSet/>
      <dgm:spPr/>
      <dgm:t>
        <a:bodyPr/>
        <a:lstStyle/>
        <a:p>
          <a:endParaRPr lang="en-GB"/>
        </a:p>
      </dgm:t>
    </dgm:pt>
    <dgm:pt modelId="{E7CD4F62-8923-4813-9875-C37F8A1485CA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National 5 Media</a:t>
          </a:r>
        </a:p>
      </dgm:t>
    </dgm:pt>
    <dgm:pt modelId="{08E4C683-3471-4FCB-AE66-BE699BDE846E}" type="parTrans" cxnId="{2F793223-891F-49A3-BE74-D92B1536D4A5}">
      <dgm:prSet/>
      <dgm:spPr/>
      <dgm:t>
        <a:bodyPr/>
        <a:lstStyle/>
        <a:p>
          <a:endParaRPr lang="en-GB"/>
        </a:p>
      </dgm:t>
    </dgm:pt>
    <dgm:pt modelId="{6511D4DA-7248-4913-8ADD-0E528660C9B6}" type="sibTrans" cxnId="{2F793223-891F-49A3-BE74-D92B1536D4A5}">
      <dgm:prSet/>
      <dgm:spPr/>
      <dgm:t>
        <a:bodyPr/>
        <a:lstStyle/>
        <a:p>
          <a:endParaRPr lang="en-GB"/>
        </a:p>
      </dgm:t>
    </dgm:pt>
    <dgm:pt modelId="{CDB69E46-4F63-4F7F-98A2-70A4332B98E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Advanced Higher English</a:t>
          </a:r>
        </a:p>
      </dgm:t>
    </dgm:pt>
    <dgm:pt modelId="{D7811840-7962-4054-BE85-94AFED2DE59C}" type="parTrans" cxnId="{4606A6B8-5C5F-4D37-A19B-15D5611A3A94}">
      <dgm:prSet/>
      <dgm:spPr/>
      <dgm:t>
        <a:bodyPr/>
        <a:lstStyle/>
        <a:p>
          <a:endParaRPr lang="en-GB"/>
        </a:p>
      </dgm:t>
    </dgm:pt>
    <dgm:pt modelId="{25AD9877-73F1-4146-8D93-AB59886C6429}" type="sibTrans" cxnId="{4606A6B8-5C5F-4D37-A19B-15D5611A3A94}">
      <dgm:prSet/>
      <dgm:spPr/>
      <dgm:t>
        <a:bodyPr/>
        <a:lstStyle/>
        <a:p>
          <a:endParaRPr lang="en-GB"/>
        </a:p>
      </dgm:t>
    </dgm:pt>
    <dgm:pt modelId="{CC6D2917-D3AF-4B14-995E-EDE9DEDBA1E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 Alternative: Literature &amp; Communication</a:t>
          </a:r>
        </a:p>
      </dgm:t>
    </dgm:pt>
    <dgm:pt modelId="{3E8C2A4F-6DC3-4E93-9A60-4ABEE1304591}" type="parTrans" cxnId="{4168970F-23E1-4CCC-BAC0-5A254593AF21}">
      <dgm:prSet/>
      <dgm:spPr/>
      <dgm:t>
        <a:bodyPr/>
        <a:lstStyle/>
        <a:p>
          <a:endParaRPr lang="en-GB"/>
        </a:p>
      </dgm:t>
    </dgm:pt>
    <dgm:pt modelId="{0ED1CE8D-146C-48FE-A470-FEC2C58408F4}" type="sibTrans" cxnId="{4168970F-23E1-4CCC-BAC0-5A254593AF21}">
      <dgm:prSet/>
      <dgm:spPr/>
      <dgm:t>
        <a:bodyPr/>
        <a:lstStyle/>
        <a:p>
          <a:endParaRPr lang="en-GB"/>
        </a:p>
      </dgm:t>
    </dgm:pt>
    <dgm:pt modelId="{23B07D70-78AB-4710-9FAB-DD7D0A304137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</a:t>
          </a:r>
        </a:p>
      </dgm:t>
    </dgm:pt>
    <dgm:pt modelId="{BA3C6AFD-CD79-4978-917F-9AF723BBCE06}" type="parTrans" cxnId="{3D0FE242-E96E-4029-82BD-BAA904F6C0AF}">
      <dgm:prSet/>
      <dgm:spPr/>
      <dgm:t>
        <a:bodyPr/>
        <a:lstStyle/>
        <a:p>
          <a:endParaRPr lang="en-GB"/>
        </a:p>
      </dgm:t>
    </dgm:pt>
    <dgm:pt modelId="{DD9953F6-593E-43F3-BBDB-07EFC7049E01}" type="sibTrans" cxnId="{3D0FE242-E96E-4029-82BD-BAA904F6C0AF}">
      <dgm:prSet/>
      <dgm:spPr/>
      <dgm:t>
        <a:bodyPr/>
        <a:lstStyle/>
        <a:p>
          <a:endParaRPr lang="en-GB"/>
        </a:p>
      </dgm:t>
    </dgm:pt>
    <dgm:pt modelId="{1E6D2789-6116-4D0E-8A9C-6826FBFB5877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 Alternative: Literature &amp; Communication</a:t>
          </a:r>
        </a:p>
      </dgm:t>
    </dgm:pt>
    <dgm:pt modelId="{0FF59046-D84F-4063-8118-F9D23218F0FA}" type="parTrans" cxnId="{42ACFF5C-27C9-4920-8AEE-4AF7FFA91C3D}">
      <dgm:prSet/>
      <dgm:spPr/>
      <dgm:t>
        <a:bodyPr/>
        <a:lstStyle/>
        <a:p>
          <a:endParaRPr lang="en-GB"/>
        </a:p>
      </dgm:t>
    </dgm:pt>
    <dgm:pt modelId="{129B28FC-C172-4961-92CA-769FC29D1F30}" type="sibTrans" cxnId="{42ACFF5C-27C9-4920-8AEE-4AF7FFA91C3D}">
      <dgm:prSet/>
      <dgm:spPr/>
      <dgm:t>
        <a:bodyPr/>
        <a:lstStyle/>
        <a:p>
          <a:endParaRPr lang="en-GB"/>
        </a:p>
      </dgm:t>
    </dgm:pt>
    <dgm:pt modelId="{123C4033-29A6-466F-91C9-29A322CE60B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</a:t>
          </a:r>
        </a:p>
      </dgm:t>
    </dgm:pt>
    <dgm:pt modelId="{9D129E0D-3767-4257-B1D3-147BBF4B1377}" type="parTrans" cxnId="{C2853522-9B96-4CDE-9196-CF7C0D643062}">
      <dgm:prSet/>
      <dgm:spPr/>
      <dgm:t>
        <a:bodyPr/>
        <a:lstStyle/>
        <a:p>
          <a:endParaRPr lang="en-GB"/>
        </a:p>
      </dgm:t>
    </dgm:pt>
    <dgm:pt modelId="{583E549D-1286-4237-9191-2A3F8553EE5C}" type="sibTrans" cxnId="{C2853522-9B96-4CDE-9196-CF7C0D643062}">
      <dgm:prSet/>
      <dgm:spPr/>
      <dgm:t>
        <a:bodyPr/>
        <a:lstStyle/>
        <a:p>
          <a:endParaRPr lang="en-GB"/>
        </a:p>
      </dgm:t>
    </dgm:pt>
    <dgm:pt modelId="{C6BFDEF2-17A5-4894-928D-82D151CE530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English</a:t>
          </a:r>
        </a:p>
      </dgm:t>
    </dgm:pt>
    <dgm:pt modelId="{61D7BEE9-1508-4BFF-AF89-642EBF421F51}" type="parTrans" cxnId="{DED15FA2-AD1A-40C5-B6C0-CA87D334538A}">
      <dgm:prSet/>
      <dgm:spPr/>
      <dgm:t>
        <a:bodyPr/>
        <a:lstStyle/>
        <a:p>
          <a:endParaRPr lang="en-GB"/>
        </a:p>
      </dgm:t>
    </dgm:pt>
    <dgm:pt modelId="{5877EC16-A4D4-45C4-A10A-8EEE149197AB}" type="sibTrans" cxnId="{DED15FA2-AD1A-40C5-B6C0-CA87D334538A}">
      <dgm:prSet/>
      <dgm:spPr/>
      <dgm:t>
        <a:bodyPr/>
        <a:lstStyle/>
        <a:p>
          <a:endParaRPr lang="en-GB"/>
        </a:p>
      </dgm:t>
    </dgm:pt>
    <dgm:pt modelId="{4ECA1E83-1796-4469-ABF5-C707B906D33A}" type="pres">
      <dgm:prSet presAssocID="{EBF45F0F-1A24-43C0-A67D-B2A9638115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6350AF8-0FA2-449F-AA80-8EFB1633C00F}" type="pres">
      <dgm:prSet presAssocID="{D3D99B2B-842C-4635-A880-F8EA01AEB10D}" presName="root1" presStyleCnt="0"/>
      <dgm:spPr/>
    </dgm:pt>
    <dgm:pt modelId="{348D0DC0-93E1-4834-8EC8-327F2B31E9B0}" type="pres">
      <dgm:prSet presAssocID="{D3D99B2B-842C-4635-A880-F8EA01AEB10D}" presName="LevelOneTextNode" presStyleLbl="node0" presStyleIdx="0" presStyleCnt="1">
        <dgm:presLayoutVars>
          <dgm:chPref val="3"/>
        </dgm:presLayoutVars>
      </dgm:prSet>
      <dgm:spPr/>
    </dgm:pt>
    <dgm:pt modelId="{AA1E3930-196A-45AA-A66A-75D61C296FA5}" type="pres">
      <dgm:prSet presAssocID="{D3D99B2B-842C-4635-A880-F8EA01AEB10D}" presName="level2hierChild" presStyleCnt="0"/>
      <dgm:spPr/>
    </dgm:pt>
    <dgm:pt modelId="{52FA6373-E8B0-4BC4-9A36-336EC350577F}" type="pres">
      <dgm:prSet presAssocID="{DA1EF2DB-DB15-41AE-AFC4-C6288661A142}" presName="conn2-1" presStyleLbl="parChTrans1D2" presStyleIdx="0" presStyleCnt="2"/>
      <dgm:spPr/>
    </dgm:pt>
    <dgm:pt modelId="{56277B68-B2AB-4593-A875-2085474B4832}" type="pres">
      <dgm:prSet presAssocID="{DA1EF2DB-DB15-41AE-AFC4-C6288661A142}" presName="connTx" presStyleLbl="parChTrans1D2" presStyleIdx="0" presStyleCnt="2"/>
      <dgm:spPr/>
    </dgm:pt>
    <dgm:pt modelId="{5EE12CB1-F1E0-4E9A-9BF7-8CAF6EAD525A}" type="pres">
      <dgm:prSet presAssocID="{32F084C3-068F-4EBD-A9EA-54AEFE887548}" presName="root2" presStyleCnt="0"/>
      <dgm:spPr/>
    </dgm:pt>
    <dgm:pt modelId="{2673EA7B-60D6-47AC-A213-CB3ACC24BD6C}" type="pres">
      <dgm:prSet presAssocID="{32F084C3-068F-4EBD-A9EA-54AEFE887548}" presName="LevelTwoTextNode" presStyleLbl="node2" presStyleIdx="0" presStyleCnt="2" custLinFactNeighborX="-539" custLinFactNeighborY="72">
        <dgm:presLayoutVars>
          <dgm:chPref val="3"/>
        </dgm:presLayoutVars>
      </dgm:prSet>
      <dgm:spPr/>
    </dgm:pt>
    <dgm:pt modelId="{46584FBD-5201-4853-9E9D-C26642127C60}" type="pres">
      <dgm:prSet presAssocID="{32F084C3-068F-4EBD-A9EA-54AEFE887548}" presName="level3hierChild" presStyleCnt="0"/>
      <dgm:spPr/>
    </dgm:pt>
    <dgm:pt modelId="{600BC65A-7F63-496B-B764-2B61D6F535C0}" type="pres">
      <dgm:prSet presAssocID="{E95C3D3E-0A3D-47D0-A60A-EA2742134AC9}" presName="conn2-1" presStyleLbl="parChTrans1D3" presStyleIdx="0" presStyleCnt="5"/>
      <dgm:spPr/>
    </dgm:pt>
    <dgm:pt modelId="{5BCBB0EB-91FA-402E-8F74-33979311B3C9}" type="pres">
      <dgm:prSet presAssocID="{E95C3D3E-0A3D-47D0-A60A-EA2742134AC9}" presName="connTx" presStyleLbl="parChTrans1D3" presStyleIdx="0" presStyleCnt="5"/>
      <dgm:spPr/>
    </dgm:pt>
    <dgm:pt modelId="{2FF00DE3-FFEA-42ED-8107-772FC43F41EB}" type="pres">
      <dgm:prSet presAssocID="{1D3B06D0-7C55-4BF6-9B56-60DC29F0A8FC}" presName="root2" presStyleCnt="0"/>
      <dgm:spPr/>
    </dgm:pt>
    <dgm:pt modelId="{303A427C-732E-4CC2-917B-60AC88E25FAA}" type="pres">
      <dgm:prSet presAssocID="{1D3B06D0-7C55-4BF6-9B56-60DC29F0A8FC}" presName="LevelTwoTextNode" presStyleLbl="node3" presStyleIdx="0" presStyleCnt="5">
        <dgm:presLayoutVars>
          <dgm:chPref val="3"/>
        </dgm:presLayoutVars>
      </dgm:prSet>
      <dgm:spPr/>
    </dgm:pt>
    <dgm:pt modelId="{A5AA0EE8-E001-45E3-9D5C-CB6FE421D325}" type="pres">
      <dgm:prSet presAssocID="{1D3B06D0-7C55-4BF6-9B56-60DC29F0A8FC}" presName="level3hierChild" presStyleCnt="0"/>
      <dgm:spPr/>
    </dgm:pt>
    <dgm:pt modelId="{F7450495-A77A-4B3C-9ED4-FD03185709B9}" type="pres">
      <dgm:prSet presAssocID="{C6C37137-4FE8-45FE-B9D3-9AE4AAE59021}" presName="conn2-1" presStyleLbl="parChTrans1D4" presStyleIdx="0" presStyleCnt="8"/>
      <dgm:spPr/>
    </dgm:pt>
    <dgm:pt modelId="{FECD8C09-E342-4639-AE1E-19B26DD39450}" type="pres">
      <dgm:prSet presAssocID="{C6C37137-4FE8-45FE-B9D3-9AE4AAE59021}" presName="connTx" presStyleLbl="parChTrans1D4" presStyleIdx="0" presStyleCnt="8"/>
      <dgm:spPr/>
    </dgm:pt>
    <dgm:pt modelId="{CA9C576B-142C-496A-8CE9-C7CB32B4117C}" type="pres">
      <dgm:prSet presAssocID="{DDBD394E-CCB7-4440-A963-3387122D37D0}" presName="root2" presStyleCnt="0"/>
      <dgm:spPr/>
    </dgm:pt>
    <dgm:pt modelId="{BF2AA4FE-A817-4018-9090-694480A25FFF}" type="pres">
      <dgm:prSet presAssocID="{DDBD394E-CCB7-4440-A963-3387122D37D0}" presName="LevelTwoTextNode" presStyleLbl="node4" presStyleIdx="0" presStyleCnt="8">
        <dgm:presLayoutVars>
          <dgm:chPref val="3"/>
        </dgm:presLayoutVars>
      </dgm:prSet>
      <dgm:spPr/>
    </dgm:pt>
    <dgm:pt modelId="{B400C08F-86BD-42C9-8319-E44C44005E98}" type="pres">
      <dgm:prSet presAssocID="{DDBD394E-CCB7-4440-A963-3387122D37D0}" presName="level3hierChild" presStyleCnt="0"/>
      <dgm:spPr/>
    </dgm:pt>
    <dgm:pt modelId="{9D93892F-BDCE-48C9-B26A-8BFA1176FE6A}" type="pres">
      <dgm:prSet presAssocID="{34CE9CE9-637D-4B00-9AEF-F0AE00B1C2CE}" presName="conn2-1" presStyleLbl="parChTrans1D4" presStyleIdx="1" presStyleCnt="8"/>
      <dgm:spPr/>
    </dgm:pt>
    <dgm:pt modelId="{0509A7FA-0D0D-477E-A256-8460F6A43030}" type="pres">
      <dgm:prSet presAssocID="{34CE9CE9-637D-4B00-9AEF-F0AE00B1C2CE}" presName="connTx" presStyleLbl="parChTrans1D4" presStyleIdx="1" presStyleCnt="8"/>
      <dgm:spPr/>
    </dgm:pt>
    <dgm:pt modelId="{CA0083B0-277E-47B8-AE6E-1D3E6BD20F54}" type="pres">
      <dgm:prSet presAssocID="{737CD94B-B24A-4E76-823D-38E2A883DCCF}" presName="root2" presStyleCnt="0"/>
      <dgm:spPr/>
    </dgm:pt>
    <dgm:pt modelId="{4F065FC1-CBBE-42C7-8685-316703169265}" type="pres">
      <dgm:prSet presAssocID="{737CD94B-B24A-4E76-823D-38E2A883DCCF}" presName="LevelTwoTextNode" presStyleLbl="node4" presStyleIdx="1" presStyleCnt="8">
        <dgm:presLayoutVars>
          <dgm:chPref val="3"/>
        </dgm:presLayoutVars>
      </dgm:prSet>
      <dgm:spPr/>
    </dgm:pt>
    <dgm:pt modelId="{79D0807F-0BAF-49D4-A73D-8C48C55E4160}" type="pres">
      <dgm:prSet presAssocID="{737CD94B-B24A-4E76-823D-38E2A883DCCF}" presName="level3hierChild" presStyleCnt="0"/>
      <dgm:spPr/>
    </dgm:pt>
    <dgm:pt modelId="{69277D6A-69AF-483D-B491-70C8BFD6A5A0}" type="pres">
      <dgm:prSet presAssocID="{B11E2B6A-A6FB-4FBF-AD90-104A66A09937}" presName="conn2-1" presStyleLbl="parChTrans1D4" presStyleIdx="2" presStyleCnt="8"/>
      <dgm:spPr/>
    </dgm:pt>
    <dgm:pt modelId="{21651D60-DA59-4970-8B89-8218AA06E50F}" type="pres">
      <dgm:prSet presAssocID="{B11E2B6A-A6FB-4FBF-AD90-104A66A09937}" presName="connTx" presStyleLbl="parChTrans1D4" presStyleIdx="2" presStyleCnt="8"/>
      <dgm:spPr/>
    </dgm:pt>
    <dgm:pt modelId="{B6262A23-EEA6-4CB5-96A1-EB6B2ACB51AF}" type="pres">
      <dgm:prSet presAssocID="{23D2C7CE-4522-4FC2-BBAA-F93F240DE1AF}" presName="root2" presStyleCnt="0"/>
      <dgm:spPr/>
    </dgm:pt>
    <dgm:pt modelId="{5D436D78-5D6A-44FE-8820-13BFD484A8B2}" type="pres">
      <dgm:prSet presAssocID="{23D2C7CE-4522-4FC2-BBAA-F93F240DE1AF}" presName="LevelTwoTextNode" presStyleLbl="node4" presStyleIdx="2" presStyleCnt="8">
        <dgm:presLayoutVars>
          <dgm:chPref val="3"/>
        </dgm:presLayoutVars>
      </dgm:prSet>
      <dgm:spPr/>
    </dgm:pt>
    <dgm:pt modelId="{9F28C181-7BE9-42F5-BCF9-7C1055DA7F4C}" type="pres">
      <dgm:prSet presAssocID="{23D2C7CE-4522-4FC2-BBAA-F93F240DE1AF}" presName="level3hierChild" presStyleCnt="0"/>
      <dgm:spPr/>
    </dgm:pt>
    <dgm:pt modelId="{57D6A5FE-0465-4109-8737-07FEA528F586}" type="pres">
      <dgm:prSet presAssocID="{0FF59046-D84F-4063-8118-F9D23218F0FA}" presName="conn2-1" presStyleLbl="parChTrans1D4" presStyleIdx="3" presStyleCnt="8"/>
      <dgm:spPr/>
    </dgm:pt>
    <dgm:pt modelId="{4FF961A2-495A-4BA8-AD40-E4CFF44B028C}" type="pres">
      <dgm:prSet presAssocID="{0FF59046-D84F-4063-8118-F9D23218F0FA}" presName="connTx" presStyleLbl="parChTrans1D4" presStyleIdx="3" presStyleCnt="8"/>
      <dgm:spPr/>
    </dgm:pt>
    <dgm:pt modelId="{84B8CB8A-BDBA-493A-9144-7F2F72035546}" type="pres">
      <dgm:prSet presAssocID="{1E6D2789-6116-4D0E-8A9C-6826FBFB5877}" presName="root2" presStyleCnt="0"/>
      <dgm:spPr/>
    </dgm:pt>
    <dgm:pt modelId="{3E03DDDC-0606-42A7-8582-CBA4C5BFBA62}" type="pres">
      <dgm:prSet presAssocID="{1E6D2789-6116-4D0E-8A9C-6826FBFB5877}" presName="LevelTwoTextNode" presStyleLbl="node4" presStyleIdx="3" presStyleCnt="8">
        <dgm:presLayoutVars>
          <dgm:chPref val="3"/>
        </dgm:presLayoutVars>
      </dgm:prSet>
      <dgm:spPr/>
    </dgm:pt>
    <dgm:pt modelId="{7C784244-BCF1-4533-B3D6-481D88841C89}" type="pres">
      <dgm:prSet presAssocID="{1E6D2789-6116-4D0E-8A9C-6826FBFB5877}" presName="level3hierChild" presStyleCnt="0"/>
      <dgm:spPr/>
    </dgm:pt>
    <dgm:pt modelId="{3CC9799A-B692-4EE2-B60F-8DB84CF068D3}" type="pres">
      <dgm:prSet presAssocID="{5536CE90-A067-475E-89CB-FAF0B7B63818}" presName="conn2-1" presStyleLbl="parChTrans1D2" presStyleIdx="1" presStyleCnt="2"/>
      <dgm:spPr/>
    </dgm:pt>
    <dgm:pt modelId="{4E35B269-755A-4CD4-A7A4-BCEDF80CEDF7}" type="pres">
      <dgm:prSet presAssocID="{5536CE90-A067-475E-89CB-FAF0B7B63818}" presName="connTx" presStyleLbl="parChTrans1D2" presStyleIdx="1" presStyleCnt="2"/>
      <dgm:spPr/>
    </dgm:pt>
    <dgm:pt modelId="{313D0D43-78D1-4910-8105-9401395DDB31}" type="pres">
      <dgm:prSet presAssocID="{193AACBD-168B-496D-B286-F3BA0BD10CB5}" presName="root2" presStyleCnt="0"/>
      <dgm:spPr/>
    </dgm:pt>
    <dgm:pt modelId="{225FD7F7-6EA3-4B78-B13D-BBD31C72E1A4}" type="pres">
      <dgm:prSet presAssocID="{193AACBD-168B-496D-B286-F3BA0BD10CB5}" presName="LevelTwoTextNode" presStyleLbl="node2" presStyleIdx="1" presStyleCnt="2" custLinFactNeighborY="12733">
        <dgm:presLayoutVars>
          <dgm:chPref val="3"/>
        </dgm:presLayoutVars>
      </dgm:prSet>
      <dgm:spPr/>
    </dgm:pt>
    <dgm:pt modelId="{CF0FDE6B-7DED-416E-A303-8358FFD88C2A}" type="pres">
      <dgm:prSet presAssocID="{193AACBD-168B-496D-B286-F3BA0BD10CB5}" presName="level3hierChild" presStyleCnt="0"/>
      <dgm:spPr/>
    </dgm:pt>
    <dgm:pt modelId="{EFA50353-9157-419B-8C90-918B90D0FE15}" type="pres">
      <dgm:prSet presAssocID="{C84998AB-26CC-44B4-9EAD-99676B327C02}" presName="conn2-1" presStyleLbl="parChTrans1D3" presStyleIdx="1" presStyleCnt="5"/>
      <dgm:spPr/>
    </dgm:pt>
    <dgm:pt modelId="{6C0CBB67-7905-4263-88D0-A9FF0C89A8DC}" type="pres">
      <dgm:prSet presAssocID="{C84998AB-26CC-44B4-9EAD-99676B327C02}" presName="connTx" presStyleLbl="parChTrans1D3" presStyleIdx="1" presStyleCnt="5"/>
      <dgm:spPr/>
    </dgm:pt>
    <dgm:pt modelId="{4402287F-50F0-4805-B43F-1D201AC060AF}" type="pres">
      <dgm:prSet presAssocID="{0F887356-3596-4F32-BEEE-40587DAEC2C8}" presName="root2" presStyleCnt="0"/>
      <dgm:spPr/>
    </dgm:pt>
    <dgm:pt modelId="{85103B27-AA52-4CEF-B560-893F229803C8}" type="pres">
      <dgm:prSet presAssocID="{0F887356-3596-4F32-BEEE-40587DAEC2C8}" presName="LevelTwoTextNode" presStyleLbl="node3" presStyleIdx="1" presStyleCnt="5">
        <dgm:presLayoutVars>
          <dgm:chPref val="3"/>
        </dgm:presLayoutVars>
      </dgm:prSet>
      <dgm:spPr/>
    </dgm:pt>
    <dgm:pt modelId="{C933B380-79D1-4941-BAAF-A9ECDC84C376}" type="pres">
      <dgm:prSet presAssocID="{0F887356-3596-4F32-BEEE-40587DAEC2C8}" presName="level3hierChild" presStyleCnt="0"/>
      <dgm:spPr/>
    </dgm:pt>
    <dgm:pt modelId="{E217B802-1F5F-490A-9DC0-0D493BD4AE80}" type="pres">
      <dgm:prSet presAssocID="{D7811840-7962-4054-BE85-94AFED2DE59C}" presName="conn2-1" presStyleLbl="parChTrans1D4" presStyleIdx="4" presStyleCnt="8"/>
      <dgm:spPr/>
    </dgm:pt>
    <dgm:pt modelId="{41604E33-9A3F-454C-B5DE-32E84CFF6DA1}" type="pres">
      <dgm:prSet presAssocID="{D7811840-7962-4054-BE85-94AFED2DE59C}" presName="connTx" presStyleLbl="parChTrans1D4" presStyleIdx="4" presStyleCnt="8"/>
      <dgm:spPr/>
    </dgm:pt>
    <dgm:pt modelId="{FB30200B-B726-4A3C-B8D4-80AC6F05E318}" type="pres">
      <dgm:prSet presAssocID="{CDB69E46-4F63-4F7F-98A2-70A4332B98EE}" presName="root2" presStyleCnt="0"/>
      <dgm:spPr/>
    </dgm:pt>
    <dgm:pt modelId="{32678924-B1FA-4565-8907-6B73AA6F9FA0}" type="pres">
      <dgm:prSet presAssocID="{CDB69E46-4F63-4F7F-98A2-70A4332B98EE}" presName="LevelTwoTextNode" presStyleLbl="node4" presStyleIdx="4" presStyleCnt="8">
        <dgm:presLayoutVars>
          <dgm:chPref val="3"/>
        </dgm:presLayoutVars>
      </dgm:prSet>
      <dgm:spPr/>
    </dgm:pt>
    <dgm:pt modelId="{4D3054B3-F15F-402A-AB51-A33BA32CAB2C}" type="pres">
      <dgm:prSet presAssocID="{CDB69E46-4F63-4F7F-98A2-70A4332B98EE}" presName="level3hierChild" presStyleCnt="0"/>
      <dgm:spPr/>
    </dgm:pt>
    <dgm:pt modelId="{2F5CED36-AAAD-42F8-97E9-02C3DEF9A008}" type="pres">
      <dgm:prSet presAssocID="{08E4C683-3471-4FCB-AE66-BE699BDE846E}" presName="conn2-1" presStyleLbl="parChTrans1D3" presStyleIdx="2" presStyleCnt="5"/>
      <dgm:spPr/>
    </dgm:pt>
    <dgm:pt modelId="{ECC205DC-3BD4-4B37-B31D-85FFA2AA37E7}" type="pres">
      <dgm:prSet presAssocID="{08E4C683-3471-4FCB-AE66-BE699BDE846E}" presName="connTx" presStyleLbl="parChTrans1D3" presStyleIdx="2" presStyleCnt="5"/>
      <dgm:spPr/>
    </dgm:pt>
    <dgm:pt modelId="{68C14041-87EA-4D38-968F-4AD33EEE6179}" type="pres">
      <dgm:prSet presAssocID="{E7CD4F62-8923-4813-9875-C37F8A1485CA}" presName="root2" presStyleCnt="0"/>
      <dgm:spPr/>
    </dgm:pt>
    <dgm:pt modelId="{78EB3261-699C-4793-A780-8278A90E73B5}" type="pres">
      <dgm:prSet presAssocID="{E7CD4F62-8923-4813-9875-C37F8A1485CA}" presName="LevelTwoTextNode" presStyleLbl="node3" presStyleIdx="2" presStyleCnt="5">
        <dgm:presLayoutVars>
          <dgm:chPref val="3"/>
        </dgm:presLayoutVars>
      </dgm:prSet>
      <dgm:spPr/>
    </dgm:pt>
    <dgm:pt modelId="{542C5EE9-A6AB-4360-A741-C1F855797DD9}" type="pres">
      <dgm:prSet presAssocID="{E7CD4F62-8923-4813-9875-C37F8A1485CA}" presName="level3hierChild" presStyleCnt="0"/>
      <dgm:spPr/>
    </dgm:pt>
    <dgm:pt modelId="{AFD08098-C0B8-4BC6-9BAD-50446817E9F8}" type="pres">
      <dgm:prSet presAssocID="{9D129E0D-3767-4257-B1D3-147BBF4B1377}" presName="conn2-1" presStyleLbl="parChTrans1D4" presStyleIdx="5" presStyleCnt="8"/>
      <dgm:spPr/>
    </dgm:pt>
    <dgm:pt modelId="{AAB612EF-B0DE-4D0E-A9AA-F8E3D2872582}" type="pres">
      <dgm:prSet presAssocID="{9D129E0D-3767-4257-B1D3-147BBF4B1377}" presName="connTx" presStyleLbl="parChTrans1D4" presStyleIdx="5" presStyleCnt="8"/>
      <dgm:spPr/>
    </dgm:pt>
    <dgm:pt modelId="{0E25B4A8-A1CE-4B13-B2D4-82F65AB6D438}" type="pres">
      <dgm:prSet presAssocID="{123C4033-29A6-466F-91C9-29A322CE60BE}" presName="root2" presStyleCnt="0"/>
      <dgm:spPr/>
    </dgm:pt>
    <dgm:pt modelId="{77EE859F-2A9F-4E09-BB73-E1FC3FA2F03F}" type="pres">
      <dgm:prSet presAssocID="{123C4033-29A6-466F-91C9-29A322CE60BE}" presName="LevelTwoTextNode" presStyleLbl="node4" presStyleIdx="5" presStyleCnt="8">
        <dgm:presLayoutVars>
          <dgm:chPref val="3"/>
        </dgm:presLayoutVars>
      </dgm:prSet>
      <dgm:spPr/>
    </dgm:pt>
    <dgm:pt modelId="{508BF93F-FD8B-4EC4-BDC7-BAEC8659BEF9}" type="pres">
      <dgm:prSet presAssocID="{123C4033-29A6-466F-91C9-29A322CE60BE}" presName="level3hierChild" presStyleCnt="0"/>
      <dgm:spPr/>
    </dgm:pt>
    <dgm:pt modelId="{DA703F0D-97A3-4927-9F45-4232D03C1F62}" type="pres">
      <dgm:prSet presAssocID="{CEB31375-2144-415B-98DA-FA7023D32868}" presName="conn2-1" presStyleLbl="parChTrans1D3" presStyleIdx="3" presStyleCnt="5"/>
      <dgm:spPr/>
    </dgm:pt>
    <dgm:pt modelId="{D0690EA9-AC68-49B7-A433-E637ABB4B812}" type="pres">
      <dgm:prSet presAssocID="{CEB31375-2144-415B-98DA-FA7023D32868}" presName="connTx" presStyleLbl="parChTrans1D3" presStyleIdx="3" presStyleCnt="5"/>
      <dgm:spPr/>
    </dgm:pt>
    <dgm:pt modelId="{8B1E12D7-9B68-4A85-B70A-EA243D865526}" type="pres">
      <dgm:prSet presAssocID="{32C504C7-4FD4-4B46-85FC-2674FB306D7C}" presName="root2" presStyleCnt="0"/>
      <dgm:spPr/>
    </dgm:pt>
    <dgm:pt modelId="{ABD9EA83-5492-42B6-8D93-5586F89D094F}" type="pres">
      <dgm:prSet presAssocID="{32C504C7-4FD4-4B46-85FC-2674FB306D7C}" presName="LevelTwoTextNode" presStyleLbl="node3" presStyleIdx="3" presStyleCnt="5">
        <dgm:presLayoutVars>
          <dgm:chPref val="3"/>
        </dgm:presLayoutVars>
      </dgm:prSet>
      <dgm:spPr/>
    </dgm:pt>
    <dgm:pt modelId="{DBC46A9B-CE8C-4C64-B082-7B1A85F3F5F5}" type="pres">
      <dgm:prSet presAssocID="{32C504C7-4FD4-4B46-85FC-2674FB306D7C}" presName="level3hierChild" presStyleCnt="0"/>
      <dgm:spPr/>
    </dgm:pt>
    <dgm:pt modelId="{14CC15A6-492A-4A3B-8FF2-668FFE2E29C8}" type="pres">
      <dgm:prSet presAssocID="{61D7BEE9-1508-4BFF-AF89-642EBF421F51}" presName="conn2-1" presStyleLbl="parChTrans1D4" presStyleIdx="6" presStyleCnt="8"/>
      <dgm:spPr/>
    </dgm:pt>
    <dgm:pt modelId="{6D2A4BFD-0D76-4E09-BFF2-1653713887C3}" type="pres">
      <dgm:prSet presAssocID="{61D7BEE9-1508-4BFF-AF89-642EBF421F51}" presName="connTx" presStyleLbl="parChTrans1D4" presStyleIdx="6" presStyleCnt="8"/>
      <dgm:spPr/>
    </dgm:pt>
    <dgm:pt modelId="{12770EEE-D6EC-473F-A602-C97B2A851593}" type="pres">
      <dgm:prSet presAssocID="{C6BFDEF2-17A5-4894-928D-82D151CE530E}" presName="root2" presStyleCnt="0"/>
      <dgm:spPr/>
    </dgm:pt>
    <dgm:pt modelId="{E9999746-9842-4EDE-B437-4BCBBCC1240C}" type="pres">
      <dgm:prSet presAssocID="{C6BFDEF2-17A5-4894-928D-82D151CE530E}" presName="LevelTwoTextNode" presStyleLbl="node4" presStyleIdx="6" presStyleCnt="8">
        <dgm:presLayoutVars>
          <dgm:chPref val="3"/>
        </dgm:presLayoutVars>
      </dgm:prSet>
      <dgm:spPr/>
    </dgm:pt>
    <dgm:pt modelId="{71878887-107F-4C90-A2D3-58F2ACD92321}" type="pres">
      <dgm:prSet presAssocID="{C6BFDEF2-17A5-4894-928D-82D151CE530E}" presName="level3hierChild" presStyleCnt="0"/>
      <dgm:spPr/>
    </dgm:pt>
    <dgm:pt modelId="{80A06304-4D17-4829-B382-3AF9D8F56B5E}" type="pres">
      <dgm:prSet presAssocID="{3E8C2A4F-6DC3-4E93-9A60-4ABEE1304591}" presName="conn2-1" presStyleLbl="parChTrans1D3" presStyleIdx="4" presStyleCnt="5"/>
      <dgm:spPr/>
    </dgm:pt>
    <dgm:pt modelId="{C27911A3-AF2B-4D58-83C5-629494F0E034}" type="pres">
      <dgm:prSet presAssocID="{3E8C2A4F-6DC3-4E93-9A60-4ABEE1304591}" presName="connTx" presStyleLbl="parChTrans1D3" presStyleIdx="4" presStyleCnt="5"/>
      <dgm:spPr/>
    </dgm:pt>
    <dgm:pt modelId="{064E3293-CF09-4C13-9D46-9EAFC2A36986}" type="pres">
      <dgm:prSet presAssocID="{CC6D2917-D3AF-4B14-995E-EDE9DEDBA1E8}" presName="root2" presStyleCnt="0"/>
      <dgm:spPr/>
    </dgm:pt>
    <dgm:pt modelId="{12BF21E1-2652-4C5F-AB56-DDF978433E9B}" type="pres">
      <dgm:prSet presAssocID="{CC6D2917-D3AF-4B14-995E-EDE9DEDBA1E8}" presName="LevelTwoTextNode" presStyleLbl="node3" presStyleIdx="4" presStyleCnt="5" custLinFactNeighborY="-1734">
        <dgm:presLayoutVars>
          <dgm:chPref val="3"/>
        </dgm:presLayoutVars>
      </dgm:prSet>
      <dgm:spPr/>
    </dgm:pt>
    <dgm:pt modelId="{1E0E629B-0BA9-4BAF-B7F9-26BF99C0A012}" type="pres">
      <dgm:prSet presAssocID="{CC6D2917-D3AF-4B14-995E-EDE9DEDBA1E8}" presName="level3hierChild" presStyleCnt="0"/>
      <dgm:spPr/>
    </dgm:pt>
    <dgm:pt modelId="{738D1EE3-CD07-471E-BCBD-3A07D3760435}" type="pres">
      <dgm:prSet presAssocID="{BA3C6AFD-CD79-4978-917F-9AF723BBCE06}" presName="conn2-1" presStyleLbl="parChTrans1D4" presStyleIdx="7" presStyleCnt="8"/>
      <dgm:spPr/>
    </dgm:pt>
    <dgm:pt modelId="{EC7E401C-51C0-4D4B-8FEA-97D64041B7F3}" type="pres">
      <dgm:prSet presAssocID="{BA3C6AFD-CD79-4978-917F-9AF723BBCE06}" presName="connTx" presStyleLbl="parChTrans1D4" presStyleIdx="7" presStyleCnt="8"/>
      <dgm:spPr/>
    </dgm:pt>
    <dgm:pt modelId="{16745771-D115-4663-8673-01A410DD004A}" type="pres">
      <dgm:prSet presAssocID="{23B07D70-78AB-4710-9FAB-DD7D0A304137}" presName="root2" presStyleCnt="0"/>
      <dgm:spPr/>
    </dgm:pt>
    <dgm:pt modelId="{B5DD84BB-2F9A-4063-BB21-B37AD55F4D19}" type="pres">
      <dgm:prSet presAssocID="{23B07D70-78AB-4710-9FAB-DD7D0A304137}" presName="LevelTwoTextNode" presStyleLbl="node4" presStyleIdx="7" presStyleCnt="8" custLinFactNeighborY="0">
        <dgm:presLayoutVars>
          <dgm:chPref val="3"/>
        </dgm:presLayoutVars>
      </dgm:prSet>
      <dgm:spPr/>
    </dgm:pt>
    <dgm:pt modelId="{6F4DEC68-3C91-413C-94FF-DA4C670A7DF6}" type="pres">
      <dgm:prSet presAssocID="{23B07D70-78AB-4710-9FAB-DD7D0A304137}" presName="level3hierChild" presStyleCnt="0"/>
      <dgm:spPr/>
    </dgm:pt>
  </dgm:ptLst>
  <dgm:cxnLst>
    <dgm:cxn modelId="{BF85EC07-B1C3-4341-8CAD-8E26E3F85A5B}" type="presOf" srcId="{23B07D70-78AB-4710-9FAB-DD7D0A304137}" destId="{B5DD84BB-2F9A-4063-BB21-B37AD55F4D19}" srcOrd="0" destOrd="0" presId="urn:microsoft.com/office/officeart/2008/layout/HorizontalMultiLevelHierarchy"/>
    <dgm:cxn modelId="{1CB72108-7573-4FF3-B5CF-D0D11F5E5C9B}" type="presOf" srcId="{9D129E0D-3767-4257-B1D3-147BBF4B1377}" destId="{AAB612EF-B0DE-4D0E-A9AA-F8E3D2872582}" srcOrd="1" destOrd="0" presId="urn:microsoft.com/office/officeart/2008/layout/HorizontalMultiLevelHierarchy"/>
    <dgm:cxn modelId="{F9492D08-C092-484A-A16C-19A7453580C8}" srcId="{32F084C3-068F-4EBD-A9EA-54AEFE887548}" destId="{1D3B06D0-7C55-4BF6-9B56-60DC29F0A8FC}" srcOrd="0" destOrd="0" parTransId="{E95C3D3E-0A3D-47D0-A60A-EA2742134AC9}" sibTransId="{6E16440D-A208-4F1D-8A50-84F239D8A44E}"/>
    <dgm:cxn modelId="{F2A6F30A-E08B-4409-9C6C-E7F236D63C13}" srcId="{1D3B06D0-7C55-4BF6-9B56-60DC29F0A8FC}" destId="{23D2C7CE-4522-4FC2-BBAA-F93F240DE1AF}" srcOrd="2" destOrd="0" parTransId="{B11E2B6A-A6FB-4FBF-AD90-104A66A09937}" sibTransId="{69C04A54-851C-4D71-99C6-782EC2C9F10C}"/>
    <dgm:cxn modelId="{33EFF00E-1229-442A-8AD7-16C954CA68A9}" type="presOf" srcId="{23D2C7CE-4522-4FC2-BBAA-F93F240DE1AF}" destId="{5D436D78-5D6A-44FE-8820-13BFD484A8B2}" srcOrd="0" destOrd="0" presId="urn:microsoft.com/office/officeart/2008/layout/HorizontalMultiLevelHierarchy"/>
    <dgm:cxn modelId="{4168970F-23E1-4CCC-BAC0-5A254593AF21}" srcId="{193AACBD-168B-496D-B286-F3BA0BD10CB5}" destId="{CC6D2917-D3AF-4B14-995E-EDE9DEDBA1E8}" srcOrd="3" destOrd="0" parTransId="{3E8C2A4F-6DC3-4E93-9A60-4ABEE1304591}" sibTransId="{0ED1CE8D-146C-48FE-A470-FEC2C58408F4}"/>
    <dgm:cxn modelId="{42EC1218-C4D2-44F8-A885-D25722468F73}" type="presOf" srcId="{EBF45F0F-1A24-43C0-A67D-B2A96381150A}" destId="{4ECA1E83-1796-4469-ABF5-C707B906D33A}" srcOrd="0" destOrd="0" presId="urn:microsoft.com/office/officeart/2008/layout/HorizontalMultiLevelHierarchy"/>
    <dgm:cxn modelId="{A926961C-3570-4309-AEA1-C533EDA4DC20}" type="presOf" srcId="{0FF59046-D84F-4063-8118-F9D23218F0FA}" destId="{4FF961A2-495A-4BA8-AD40-E4CFF44B028C}" srcOrd="1" destOrd="0" presId="urn:microsoft.com/office/officeart/2008/layout/HorizontalMultiLevelHierarchy"/>
    <dgm:cxn modelId="{0C95971C-C97C-4FAE-B443-3282057A2574}" type="presOf" srcId="{C6BFDEF2-17A5-4894-928D-82D151CE530E}" destId="{E9999746-9842-4EDE-B437-4BCBBCC1240C}" srcOrd="0" destOrd="0" presId="urn:microsoft.com/office/officeart/2008/layout/HorizontalMultiLevelHierarchy"/>
    <dgm:cxn modelId="{C2853522-9B96-4CDE-9196-CF7C0D643062}" srcId="{E7CD4F62-8923-4813-9875-C37F8A1485CA}" destId="{123C4033-29A6-466F-91C9-29A322CE60BE}" srcOrd="0" destOrd="0" parTransId="{9D129E0D-3767-4257-B1D3-147BBF4B1377}" sibTransId="{583E549D-1286-4237-9191-2A3F8553EE5C}"/>
    <dgm:cxn modelId="{2F793223-891F-49A3-BE74-D92B1536D4A5}" srcId="{193AACBD-168B-496D-B286-F3BA0BD10CB5}" destId="{E7CD4F62-8923-4813-9875-C37F8A1485CA}" srcOrd="1" destOrd="0" parTransId="{08E4C683-3471-4FCB-AE66-BE699BDE846E}" sibTransId="{6511D4DA-7248-4913-8ADD-0E528660C9B6}"/>
    <dgm:cxn modelId="{FC7B3126-BD91-42E0-BE14-DEA4C3BDB416}" type="presOf" srcId="{CEB31375-2144-415B-98DA-FA7023D32868}" destId="{D0690EA9-AC68-49B7-A433-E637ABB4B812}" srcOrd="1" destOrd="0" presId="urn:microsoft.com/office/officeart/2008/layout/HorizontalMultiLevelHierarchy"/>
    <dgm:cxn modelId="{0ED78929-E0AC-457E-94C7-E7FB6DE4AA64}" type="presOf" srcId="{BA3C6AFD-CD79-4978-917F-9AF723BBCE06}" destId="{EC7E401C-51C0-4D4B-8FEA-97D64041B7F3}" srcOrd="1" destOrd="0" presId="urn:microsoft.com/office/officeart/2008/layout/HorizontalMultiLevelHierarchy"/>
    <dgm:cxn modelId="{A15ED82D-8819-4C18-8DA8-0E1D568C7AAA}" type="presOf" srcId="{34CE9CE9-637D-4B00-9AEF-F0AE00B1C2CE}" destId="{0509A7FA-0D0D-477E-A256-8460F6A43030}" srcOrd="1" destOrd="0" presId="urn:microsoft.com/office/officeart/2008/layout/HorizontalMultiLevelHierarchy"/>
    <dgm:cxn modelId="{E4676636-93D0-472E-A186-FE1391713060}" type="presOf" srcId="{B11E2B6A-A6FB-4FBF-AD90-104A66A09937}" destId="{21651D60-DA59-4970-8B89-8218AA06E50F}" srcOrd="1" destOrd="0" presId="urn:microsoft.com/office/officeart/2008/layout/HorizontalMultiLevelHierarchy"/>
    <dgm:cxn modelId="{631C0940-1543-45DA-9962-571EDA8E69BB}" type="presOf" srcId="{E95C3D3E-0A3D-47D0-A60A-EA2742134AC9}" destId="{600BC65A-7F63-496B-B764-2B61D6F535C0}" srcOrd="0" destOrd="0" presId="urn:microsoft.com/office/officeart/2008/layout/HorizontalMultiLevelHierarchy"/>
    <dgm:cxn modelId="{0257525C-A861-45AC-9AFA-19B7B5FB8FAB}" srcId="{D3D99B2B-842C-4635-A880-F8EA01AEB10D}" destId="{193AACBD-168B-496D-B286-F3BA0BD10CB5}" srcOrd="1" destOrd="0" parTransId="{5536CE90-A067-475E-89CB-FAF0B7B63818}" sibTransId="{BF58ECDC-0144-46A8-A5FE-6D04211A2919}"/>
    <dgm:cxn modelId="{42ACFF5C-27C9-4920-8AEE-4AF7FFA91C3D}" srcId="{1D3B06D0-7C55-4BF6-9B56-60DC29F0A8FC}" destId="{1E6D2789-6116-4D0E-8A9C-6826FBFB5877}" srcOrd="3" destOrd="0" parTransId="{0FF59046-D84F-4063-8118-F9D23218F0FA}" sibTransId="{129B28FC-C172-4961-92CA-769FC29D1F30}"/>
    <dgm:cxn modelId="{A0C59761-F9B2-4D53-97BB-3EBE3944BCE1}" srcId="{193AACBD-168B-496D-B286-F3BA0BD10CB5}" destId="{32C504C7-4FD4-4B46-85FC-2674FB306D7C}" srcOrd="2" destOrd="0" parTransId="{CEB31375-2144-415B-98DA-FA7023D32868}" sibTransId="{9B259677-63C5-4A4A-9FFD-1C527D70B445}"/>
    <dgm:cxn modelId="{3D0FE242-E96E-4029-82BD-BAA904F6C0AF}" srcId="{CC6D2917-D3AF-4B14-995E-EDE9DEDBA1E8}" destId="{23B07D70-78AB-4710-9FAB-DD7D0A304137}" srcOrd="0" destOrd="0" parTransId="{BA3C6AFD-CD79-4978-917F-9AF723BBCE06}" sibTransId="{DD9953F6-593E-43F3-BBDB-07EFC7049E01}"/>
    <dgm:cxn modelId="{BEA08345-13B7-4DBF-B2B4-F685F82D62F1}" type="presOf" srcId="{32F084C3-068F-4EBD-A9EA-54AEFE887548}" destId="{2673EA7B-60D6-47AC-A213-CB3ACC24BD6C}" srcOrd="0" destOrd="0" presId="urn:microsoft.com/office/officeart/2008/layout/HorizontalMultiLevelHierarchy"/>
    <dgm:cxn modelId="{8AD9EB6D-A783-4A9E-B4F3-1EB826949FAC}" srcId="{193AACBD-168B-496D-B286-F3BA0BD10CB5}" destId="{0F887356-3596-4F32-BEEE-40587DAEC2C8}" srcOrd="0" destOrd="0" parTransId="{C84998AB-26CC-44B4-9EAD-99676B327C02}" sibTransId="{517670F6-FD5C-4891-B8BF-8FF77D90E560}"/>
    <dgm:cxn modelId="{9021194F-D99B-4F5C-B9C3-A905A96CD0EC}" type="presOf" srcId="{C84998AB-26CC-44B4-9EAD-99676B327C02}" destId="{EFA50353-9157-419B-8C90-918B90D0FE15}" srcOrd="0" destOrd="0" presId="urn:microsoft.com/office/officeart/2008/layout/HorizontalMultiLevelHierarchy"/>
    <dgm:cxn modelId="{1610204F-F35F-45DE-95CE-62FBC00AF23E}" srcId="{1D3B06D0-7C55-4BF6-9B56-60DC29F0A8FC}" destId="{737CD94B-B24A-4E76-823D-38E2A883DCCF}" srcOrd="1" destOrd="0" parTransId="{34CE9CE9-637D-4B00-9AEF-F0AE00B1C2CE}" sibTransId="{0E7F27C6-0429-47B0-9819-0F2D29F0248B}"/>
    <dgm:cxn modelId="{5C062D6F-6BA8-4744-9A01-64537DD1F7DB}" type="presOf" srcId="{0F887356-3596-4F32-BEEE-40587DAEC2C8}" destId="{85103B27-AA52-4CEF-B560-893F229803C8}" srcOrd="0" destOrd="0" presId="urn:microsoft.com/office/officeart/2008/layout/HorizontalMultiLevelHierarchy"/>
    <dgm:cxn modelId="{7F974B4F-7C9E-4EB5-B9DD-E42BB03BD62F}" type="presOf" srcId="{D3D99B2B-842C-4635-A880-F8EA01AEB10D}" destId="{348D0DC0-93E1-4834-8EC8-327F2B31E9B0}" srcOrd="0" destOrd="0" presId="urn:microsoft.com/office/officeart/2008/layout/HorizontalMultiLevelHierarchy"/>
    <dgm:cxn modelId="{604C7753-3C2C-4A3C-918B-F7412BA40A27}" type="presOf" srcId="{3E8C2A4F-6DC3-4E93-9A60-4ABEE1304591}" destId="{C27911A3-AF2B-4D58-83C5-629494F0E034}" srcOrd="1" destOrd="0" presId="urn:microsoft.com/office/officeart/2008/layout/HorizontalMultiLevelHierarchy"/>
    <dgm:cxn modelId="{7B3B6958-7CA4-4F9A-854B-F0968FF5B061}" type="presOf" srcId="{9D129E0D-3767-4257-B1D3-147BBF4B1377}" destId="{AFD08098-C0B8-4BC6-9BAD-50446817E9F8}" srcOrd="0" destOrd="0" presId="urn:microsoft.com/office/officeart/2008/layout/HorizontalMultiLevelHierarchy"/>
    <dgm:cxn modelId="{A6658178-E99F-48BC-8C01-3A7FFA86C3AA}" type="presOf" srcId="{32C504C7-4FD4-4B46-85FC-2674FB306D7C}" destId="{ABD9EA83-5492-42B6-8D93-5586F89D094F}" srcOrd="0" destOrd="0" presId="urn:microsoft.com/office/officeart/2008/layout/HorizontalMultiLevelHierarchy"/>
    <dgm:cxn modelId="{9F60F259-A2A5-4A74-A0CC-BD0105E5BCB0}" type="presOf" srcId="{123C4033-29A6-466F-91C9-29A322CE60BE}" destId="{77EE859F-2A9F-4E09-BB73-E1FC3FA2F03F}" srcOrd="0" destOrd="0" presId="urn:microsoft.com/office/officeart/2008/layout/HorizontalMultiLevelHierarchy"/>
    <dgm:cxn modelId="{BC45477A-CAA4-4C7B-94BA-AC2CD98D2F07}" type="presOf" srcId="{34CE9CE9-637D-4B00-9AEF-F0AE00B1C2CE}" destId="{9D93892F-BDCE-48C9-B26A-8BFA1176FE6A}" srcOrd="0" destOrd="0" presId="urn:microsoft.com/office/officeart/2008/layout/HorizontalMultiLevelHierarchy"/>
    <dgm:cxn modelId="{894E6582-7D42-4A79-AC90-DE39DA2E8F30}" type="presOf" srcId="{D7811840-7962-4054-BE85-94AFED2DE59C}" destId="{41604E33-9A3F-454C-B5DE-32E84CFF6DA1}" srcOrd="1" destOrd="0" presId="urn:microsoft.com/office/officeart/2008/layout/HorizontalMultiLevelHierarchy"/>
    <dgm:cxn modelId="{E977CA82-A3DF-4A2D-9D08-5E16D7C0FBA2}" type="presOf" srcId="{E7CD4F62-8923-4813-9875-C37F8A1485CA}" destId="{78EB3261-699C-4793-A780-8278A90E73B5}" srcOrd="0" destOrd="0" presId="urn:microsoft.com/office/officeart/2008/layout/HorizontalMultiLevelHierarchy"/>
    <dgm:cxn modelId="{3BDD3C87-887A-4917-8D57-AE71761F634B}" type="presOf" srcId="{193AACBD-168B-496D-B286-F3BA0BD10CB5}" destId="{225FD7F7-6EA3-4B78-B13D-BBD31C72E1A4}" srcOrd="0" destOrd="0" presId="urn:microsoft.com/office/officeart/2008/layout/HorizontalMultiLevelHierarchy"/>
    <dgm:cxn modelId="{09DD7D8D-8A8D-4380-8B98-C087A471A245}" type="presOf" srcId="{CDB69E46-4F63-4F7F-98A2-70A4332B98EE}" destId="{32678924-B1FA-4565-8907-6B73AA6F9FA0}" srcOrd="0" destOrd="0" presId="urn:microsoft.com/office/officeart/2008/layout/HorizontalMultiLevelHierarchy"/>
    <dgm:cxn modelId="{F25FD48E-B6F6-49A9-8FFE-39D6E4507117}" srcId="{EBF45F0F-1A24-43C0-A67D-B2A96381150A}" destId="{D3D99B2B-842C-4635-A880-F8EA01AEB10D}" srcOrd="0" destOrd="0" parTransId="{F2FBB041-45D1-464A-87B7-B8A256DA8042}" sibTransId="{CAF60EB1-8F70-48C3-B25C-1230B32E8F30}"/>
    <dgm:cxn modelId="{FF380C93-EBDC-46D5-8648-047CCD4CF384}" type="presOf" srcId="{1E6D2789-6116-4D0E-8A9C-6826FBFB5877}" destId="{3E03DDDC-0606-42A7-8582-CBA4C5BFBA62}" srcOrd="0" destOrd="0" presId="urn:microsoft.com/office/officeart/2008/layout/HorizontalMultiLevelHierarchy"/>
    <dgm:cxn modelId="{C04E8793-A5B3-4196-8922-9414A22B2205}" type="presOf" srcId="{C6C37137-4FE8-45FE-B9D3-9AE4AAE59021}" destId="{FECD8C09-E342-4639-AE1E-19B26DD39450}" srcOrd="1" destOrd="0" presId="urn:microsoft.com/office/officeart/2008/layout/HorizontalMultiLevelHierarchy"/>
    <dgm:cxn modelId="{B345E199-B5FB-4E95-B81F-4CC0F37DF6A4}" type="presOf" srcId="{0FF59046-D84F-4063-8118-F9D23218F0FA}" destId="{57D6A5FE-0465-4109-8737-07FEA528F586}" srcOrd="0" destOrd="0" presId="urn:microsoft.com/office/officeart/2008/layout/HorizontalMultiLevelHierarchy"/>
    <dgm:cxn modelId="{5C85CB9F-4D74-4C8C-B7F3-91B2B4548EF1}" type="presOf" srcId="{E95C3D3E-0A3D-47D0-A60A-EA2742134AC9}" destId="{5BCBB0EB-91FA-402E-8F74-33979311B3C9}" srcOrd="1" destOrd="0" presId="urn:microsoft.com/office/officeart/2008/layout/HorizontalMultiLevelHierarchy"/>
    <dgm:cxn modelId="{DED15FA2-AD1A-40C5-B6C0-CA87D334538A}" srcId="{32C504C7-4FD4-4B46-85FC-2674FB306D7C}" destId="{C6BFDEF2-17A5-4894-928D-82D151CE530E}" srcOrd="0" destOrd="0" parTransId="{61D7BEE9-1508-4BFF-AF89-642EBF421F51}" sibTransId="{5877EC16-A4D4-45C4-A10A-8EEE149197AB}"/>
    <dgm:cxn modelId="{2356F7A9-F7C7-470A-8CB8-94ABC578CB71}" srcId="{1D3B06D0-7C55-4BF6-9B56-60DC29F0A8FC}" destId="{DDBD394E-CCB7-4440-A963-3387122D37D0}" srcOrd="0" destOrd="0" parTransId="{C6C37137-4FE8-45FE-B9D3-9AE4AAE59021}" sibTransId="{D63E61F6-A8BD-4C2D-99A0-3059C9072D83}"/>
    <dgm:cxn modelId="{A2B7E3AD-ACDF-4C9C-A06E-23D3F52F59B8}" type="presOf" srcId="{DDBD394E-CCB7-4440-A963-3387122D37D0}" destId="{BF2AA4FE-A817-4018-9090-694480A25FFF}" srcOrd="0" destOrd="0" presId="urn:microsoft.com/office/officeart/2008/layout/HorizontalMultiLevelHierarchy"/>
    <dgm:cxn modelId="{90F90CB4-735B-4CF8-A057-5FFB2276B1F1}" type="presOf" srcId="{DA1EF2DB-DB15-41AE-AFC4-C6288661A142}" destId="{56277B68-B2AB-4593-A875-2085474B4832}" srcOrd="1" destOrd="0" presId="urn:microsoft.com/office/officeart/2008/layout/HorizontalMultiLevelHierarchy"/>
    <dgm:cxn modelId="{747A35B7-1D1F-4DB0-BF9E-9D9397FBE61C}" type="presOf" srcId="{BA3C6AFD-CD79-4978-917F-9AF723BBCE06}" destId="{738D1EE3-CD07-471E-BCBD-3A07D3760435}" srcOrd="0" destOrd="0" presId="urn:microsoft.com/office/officeart/2008/layout/HorizontalMultiLevelHierarchy"/>
    <dgm:cxn modelId="{4606A6B8-5C5F-4D37-A19B-15D5611A3A94}" srcId="{0F887356-3596-4F32-BEEE-40587DAEC2C8}" destId="{CDB69E46-4F63-4F7F-98A2-70A4332B98EE}" srcOrd="0" destOrd="0" parTransId="{D7811840-7962-4054-BE85-94AFED2DE59C}" sibTransId="{25AD9877-73F1-4146-8D93-AB59886C6429}"/>
    <dgm:cxn modelId="{E269D7BF-441D-4269-B23A-4C3CD633D283}" type="presOf" srcId="{CC6D2917-D3AF-4B14-995E-EDE9DEDBA1E8}" destId="{12BF21E1-2652-4C5F-AB56-DDF978433E9B}" srcOrd="0" destOrd="0" presId="urn:microsoft.com/office/officeart/2008/layout/HorizontalMultiLevelHierarchy"/>
    <dgm:cxn modelId="{209A16C3-855E-4A54-9D3B-D01225D84FD9}" type="presOf" srcId="{08E4C683-3471-4FCB-AE66-BE699BDE846E}" destId="{ECC205DC-3BD4-4B37-B31D-85FFA2AA37E7}" srcOrd="1" destOrd="0" presId="urn:microsoft.com/office/officeart/2008/layout/HorizontalMultiLevelHierarchy"/>
    <dgm:cxn modelId="{105696C9-6F0A-4DAC-AE77-D570AFBBAB79}" type="presOf" srcId="{5536CE90-A067-475E-89CB-FAF0B7B63818}" destId="{4E35B269-755A-4CD4-A7A4-BCEDF80CEDF7}" srcOrd="1" destOrd="0" presId="urn:microsoft.com/office/officeart/2008/layout/HorizontalMultiLevelHierarchy"/>
    <dgm:cxn modelId="{61BA98C9-EA1D-4C90-9601-362B62152909}" type="presOf" srcId="{08E4C683-3471-4FCB-AE66-BE699BDE846E}" destId="{2F5CED36-AAAD-42F8-97E9-02C3DEF9A008}" srcOrd="0" destOrd="0" presId="urn:microsoft.com/office/officeart/2008/layout/HorizontalMultiLevelHierarchy"/>
    <dgm:cxn modelId="{ED0B7FCA-31C0-4CD6-A5A5-C099F210359C}" type="presOf" srcId="{61D7BEE9-1508-4BFF-AF89-642EBF421F51}" destId="{14CC15A6-492A-4A3B-8FF2-668FFE2E29C8}" srcOrd="0" destOrd="0" presId="urn:microsoft.com/office/officeart/2008/layout/HorizontalMultiLevelHierarchy"/>
    <dgm:cxn modelId="{240AD4CA-9D3B-4D6C-87BB-E85F4CC20500}" type="presOf" srcId="{C6C37137-4FE8-45FE-B9D3-9AE4AAE59021}" destId="{F7450495-A77A-4B3C-9ED4-FD03185709B9}" srcOrd="0" destOrd="0" presId="urn:microsoft.com/office/officeart/2008/layout/HorizontalMultiLevelHierarchy"/>
    <dgm:cxn modelId="{395B69CC-8C1B-4BE8-AD42-6860240BA057}" type="presOf" srcId="{737CD94B-B24A-4E76-823D-38E2A883DCCF}" destId="{4F065FC1-CBBE-42C7-8685-316703169265}" srcOrd="0" destOrd="0" presId="urn:microsoft.com/office/officeart/2008/layout/HorizontalMultiLevelHierarchy"/>
    <dgm:cxn modelId="{479971D2-5C53-440E-9875-80D0D7121345}" type="presOf" srcId="{CEB31375-2144-415B-98DA-FA7023D32868}" destId="{DA703F0D-97A3-4927-9F45-4232D03C1F62}" srcOrd="0" destOrd="0" presId="urn:microsoft.com/office/officeart/2008/layout/HorizontalMultiLevelHierarchy"/>
    <dgm:cxn modelId="{78B071D4-4DDD-484B-A21B-529D5AD0B884}" type="presOf" srcId="{1D3B06D0-7C55-4BF6-9B56-60DC29F0A8FC}" destId="{303A427C-732E-4CC2-917B-60AC88E25FAA}" srcOrd="0" destOrd="0" presId="urn:microsoft.com/office/officeart/2008/layout/HorizontalMultiLevelHierarchy"/>
    <dgm:cxn modelId="{D88C04D6-A3CC-473B-AACD-4DFD479BB06B}" srcId="{D3D99B2B-842C-4635-A880-F8EA01AEB10D}" destId="{32F084C3-068F-4EBD-A9EA-54AEFE887548}" srcOrd="0" destOrd="0" parTransId="{DA1EF2DB-DB15-41AE-AFC4-C6288661A142}" sibTransId="{4AB405B8-9B6D-4475-A337-423C10117DB8}"/>
    <dgm:cxn modelId="{7BD577DA-F9E9-4966-BFF2-CAD8FA81C2CC}" type="presOf" srcId="{D7811840-7962-4054-BE85-94AFED2DE59C}" destId="{E217B802-1F5F-490A-9DC0-0D493BD4AE80}" srcOrd="0" destOrd="0" presId="urn:microsoft.com/office/officeart/2008/layout/HorizontalMultiLevelHierarchy"/>
    <dgm:cxn modelId="{DB72A0DE-7BE8-4B4D-BFEE-9CEAA842267B}" type="presOf" srcId="{3E8C2A4F-6DC3-4E93-9A60-4ABEE1304591}" destId="{80A06304-4D17-4829-B382-3AF9D8F56B5E}" srcOrd="0" destOrd="0" presId="urn:microsoft.com/office/officeart/2008/layout/HorizontalMultiLevelHierarchy"/>
    <dgm:cxn modelId="{017432E2-86DA-48EF-B243-380B2AD591C6}" type="presOf" srcId="{61D7BEE9-1508-4BFF-AF89-642EBF421F51}" destId="{6D2A4BFD-0D76-4E09-BFF2-1653713887C3}" srcOrd="1" destOrd="0" presId="urn:microsoft.com/office/officeart/2008/layout/HorizontalMultiLevelHierarchy"/>
    <dgm:cxn modelId="{2B117FE4-3168-460B-B5B3-9320D8C4D921}" type="presOf" srcId="{C84998AB-26CC-44B4-9EAD-99676B327C02}" destId="{6C0CBB67-7905-4263-88D0-A9FF0C89A8DC}" srcOrd="1" destOrd="0" presId="urn:microsoft.com/office/officeart/2008/layout/HorizontalMultiLevelHierarchy"/>
    <dgm:cxn modelId="{88C2B3EC-1153-4938-B0F4-6A674BD78783}" type="presOf" srcId="{5536CE90-A067-475E-89CB-FAF0B7B63818}" destId="{3CC9799A-B692-4EE2-B60F-8DB84CF068D3}" srcOrd="0" destOrd="0" presId="urn:microsoft.com/office/officeart/2008/layout/HorizontalMultiLevelHierarchy"/>
    <dgm:cxn modelId="{D9880DFA-B8A2-4794-8EA7-289B7D4840EE}" type="presOf" srcId="{DA1EF2DB-DB15-41AE-AFC4-C6288661A142}" destId="{52FA6373-E8B0-4BC4-9A36-336EC350577F}" srcOrd="0" destOrd="0" presId="urn:microsoft.com/office/officeart/2008/layout/HorizontalMultiLevelHierarchy"/>
    <dgm:cxn modelId="{02DE2AFA-94C3-4129-B93D-A220609567DA}" type="presOf" srcId="{B11E2B6A-A6FB-4FBF-AD90-104A66A09937}" destId="{69277D6A-69AF-483D-B491-70C8BFD6A5A0}" srcOrd="0" destOrd="0" presId="urn:microsoft.com/office/officeart/2008/layout/HorizontalMultiLevelHierarchy"/>
    <dgm:cxn modelId="{13228829-6A9C-4746-9970-AE487B0DD1B5}" type="presParOf" srcId="{4ECA1E83-1796-4469-ABF5-C707B906D33A}" destId="{96350AF8-0FA2-449F-AA80-8EFB1633C00F}" srcOrd="0" destOrd="0" presId="urn:microsoft.com/office/officeart/2008/layout/HorizontalMultiLevelHierarchy"/>
    <dgm:cxn modelId="{4D56DD41-74DE-4BF0-AA5B-781DBD60B395}" type="presParOf" srcId="{96350AF8-0FA2-449F-AA80-8EFB1633C00F}" destId="{348D0DC0-93E1-4834-8EC8-327F2B31E9B0}" srcOrd="0" destOrd="0" presId="urn:microsoft.com/office/officeart/2008/layout/HorizontalMultiLevelHierarchy"/>
    <dgm:cxn modelId="{DF6F45C8-D188-405F-AF73-81921909135D}" type="presParOf" srcId="{96350AF8-0FA2-449F-AA80-8EFB1633C00F}" destId="{AA1E3930-196A-45AA-A66A-75D61C296FA5}" srcOrd="1" destOrd="0" presId="urn:microsoft.com/office/officeart/2008/layout/HorizontalMultiLevelHierarchy"/>
    <dgm:cxn modelId="{A7BE356C-6722-4E81-8E77-3CA5E03630A8}" type="presParOf" srcId="{AA1E3930-196A-45AA-A66A-75D61C296FA5}" destId="{52FA6373-E8B0-4BC4-9A36-336EC350577F}" srcOrd="0" destOrd="0" presId="urn:microsoft.com/office/officeart/2008/layout/HorizontalMultiLevelHierarchy"/>
    <dgm:cxn modelId="{796D8747-EF01-412F-9AB0-060793F3222C}" type="presParOf" srcId="{52FA6373-E8B0-4BC4-9A36-336EC350577F}" destId="{56277B68-B2AB-4593-A875-2085474B4832}" srcOrd="0" destOrd="0" presId="urn:microsoft.com/office/officeart/2008/layout/HorizontalMultiLevelHierarchy"/>
    <dgm:cxn modelId="{519600B0-FDAD-4102-BA82-ADEAD3D320AF}" type="presParOf" srcId="{AA1E3930-196A-45AA-A66A-75D61C296FA5}" destId="{5EE12CB1-F1E0-4E9A-9BF7-8CAF6EAD525A}" srcOrd="1" destOrd="0" presId="urn:microsoft.com/office/officeart/2008/layout/HorizontalMultiLevelHierarchy"/>
    <dgm:cxn modelId="{B3C46D8F-EA7B-43CD-BDBE-2CEB70BE4B64}" type="presParOf" srcId="{5EE12CB1-F1E0-4E9A-9BF7-8CAF6EAD525A}" destId="{2673EA7B-60D6-47AC-A213-CB3ACC24BD6C}" srcOrd="0" destOrd="0" presId="urn:microsoft.com/office/officeart/2008/layout/HorizontalMultiLevelHierarchy"/>
    <dgm:cxn modelId="{A743E374-56BA-4863-8D58-042AADB3B628}" type="presParOf" srcId="{5EE12CB1-F1E0-4E9A-9BF7-8CAF6EAD525A}" destId="{46584FBD-5201-4853-9E9D-C26642127C60}" srcOrd="1" destOrd="0" presId="urn:microsoft.com/office/officeart/2008/layout/HorizontalMultiLevelHierarchy"/>
    <dgm:cxn modelId="{13693270-E0D8-412B-875D-7FB3ED5C91C6}" type="presParOf" srcId="{46584FBD-5201-4853-9E9D-C26642127C60}" destId="{600BC65A-7F63-496B-B764-2B61D6F535C0}" srcOrd="0" destOrd="0" presId="urn:microsoft.com/office/officeart/2008/layout/HorizontalMultiLevelHierarchy"/>
    <dgm:cxn modelId="{0C6AC215-B336-4634-B67A-938461FBD5ED}" type="presParOf" srcId="{600BC65A-7F63-496B-B764-2B61D6F535C0}" destId="{5BCBB0EB-91FA-402E-8F74-33979311B3C9}" srcOrd="0" destOrd="0" presId="urn:microsoft.com/office/officeart/2008/layout/HorizontalMultiLevelHierarchy"/>
    <dgm:cxn modelId="{3B2B4098-15EE-42D3-AA88-47CF6AB5CD25}" type="presParOf" srcId="{46584FBD-5201-4853-9E9D-C26642127C60}" destId="{2FF00DE3-FFEA-42ED-8107-772FC43F41EB}" srcOrd="1" destOrd="0" presId="urn:microsoft.com/office/officeart/2008/layout/HorizontalMultiLevelHierarchy"/>
    <dgm:cxn modelId="{19580990-6CDD-4F02-AC35-B83C3BC615E1}" type="presParOf" srcId="{2FF00DE3-FFEA-42ED-8107-772FC43F41EB}" destId="{303A427C-732E-4CC2-917B-60AC88E25FAA}" srcOrd="0" destOrd="0" presId="urn:microsoft.com/office/officeart/2008/layout/HorizontalMultiLevelHierarchy"/>
    <dgm:cxn modelId="{2F600464-AF34-44A5-B0B3-50E0A97D78DF}" type="presParOf" srcId="{2FF00DE3-FFEA-42ED-8107-772FC43F41EB}" destId="{A5AA0EE8-E001-45E3-9D5C-CB6FE421D325}" srcOrd="1" destOrd="0" presId="urn:microsoft.com/office/officeart/2008/layout/HorizontalMultiLevelHierarchy"/>
    <dgm:cxn modelId="{670FAB6A-39B9-434F-864C-B2B7E4D600BA}" type="presParOf" srcId="{A5AA0EE8-E001-45E3-9D5C-CB6FE421D325}" destId="{F7450495-A77A-4B3C-9ED4-FD03185709B9}" srcOrd="0" destOrd="0" presId="urn:microsoft.com/office/officeart/2008/layout/HorizontalMultiLevelHierarchy"/>
    <dgm:cxn modelId="{00B80E9A-18AB-4008-9C2B-490E05D38CCF}" type="presParOf" srcId="{F7450495-A77A-4B3C-9ED4-FD03185709B9}" destId="{FECD8C09-E342-4639-AE1E-19B26DD39450}" srcOrd="0" destOrd="0" presId="urn:microsoft.com/office/officeart/2008/layout/HorizontalMultiLevelHierarchy"/>
    <dgm:cxn modelId="{4221C69D-9C7E-41D3-B1A8-0333A71F7B66}" type="presParOf" srcId="{A5AA0EE8-E001-45E3-9D5C-CB6FE421D325}" destId="{CA9C576B-142C-496A-8CE9-C7CB32B4117C}" srcOrd="1" destOrd="0" presId="urn:microsoft.com/office/officeart/2008/layout/HorizontalMultiLevelHierarchy"/>
    <dgm:cxn modelId="{30509159-530E-421A-B973-6B6D5302F579}" type="presParOf" srcId="{CA9C576B-142C-496A-8CE9-C7CB32B4117C}" destId="{BF2AA4FE-A817-4018-9090-694480A25FFF}" srcOrd="0" destOrd="0" presId="urn:microsoft.com/office/officeart/2008/layout/HorizontalMultiLevelHierarchy"/>
    <dgm:cxn modelId="{F2FB24AD-3215-4C7F-988E-B1193212E344}" type="presParOf" srcId="{CA9C576B-142C-496A-8CE9-C7CB32B4117C}" destId="{B400C08F-86BD-42C9-8319-E44C44005E98}" srcOrd="1" destOrd="0" presId="urn:microsoft.com/office/officeart/2008/layout/HorizontalMultiLevelHierarchy"/>
    <dgm:cxn modelId="{01923B3D-6BE9-41CA-95AE-1772EE1339D4}" type="presParOf" srcId="{A5AA0EE8-E001-45E3-9D5C-CB6FE421D325}" destId="{9D93892F-BDCE-48C9-B26A-8BFA1176FE6A}" srcOrd="2" destOrd="0" presId="urn:microsoft.com/office/officeart/2008/layout/HorizontalMultiLevelHierarchy"/>
    <dgm:cxn modelId="{1DA95C68-B5CA-472C-B8B2-AEC8637A0678}" type="presParOf" srcId="{9D93892F-BDCE-48C9-B26A-8BFA1176FE6A}" destId="{0509A7FA-0D0D-477E-A256-8460F6A43030}" srcOrd="0" destOrd="0" presId="urn:microsoft.com/office/officeart/2008/layout/HorizontalMultiLevelHierarchy"/>
    <dgm:cxn modelId="{B1C38EBC-13B8-4453-AAC4-946EFB3F34A5}" type="presParOf" srcId="{A5AA0EE8-E001-45E3-9D5C-CB6FE421D325}" destId="{CA0083B0-277E-47B8-AE6E-1D3E6BD20F54}" srcOrd="3" destOrd="0" presId="urn:microsoft.com/office/officeart/2008/layout/HorizontalMultiLevelHierarchy"/>
    <dgm:cxn modelId="{166F802D-0C71-41A3-B01C-BFA5B68767BE}" type="presParOf" srcId="{CA0083B0-277E-47B8-AE6E-1D3E6BD20F54}" destId="{4F065FC1-CBBE-42C7-8685-316703169265}" srcOrd="0" destOrd="0" presId="urn:microsoft.com/office/officeart/2008/layout/HorizontalMultiLevelHierarchy"/>
    <dgm:cxn modelId="{957E12F1-F8F8-49C1-A2B8-62B404919684}" type="presParOf" srcId="{CA0083B0-277E-47B8-AE6E-1D3E6BD20F54}" destId="{79D0807F-0BAF-49D4-A73D-8C48C55E4160}" srcOrd="1" destOrd="0" presId="urn:microsoft.com/office/officeart/2008/layout/HorizontalMultiLevelHierarchy"/>
    <dgm:cxn modelId="{C666BE4C-7E74-4142-93E4-05BE8DBFA652}" type="presParOf" srcId="{A5AA0EE8-E001-45E3-9D5C-CB6FE421D325}" destId="{69277D6A-69AF-483D-B491-70C8BFD6A5A0}" srcOrd="4" destOrd="0" presId="urn:microsoft.com/office/officeart/2008/layout/HorizontalMultiLevelHierarchy"/>
    <dgm:cxn modelId="{6309C411-B2CE-40D7-A07F-4E194C13FFED}" type="presParOf" srcId="{69277D6A-69AF-483D-B491-70C8BFD6A5A0}" destId="{21651D60-DA59-4970-8B89-8218AA06E50F}" srcOrd="0" destOrd="0" presId="urn:microsoft.com/office/officeart/2008/layout/HorizontalMultiLevelHierarchy"/>
    <dgm:cxn modelId="{4F49BCA0-F34A-4133-98FD-DDEC3D0392F3}" type="presParOf" srcId="{A5AA0EE8-E001-45E3-9D5C-CB6FE421D325}" destId="{B6262A23-EEA6-4CB5-96A1-EB6B2ACB51AF}" srcOrd="5" destOrd="0" presId="urn:microsoft.com/office/officeart/2008/layout/HorizontalMultiLevelHierarchy"/>
    <dgm:cxn modelId="{2D7E417C-15D8-487D-A505-7EBFCEF7F8F3}" type="presParOf" srcId="{B6262A23-EEA6-4CB5-96A1-EB6B2ACB51AF}" destId="{5D436D78-5D6A-44FE-8820-13BFD484A8B2}" srcOrd="0" destOrd="0" presId="urn:microsoft.com/office/officeart/2008/layout/HorizontalMultiLevelHierarchy"/>
    <dgm:cxn modelId="{CE2BA663-230B-4BAE-B4C8-3C9337EE226D}" type="presParOf" srcId="{B6262A23-EEA6-4CB5-96A1-EB6B2ACB51AF}" destId="{9F28C181-7BE9-42F5-BCF9-7C1055DA7F4C}" srcOrd="1" destOrd="0" presId="urn:microsoft.com/office/officeart/2008/layout/HorizontalMultiLevelHierarchy"/>
    <dgm:cxn modelId="{C3783CC7-316A-4241-B388-8169D079788E}" type="presParOf" srcId="{A5AA0EE8-E001-45E3-9D5C-CB6FE421D325}" destId="{57D6A5FE-0465-4109-8737-07FEA528F586}" srcOrd="6" destOrd="0" presId="urn:microsoft.com/office/officeart/2008/layout/HorizontalMultiLevelHierarchy"/>
    <dgm:cxn modelId="{B1711404-8058-4AA0-84FF-1214AA77964C}" type="presParOf" srcId="{57D6A5FE-0465-4109-8737-07FEA528F586}" destId="{4FF961A2-495A-4BA8-AD40-E4CFF44B028C}" srcOrd="0" destOrd="0" presId="urn:microsoft.com/office/officeart/2008/layout/HorizontalMultiLevelHierarchy"/>
    <dgm:cxn modelId="{8FEFA082-5AAE-44D1-A1CB-7A2784D7C1AF}" type="presParOf" srcId="{A5AA0EE8-E001-45E3-9D5C-CB6FE421D325}" destId="{84B8CB8A-BDBA-493A-9144-7F2F72035546}" srcOrd="7" destOrd="0" presId="urn:microsoft.com/office/officeart/2008/layout/HorizontalMultiLevelHierarchy"/>
    <dgm:cxn modelId="{960A8A8C-D99C-493D-9A58-E45CCE0DC9CF}" type="presParOf" srcId="{84B8CB8A-BDBA-493A-9144-7F2F72035546}" destId="{3E03DDDC-0606-42A7-8582-CBA4C5BFBA62}" srcOrd="0" destOrd="0" presId="urn:microsoft.com/office/officeart/2008/layout/HorizontalMultiLevelHierarchy"/>
    <dgm:cxn modelId="{C1947558-3111-409E-8B4E-D1A2B668496A}" type="presParOf" srcId="{84B8CB8A-BDBA-493A-9144-7F2F72035546}" destId="{7C784244-BCF1-4533-B3D6-481D88841C89}" srcOrd="1" destOrd="0" presId="urn:microsoft.com/office/officeart/2008/layout/HorizontalMultiLevelHierarchy"/>
    <dgm:cxn modelId="{01912746-6457-42D4-84EE-3A61E9F7A186}" type="presParOf" srcId="{AA1E3930-196A-45AA-A66A-75D61C296FA5}" destId="{3CC9799A-B692-4EE2-B60F-8DB84CF068D3}" srcOrd="2" destOrd="0" presId="urn:microsoft.com/office/officeart/2008/layout/HorizontalMultiLevelHierarchy"/>
    <dgm:cxn modelId="{B34634F7-0E8D-4FBB-9C3E-ACD3C1930F8B}" type="presParOf" srcId="{3CC9799A-B692-4EE2-B60F-8DB84CF068D3}" destId="{4E35B269-755A-4CD4-A7A4-BCEDF80CEDF7}" srcOrd="0" destOrd="0" presId="urn:microsoft.com/office/officeart/2008/layout/HorizontalMultiLevelHierarchy"/>
    <dgm:cxn modelId="{BD71D6FB-74F8-4F42-A02A-C61FD7AB2EDE}" type="presParOf" srcId="{AA1E3930-196A-45AA-A66A-75D61C296FA5}" destId="{313D0D43-78D1-4910-8105-9401395DDB31}" srcOrd="3" destOrd="0" presId="urn:microsoft.com/office/officeart/2008/layout/HorizontalMultiLevelHierarchy"/>
    <dgm:cxn modelId="{51D3FC96-BBC4-4172-8DDE-16981D004A42}" type="presParOf" srcId="{313D0D43-78D1-4910-8105-9401395DDB31}" destId="{225FD7F7-6EA3-4B78-B13D-BBD31C72E1A4}" srcOrd="0" destOrd="0" presId="urn:microsoft.com/office/officeart/2008/layout/HorizontalMultiLevelHierarchy"/>
    <dgm:cxn modelId="{462EBD18-63D4-40C8-BA2F-B16C1F77FB36}" type="presParOf" srcId="{313D0D43-78D1-4910-8105-9401395DDB31}" destId="{CF0FDE6B-7DED-416E-A303-8358FFD88C2A}" srcOrd="1" destOrd="0" presId="urn:microsoft.com/office/officeart/2008/layout/HorizontalMultiLevelHierarchy"/>
    <dgm:cxn modelId="{1D4D71F8-D3BD-44BF-A2D0-65DB685739DA}" type="presParOf" srcId="{CF0FDE6B-7DED-416E-A303-8358FFD88C2A}" destId="{EFA50353-9157-419B-8C90-918B90D0FE15}" srcOrd="0" destOrd="0" presId="urn:microsoft.com/office/officeart/2008/layout/HorizontalMultiLevelHierarchy"/>
    <dgm:cxn modelId="{97186C7F-899F-4BE2-9F5F-971DA267A5EC}" type="presParOf" srcId="{EFA50353-9157-419B-8C90-918B90D0FE15}" destId="{6C0CBB67-7905-4263-88D0-A9FF0C89A8DC}" srcOrd="0" destOrd="0" presId="urn:microsoft.com/office/officeart/2008/layout/HorizontalMultiLevelHierarchy"/>
    <dgm:cxn modelId="{DC4FE1F1-7356-4A3F-881C-79FA4B69F59E}" type="presParOf" srcId="{CF0FDE6B-7DED-416E-A303-8358FFD88C2A}" destId="{4402287F-50F0-4805-B43F-1D201AC060AF}" srcOrd="1" destOrd="0" presId="urn:microsoft.com/office/officeart/2008/layout/HorizontalMultiLevelHierarchy"/>
    <dgm:cxn modelId="{1E41B3BE-F122-423D-BFB5-E9E0E9BF8B83}" type="presParOf" srcId="{4402287F-50F0-4805-B43F-1D201AC060AF}" destId="{85103B27-AA52-4CEF-B560-893F229803C8}" srcOrd="0" destOrd="0" presId="urn:microsoft.com/office/officeart/2008/layout/HorizontalMultiLevelHierarchy"/>
    <dgm:cxn modelId="{4285FA8D-16FC-4380-A213-05EFD3AC9EF1}" type="presParOf" srcId="{4402287F-50F0-4805-B43F-1D201AC060AF}" destId="{C933B380-79D1-4941-BAAF-A9ECDC84C376}" srcOrd="1" destOrd="0" presId="urn:microsoft.com/office/officeart/2008/layout/HorizontalMultiLevelHierarchy"/>
    <dgm:cxn modelId="{5C6279C2-774C-4FE0-9E11-A51FC3F366A4}" type="presParOf" srcId="{C933B380-79D1-4941-BAAF-A9ECDC84C376}" destId="{E217B802-1F5F-490A-9DC0-0D493BD4AE80}" srcOrd="0" destOrd="0" presId="urn:microsoft.com/office/officeart/2008/layout/HorizontalMultiLevelHierarchy"/>
    <dgm:cxn modelId="{9D81DACC-5A3E-448A-B1BF-B71086095AC5}" type="presParOf" srcId="{E217B802-1F5F-490A-9DC0-0D493BD4AE80}" destId="{41604E33-9A3F-454C-B5DE-32E84CFF6DA1}" srcOrd="0" destOrd="0" presId="urn:microsoft.com/office/officeart/2008/layout/HorizontalMultiLevelHierarchy"/>
    <dgm:cxn modelId="{A789988F-D452-489E-90D4-7D40072EED05}" type="presParOf" srcId="{C933B380-79D1-4941-BAAF-A9ECDC84C376}" destId="{FB30200B-B726-4A3C-B8D4-80AC6F05E318}" srcOrd="1" destOrd="0" presId="urn:microsoft.com/office/officeart/2008/layout/HorizontalMultiLevelHierarchy"/>
    <dgm:cxn modelId="{76EB0EBA-6651-4EDB-ADBB-9C94D57EF352}" type="presParOf" srcId="{FB30200B-B726-4A3C-B8D4-80AC6F05E318}" destId="{32678924-B1FA-4565-8907-6B73AA6F9FA0}" srcOrd="0" destOrd="0" presId="urn:microsoft.com/office/officeart/2008/layout/HorizontalMultiLevelHierarchy"/>
    <dgm:cxn modelId="{A8FB93C5-BEEC-44F9-93EB-D27E1C44682C}" type="presParOf" srcId="{FB30200B-B726-4A3C-B8D4-80AC6F05E318}" destId="{4D3054B3-F15F-402A-AB51-A33BA32CAB2C}" srcOrd="1" destOrd="0" presId="urn:microsoft.com/office/officeart/2008/layout/HorizontalMultiLevelHierarchy"/>
    <dgm:cxn modelId="{51DF16E5-01F7-4716-B81F-C724D82B37FB}" type="presParOf" srcId="{CF0FDE6B-7DED-416E-A303-8358FFD88C2A}" destId="{2F5CED36-AAAD-42F8-97E9-02C3DEF9A008}" srcOrd="2" destOrd="0" presId="urn:microsoft.com/office/officeart/2008/layout/HorizontalMultiLevelHierarchy"/>
    <dgm:cxn modelId="{380EF862-2571-4CEB-B4D9-342913AFF9AA}" type="presParOf" srcId="{2F5CED36-AAAD-42F8-97E9-02C3DEF9A008}" destId="{ECC205DC-3BD4-4B37-B31D-85FFA2AA37E7}" srcOrd="0" destOrd="0" presId="urn:microsoft.com/office/officeart/2008/layout/HorizontalMultiLevelHierarchy"/>
    <dgm:cxn modelId="{045E4514-1AF9-48B9-AD27-38C7CE705F6B}" type="presParOf" srcId="{CF0FDE6B-7DED-416E-A303-8358FFD88C2A}" destId="{68C14041-87EA-4D38-968F-4AD33EEE6179}" srcOrd="3" destOrd="0" presId="urn:microsoft.com/office/officeart/2008/layout/HorizontalMultiLevelHierarchy"/>
    <dgm:cxn modelId="{9DEE88D7-F278-4E03-A623-C35B3813CE31}" type="presParOf" srcId="{68C14041-87EA-4D38-968F-4AD33EEE6179}" destId="{78EB3261-699C-4793-A780-8278A90E73B5}" srcOrd="0" destOrd="0" presId="urn:microsoft.com/office/officeart/2008/layout/HorizontalMultiLevelHierarchy"/>
    <dgm:cxn modelId="{0680CF65-0BAC-4F6A-92A4-BCBCCBD2E7A6}" type="presParOf" srcId="{68C14041-87EA-4D38-968F-4AD33EEE6179}" destId="{542C5EE9-A6AB-4360-A741-C1F855797DD9}" srcOrd="1" destOrd="0" presId="urn:microsoft.com/office/officeart/2008/layout/HorizontalMultiLevelHierarchy"/>
    <dgm:cxn modelId="{06CFD65D-475F-474F-B9EE-170F13F53F25}" type="presParOf" srcId="{542C5EE9-A6AB-4360-A741-C1F855797DD9}" destId="{AFD08098-C0B8-4BC6-9BAD-50446817E9F8}" srcOrd="0" destOrd="0" presId="urn:microsoft.com/office/officeart/2008/layout/HorizontalMultiLevelHierarchy"/>
    <dgm:cxn modelId="{642A82A8-EF55-448A-AF9C-FF7C72B27CA8}" type="presParOf" srcId="{AFD08098-C0B8-4BC6-9BAD-50446817E9F8}" destId="{AAB612EF-B0DE-4D0E-A9AA-F8E3D2872582}" srcOrd="0" destOrd="0" presId="urn:microsoft.com/office/officeart/2008/layout/HorizontalMultiLevelHierarchy"/>
    <dgm:cxn modelId="{DFEC336C-45FD-4A62-A9D2-5907D1901898}" type="presParOf" srcId="{542C5EE9-A6AB-4360-A741-C1F855797DD9}" destId="{0E25B4A8-A1CE-4B13-B2D4-82F65AB6D438}" srcOrd="1" destOrd="0" presId="urn:microsoft.com/office/officeart/2008/layout/HorizontalMultiLevelHierarchy"/>
    <dgm:cxn modelId="{DFE2B20A-864C-497E-8611-E524044C535F}" type="presParOf" srcId="{0E25B4A8-A1CE-4B13-B2D4-82F65AB6D438}" destId="{77EE859F-2A9F-4E09-BB73-E1FC3FA2F03F}" srcOrd="0" destOrd="0" presId="urn:microsoft.com/office/officeart/2008/layout/HorizontalMultiLevelHierarchy"/>
    <dgm:cxn modelId="{24995CF9-123E-4CB2-BE19-291FF98A49DA}" type="presParOf" srcId="{0E25B4A8-A1CE-4B13-B2D4-82F65AB6D438}" destId="{508BF93F-FD8B-4EC4-BDC7-BAEC8659BEF9}" srcOrd="1" destOrd="0" presId="urn:microsoft.com/office/officeart/2008/layout/HorizontalMultiLevelHierarchy"/>
    <dgm:cxn modelId="{0F5A196F-B777-4A9E-9A6A-659854C420AC}" type="presParOf" srcId="{CF0FDE6B-7DED-416E-A303-8358FFD88C2A}" destId="{DA703F0D-97A3-4927-9F45-4232D03C1F62}" srcOrd="4" destOrd="0" presId="urn:microsoft.com/office/officeart/2008/layout/HorizontalMultiLevelHierarchy"/>
    <dgm:cxn modelId="{61980C08-B979-4F1F-89D2-98212A64CA8F}" type="presParOf" srcId="{DA703F0D-97A3-4927-9F45-4232D03C1F62}" destId="{D0690EA9-AC68-49B7-A433-E637ABB4B812}" srcOrd="0" destOrd="0" presId="urn:microsoft.com/office/officeart/2008/layout/HorizontalMultiLevelHierarchy"/>
    <dgm:cxn modelId="{18134C6E-3AE0-4197-A8D0-C1F18A941B89}" type="presParOf" srcId="{CF0FDE6B-7DED-416E-A303-8358FFD88C2A}" destId="{8B1E12D7-9B68-4A85-B70A-EA243D865526}" srcOrd="5" destOrd="0" presId="urn:microsoft.com/office/officeart/2008/layout/HorizontalMultiLevelHierarchy"/>
    <dgm:cxn modelId="{5DAB7CAC-5744-4EA1-ABEE-A46347ABC588}" type="presParOf" srcId="{8B1E12D7-9B68-4A85-B70A-EA243D865526}" destId="{ABD9EA83-5492-42B6-8D93-5586F89D094F}" srcOrd="0" destOrd="0" presId="urn:microsoft.com/office/officeart/2008/layout/HorizontalMultiLevelHierarchy"/>
    <dgm:cxn modelId="{DDB93F3E-BA65-4CC9-A1E4-8598407D0588}" type="presParOf" srcId="{8B1E12D7-9B68-4A85-B70A-EA243D865526}" destId="{DBC46A9B-CE8C-4C64-B082-7B1A85F3F5F5}" srcOrd="1" destOrd="0" presId="urn:microsoft.com/office/officeart/2008/layout/HorizontalMultiLevelHierarchy"/>
    <dgm:cxn modelId="{DBB4AE40-9E10-4636-B50F-4EB5FCE41ACE}" type="presParOf" srcId="{DBC46A9B-CE8C-4C64-B082-7B1A85F3F5F5}" destId="{14CC15A6-492A-4A3B-8FF2-668FFE2E29C8}" srcOrd="0" destOrd="0" presId="urn:microsoft.com/office/officeart/2008/layout/HorizontalMultiLevelHierarchy"/>
    <dgm:cxn modelId="{52580503-F5AA-4C28-948C-13409C58C1B2}" type="presParOf" srcId="{14CC15A6-492A-4A3B-8FF2-668FFE2E29C8}" destId="{6D2A4BFD-0D76-4E09-BFF2-1653713887C3}" srcOrd="0" destOrd="0" presId="urn:microsoft.com/office/officeart/2008/layout/HorizontalMultiLevelHierarchy"/>
    <dgm:cxn modelId="{3325CCCD-0118-4A1C-9351-D87F87343D2D}" type="presParOf" srcId="{DBC46A9B-CE8C-4C64-B082-7B1A85F3F5F5}" destId="{12770EEE-D6EC-473F-A602-C97B2A851593}" srcOrd="1" destOrd="0" presId="urn:microsoft.com/office/officeart/2008/layout/HorizontalMultiLevelHierarchy"/>
    <dgm:cxn modelId="{B7DB8C85-E53A-4A7C-9DA5-5C25B6D5E755}" type="presParOf" srcId="{12770EEE-D6EC-473F-A602-C97B2A851593}" destId="{E9999746-9842-4EDE-B437-4BCBBCC1240C}" srcOrd="0" destOrd="0" presId="urn:microsoft.com/office/officeart/2008/layout/HorizontalMultiLevelHierarchy"/>
    <dgm:cxn modelId="{C792467A-39F8-40EB-9565-39F2FA26FFB1}" type="presParOf" srcId="{12770EEE-D6EC-473F-A602-C97B2A851593}" destId="{71878887-107F-4C90-A2D3-58F2ACD92321}" srcOrd="1" destOrd="0" presId="urn:microsoft.com/office/officeart/2008/layout/HorizontalMultiLevelHierarchy"/>
    <dgm:cxn modelId="{50C53FB8-9D29-4F23-88FD-FB5E4191B6FB}" type="presParOf" srcId="{CF0FDE6B-7DED-416E-A303-8358FFD88C2A}" destId="{80A06304-4D17-4829-B382-3AF9D8F56B5E}" srcOrd="6" destOrd="0" presId="urn:microsoft.com/office/officeart/2008/layout/HorizontalMultiLevelHierarchy"/>
    <dgm:cxn modelId="{E25C612B-8522-48D7-BAFE-09028776BBFF}" type="presParOf" srcId="{80A06304-4D17-4829-B382-3AF9D8F56B5E}" destId="{C27911A3-AF2B-4D58-83C5-629494F0E034}" srcOrd="0" destOrd="0" presId="urn:microsoft.com/office/officeart/2008/layout/HorizontalMultiLevelHierarchy"/>
    <dgm:cxn modelId="{68171D1F-049B-4B79-898F-8206681635F9}" type="presParOf" srcId="{CF0FDE6B-7DED-416E-A303-8358FFD88C2A}" destId="{064E3293-CF09-4C13-9D46-9EAFC2A36986}" srcOrd="7" destOrd="0" presId="urn:microsoft.com/office/officeart/2008/layout/HorizontalMultiLevelHierarchy"/>
    <dgm:cxn modelId="{BD08F818-BE3E-4150-845A-A6D475D06FA8}" type="presParOf" srcId="{064E3293-CF09-4C13-9D46-9EAFC2A36986}" destId="{12BF21E1-2652-4C5F-AB56-DDF978433E9B}" srcOrd="0" destOrd="0" presId="urn:microsoft.com/office/officeart/2008/layout/HorizontalMultiLevelHierarchy"/>
    <dgm:cxn modelId="{0DC73CE3-5D38-4260-AEE1-BD921BFAE1FA}" type="presParOf" srcId="{064E3293-CF09-4C13-9D46-9EAFC2A36986}" destId="{1E0E629B-0BA9-4BAF-B7F9-26BF99C0A012}" srcOrd="1" destOrd="0" presId="urn:microsoft.com/office/officeart/2008/layout/HorizontalMultiLevelHierarchy"/>
    <dgm:cxn modelId="{F61A42F5-66E9-4331-9B7C-259AB9A851D3}" type="presParOf" srcId="{1E0E629B-0BA9-4BAF-B7F9-26BF99C0A012}" destId="{738D1EE3-CD07-471E-BCBD-3A07D3760435}" srcOrd="0" destOrd="0" presId="urn:microsoft.com/office/officeart/2008/layout/HorizontalMultiLevelHierarchy"/>
    <dgm:cxn modelId="{68EF601E-8723-4DA5-A837-8C799A263F12}" type="presParOf" srcId="{738D1EE3-CD07-471E-BCBD-3A07D3760435}" destId="{EC7E401C-51C0-4D4B-8FEA-97D64041B7F3}" srcOrd="0" destOrd="0" presId="urn:microsoft.com/office/officeart/2008/layout/HorizontalMultiLevelHierarchy"/>
    <dgm:cxn modelId="{78353C16-E812-4ABB-8408-E349B05ABA96}" type="presParOf" srcId="{1E0E629B-0BA9-4BAF-B7F9-26BF99C0A012}" destId="{16745771-D115-4663-8673-01A410DD004A}" srcOrd="1" destOrd="0" presId="urn:microsoft.com/office/officeart/2008/layout/HorizontalMultiLevelHierarchy"/>
    <dgm:cxn modelId="{B911309F-F667-4DD5-95FD-97CEDCEC886F}" type="presParOf" srcId="{16745771-D115-4663-8673-01A410DD004A}" destId="{B5DD84BB-2F9A-4063-BB21-B37AD55F4D19}" srcOrd="0" destOrd="0" presId="urn:microsoft.com/office/officeart/2008/layout/HorizontalMultiLevelHierarchy"/>
    <dgm:cxn modelId="{6CB92247-7D3B-43B9-A7E1-275A82D9830D}" type="presParOf" srcId="{16745771-D115-4663-8673-01A410DD004A}" destId="{6F4DEC68-3C91-413C-94FF-DA4C670A7DF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F45F0F-1A24-43C0-A67D-B2A96381150A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3D99B2B-842C-4635-A880-F8EA01AEB10D}">
      <dgm:prSet phldrT="[Text]"/>
      <dgm:spPr>
        <a:solidFill>
          <a:srgbClr val="FCEE36"/>
        </a:solidFill>
      </dgm:spPr>
      <dgm:t>
        <a:bodyPr/>
        <a:lstStyle/>
        <a:p>
          <a:r>
            <a:rPr lang="en-GB" dirty="0"/>
            <a:t>Language: Spanish</a:t>
          </a:r>
        </a:p>
      </dgm:t>
    </dgm:pt>
    <dgm:pt modelId="{F2FBB041-45D1-464A-87B7-B8A256DA8042}" type="parTrans" cxnId="{F25FD48E-B6F6-49A9-8FFE-39D6E4507117}">
      <dgm:prSet/>
      <dgm:spPr/>
      <dgm:t>
        <a:bodyPr/>
        <a:lstStyle/>
        <a:p>
          <a:endParaRPr lang="en-GB"/>
        </a:p>
      </dgm:t>
    </dgm:pt>
    <dgm:pt modelId="{CAF60EB1-8F70-48C3-B25C-1230B32E8F30}" type="sibTrans" cxnId="{F25FD48E-B6F6-49A9-8FFE-39D6E4507117}">
      <dgm:prSet/>
      <dgm:spPr/>
      <dgm:t>
        <a:bodyPr/>
        <a:lstStyle/>
        <a:p>
          <a:endParaRPr lang="en-GB"/>
        </a:p>
      </dgm:t>
    </dgm:pt>
    <dgm:pt modelId="{B3F24029-6204-4E04-866E-48E5AD15304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3 Spanish</a:t>
          </a:r>
        </a:p>
      </dgm:t>
    </dgm:pt>
    <dgm:pt modelId="{80EF4F46-5987-441E-9DF4-5FB7F2280C55}" type="parTrans" cxnId="{EC0055BC-6ACC-451E-ABB2-75C23F66112B}">
      <dgm:prSet/>
      <dgm:spPr/>
      <dgm:t>
        <a:bodyPr/>
        <a:lstStyle/>
        <a:p>
          <a:endParaRPr lang="en-GB"/>
        </a:p>
      </dgm:t>
    </dgm:pt>
    <dgm:pt modelId="{E446D772-1E04-42B3-99C9-8FA0D09D6F2B}" type="sibTrans" cxnId="{EC0055BC-6ACC-451E-ABB2-75C23F66112B}">
      <dgm:prSet/>
      <dgm:spPr/>
      <dgm:t>
        <a:bodyPr/>
        <a:lstStyle/>
        <a:p>
          <a:endParaRPr lang="en-GB"/>
        </a:p>
      </dgm:t>
    </dgm:pt>
    <dgm:pt modelId="{1254F468-43F4-49D3-9770-946853DB8CB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4 Spanish</a:t>
          </a:r>
        </a:p>
      </dgm:t>
    </dgm:pt>
    <dgm:pt modelId="{48C30B66-55B3-4811-B776-DE9D49A028DB}" type="parTrans" cxnId="{03574AA8-5C30-4420-8DEB-A0B538D0603E}">
      <dgm:prSet/>
      <dgm:spPr/>
      <dgm:t>
        <a:bodyPr/>
        <a:lstStyle/>
        <a:p>
          <a:endParaRPr lang="en-GB"/>
        </a:p>
      </dgm:t>
    </dgm:pt>
    <dgm:pt modelId="{F6B122A6-0199-4CB6-8867-44B3D540BDE2}" type="sibTrans" cxnId="{03574AA8-5C30-4420-8DEB-A0B538D0603E}">
      <dgm:prSet/>
      <dgm:spPr/>
      <dgm:t>
        <a:bodyPr/>
        <a:lstStyle/>
        <a:p>
          <a:endParaRPr lang="en-GB"/>
        </a:p>
      </dgm:t>
    </dgm:pt>
    <dgm:pt modelId="{2A2077E1-F458-4867-893A-6FC328413AF7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Spanish</a:t>
          </a:r>
        </a:p>
      </dgm:t>
    </dgm:pt>
    <dgm:pt modelId="{4F021846-F812-4295-9161-E5249F4A4316}" type="parTrans" cxnId="{724C829F-F74A-447C-97FE-F6110B061D7C}">
      <dgm:prSet/>
      <dgm:spPr/>
      <dgm:t>
        <a:bodyPr/>
        <a:lstStyle/>
        <a:p>
          <a:endParaRPr lang="en-GB"/>
        </a:p>
      </dgm:t>
    </dgm:pt>
    <dgm:pt modelId="{EC0F8FC5-26FD-4513-A137-C27485D14A46}" type="sibTrans" cxnId="{724C829F-F74A-447C-97FE-F6110B061D7C}">
      <dgm:prSet/>
      <dgm:spPr/>
      <dgm:t>
        <a:bodyPr/>
        <a:lstStyle/>
        <a:p>
          <a:endParaRPr lang="en-GB"/>
        </a:p>
      </dgm:t>
    </dgm:pt>
    <dgm:pt modelId="{8E4C84EB-3B13-4031-B1EA-39A9B02CA872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4 Spanish</a:t>
          </a:r>
        </a:p>
      </dgm:t>
    </dgm:pt>
    <dgm:pt modelId="{2218C98C-5580-448A-9C85-AAD4C6BAE091}" type="parTrans" cxnId="{AFCB8245-D860-438B-8B74-5F8CFBC4187A}">
      <dgm:prSet/>
      <dgm:spPr/>
      <dgm:t>
        <a:bodyPr/>
        <a:lstStyle/>
        <a:p>
          <a:endParaRPr lang="en-GB"/>
        </a:p>
      </dgm:t>
    </dgm:pt>
    <dgm:pt modelId="{73223CE6-5EFB-4FCE-A5DB-5D1DF978432F}" type="sibTrans" cxnId="{AFCB8245-D860-438B-8B74-5F8CFBC4187A}">
      <dgm:prSet/>
      <dgm:spPr/>
      <dgm:t>
        <a:bodyPr/>
        <a:lstStyle/>
        <a:p>
          <a:endParaRPr lang="en-GB"/>
        </a:p>
      </dgm:t>
    </dgm:pt>
    <dgm:pt modelId="{7F404D83-2F1A-4F55-B567-070D46F768E9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Spanish</a:t>
          </a:r>
        </a:p>
      </dgm:t>
    </dgm:pt>
    <dgm:pt modelId="{E75F6A6F-ADFF-41EC-B648-073CA5E5246F}" type="parTrans" cxnId="{8E3F67F1-F17F-4DD6-A985-F709A9E1E453}">
      <dgm:prSet/>
      <dgm:spPr/>
      <dgm:t>
        <a:bodyPr/>
        <a:lstStyle/>
        <a:p>
          <a:endParaRPr lang="en-GB"/>
        </a:p>
      </dgm:t>
    </dgm:pt>
    <dgm:pt modelId="{652A5B6E-7030-4487-851E-0298CE92344E}" type="sibTrans" cxnId="{8E3F67F1-F17F-4DD6-A985-F709A9E1E453}">
      <dgm:prSet/>
      <dgm:spPr/>
      <dgm:t>
        <a:bodyPr/>
        <a:lstStyle/>
        <a:p>
          <a:endParaRPr lang="en-GB"/>
        </a:p>
      </dgm:t>
    </dgm:pt>
    <dgm:pt modelId="{E38D7805-4647-4840-A2EB-12F34FDF88D0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Spanish</a:t>
          </a:r>
        </a:p>
      </dgm:t>
    </dgm:pt>
    <dgm:pt modelId="{D23ADAC1-3CFB-4C15-AE1B-CFAD0834D309}" type="parTrans" cxnId="{01ED242F-E74B-40E1-8C20-FA61540C6C1C}">
      <dgm:prSet/>
      <dgm:spPr/>
      <dgm:t>
        <a:bodyPr/>
        <a:lstStyle/>
        <a:p>
          <a:endParaRPr lang="en-GB"/>
        </a:p>
      </dgm:t>
    </dgm:pt>
    <dgm:pt modelId="{7FFAB373-BB73-4BC0-A472-F57E867498D2}" type="sibTrans" cxnId="{01ED242F-E74B-40E1-8C20-FA61540C6C1C}">
      <dgm:prSet/>
      <dgm:spPr/>
      <dgm:t>
        <a:bodyPr/>
        <a:lstStyle/>
        <a:p>
          <a:endParaRPr lang="en-GB"/>
        </a:p>
      </dgm:t>
    </dgm:pt>
    <dgm:pt modelId="{189968C0-7532-488A-981A-604E499E4325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Spanish</a:t>
          </a:r>
        </a:p>
      </dgm:t>
    </dgm:pt>
    <dgm:pt modelId="{571EAEDC-72E2-4790-BF89-009B2F967577}" type="parTrans" cxnId="{1A29586B-F1DD-4429-A5FD-411B26D545DC}">
      <dgm:prSet/>
      <dgm:spPr/>
      <dgm:t>
        <a:bodyPr/>
        <a:lstStyle/>
        <a:p>
          <a:endParaRPr lang="en-GB"/>
        </a:p>
      </dgm:t>
    </dgm:pt>
    <dgm:pt modelId="{C84FBC02-9B88-4BFF-8680-5AA4F899C7A9}" type="sibTrans" cxnId="{1A29586B-F1DD-4429-A5FD-411B26D545DC}">
      <dgm:prSet/>
      <dgm:spPr/>
      <dgm:t>
        <a:bodyPr/>
        <a:lstStyle/>
        <a:p>
          <a:endParaRPr lang="en-GB"/>
        </a:p>
      </dgm:t>
    </dgm:pt>
    <dgm:pt modelId="{B05E198C-5C9A-4A9D-A3C4-BE4767DB624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Spanish</a:t>
          </a:r>
        </a:p>
      </dgm:t>
    </dgm:pt>
    <dgm:pt modelId="{339E095D-14DF-4219-A4A1-0E458DB1356A}" type="parTrans" cxnId="{C82AFF6D-A63F-4AC2-95E9-3DBDBC188B54}">
      <dgm:prSet/>
      <dgm:spPr/>
      <dgm:t>
        <a:bodyPr/>
        <a:lstStyle/>
        <a:p>
          <a:endParaRPr lang="en-GB"/>
        </a:p>
      </dgm:t>
    </dgm:pt>
    <dgm:pt modelId="{B0B530B2-B988-49BF-820C-C44F6C6A1E5A}" type="sibTrans" cxnId="{C82AFF6D-A63F-4AC2-95E9-3DBDBC188B54}">
      <dgm:prSet/>
      <dgm:spPr/>
      <dgm:t>
        <a:bodyPr/>
        <a:lstStyle/>
        <a:p>
          <a:endParaRPr lang="en-GB"/>
        </a:p>
      </dgm:t>
    </dgm:pt>
    <dgm:pt modelId="{F0590EDD-B6C3-4989-A570-8C36A20E7051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Advanced Higher Spanish</a:t>
          </a:r>
        </a:p>
      </dgm:t>
    </dgm:pt>
    <dgm:pt modelId="{2D161C30-237A-49E1-AB4D-E0B9E640A9F0}" type="parTrans" cxnId="{62DCADBF-B9FE-4213-944F-158FB0FE00B5}">
      <dgm:prSet/>
      <dgm:spPr/>
      <dgm:t>
        <a:bodyPr/>
        <a:lstStyle/>
        <a:p>
          <a:endParaRPr lang="en-GB"/>
        </a:p>
      </dgm:t>
    </dgm:pt>
    <dgm:pt modelId="{1BBF3B5C-6F81-4A86-86E5-4DE6FFE6B010}" type="sibTrans" cxnId="{62DCADBF-B9FE-4213-944F-158FB0FE00B5}">
      <dgm:prSet/>
      <dgm:spPr/>
      <dgm:t>
        <a:bodyPr/>
        <a:lstStyle/>
        <a:p>
          <a:endParaRPr lang="en-GB"/>
        </a:p>
      </dgm:t>
    </dgm:pt>
    <dgm:pt modelId="{81DD3504-4698-441E-BEEB-59C8470CB84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FA18E955-E3D0-4855-8EFA-00D4F143B24E}" type="parTrans" cxnId="{D21DBE03-8F54-4DD6-BB6B-674D79BE3990}">
      <dgm:prSet/>
      <dgm:spPr/>
      <dgm:t>
        <a:bodyPr/>
        <a:lstStyle/>
        <a:p>
          <a:endParaRPr lang="en-GB"/>
        </a:p>
      </dgm:t>
    </dgm:pt>
    <dgm:pt modelId="{F9D3C398-6D50-4E9A-B995-69B656EB4573}" type="sibTrans" cxnId="{D21DBE03-8F54-4DD6-BB6B-674D79BE3990}">
      <dgm:prSet/>
      <dgm:spPr/>
      <dgm:t>
        <a:bodyPr/>
        <a:lstStyle/>
        <a:p>
          <a:endParaRPr lang="en-GB"/>
        </a:p>
      </dgm:t>
    </dgm:pt>
    <dgm:pt modelId="{86B6EC19-3274-497D-9576-AAEE63421EBC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FDCFCE21-DB89-4091-8F67-D25A940A05F0}" type="parTrans" cxnId="{3939CF3E-01F2-4981-A618-BD13C72301BE}">
      <dgm:prSet/>
      <dgm:spPr/>
      <dgm:t>
        <a:bodyPr/>
        <a:lstStyle/>
        <a:p>
          <a:endParaRPr lang="en-GB"/>
        </a:p>
      </dgm:t>
    </dgm:pt>
    <dgm:pt modelId="{5EB4853B-17CC-4C00-857F-23C107F9EF4D}" type="sibTrans" cxnId="{3939CF3E-01F2-4981-A618-BD13C72301BE}">
      <dgm:prSet/>
      <dgm:spPr/>
      <dgm:t>
        <a:bodyPr/>
        <a:lstStyle/>
        <a:p>
          <a:endParaRPr lang="en-GB"/>
        </a:p>
      </dgm:t>
    </dgm:pt>
    <dgm:pt modelId="{5E7E3909-6FD7-4EB6-A309-72B8C7C04F8D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9FC5CA32-A2D8-495B-9DEC-8F20CB35D0FB}" type="parTrans" cxnId="{ADDC31D6-D75D-49E8-9A30-58A91CC8EB38}">
      <dgm:prSet/>
      <dgm:spPr/>
      <dgm:t>
        <a:bodyPr/>
        <a:lstStyle/>
        <a:p>
          <a:endParaRPr lang="en-GB"/>
        </a:p>
      </dgm:t>
    </dgm:pt>
    <dgm:pt modelId="{E5286297-2E95-4B25-ABE8-2BAB8C4DCBEF}" type="sibTrans" cxnId="{ADDC31D6-D75D-49E8-9A30-58A91CC8EB38}">
      <dgm:prSet/>
      <dgm:spPr/>
      <dgm:t>
        <a:bodyPr/>
        <a:lstStyle/>
        <a:p>
          <a:endParaRPr lang="en-GB"/>
        </a:p>
      </dgm:t>
    </dgm:pt>
    <dgm:pt modelId="{D2747448-5F6B-4EDE-93FE-82C76EE0C413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2353BFF9-935B-44F9-9517-5408031113CA}" type="parTrans" cxnId="{E1F07047-DFD0-4FDB-A6C2-E9C1B33937F2}">
      <dgm:prSet/>
      <dgm:spPr/>
      <dgm:t>
        <a:bodyPr/>
        <a:lstStyle/>
        <a:p>
          <a:endParaRPr lang="en-GB"/>
        </a:p>
      </dgm:t>
    </dgm:pt>
    <dgm:pt modelId="{ECDB4D35-8F90-4C5F-9B7C-E09445854A72}" type="sibTrans" cxnId="{E1F07047-DFD0-4FDB-A6C2-E9C1B33937F2}">
      <dgm:prSet/>
      <dgm:spPr/>
      <dgm:t>
        <a:bodyPr/>
        <a:lstStyle/>
        <a:p>
          <a:endParaRPr lang="en-GB"/>
        </a:p>
      </dgm:t>
    </dgm:pt>
    <dgm:pt modelId="{9B8C47D4-3A41-4CA8-A5AE-BA5272CF1C5A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Spanish</a:t>
          </a:r>
        </a:p>
      </dgm:t>
    </dgm:pt>
    <dgm:pt modelId="{31FCABF8-757C-4088-9F70-F15A0802F039}" type="parTrans" cxnId="{720CC0F3-455B-412C-A37F-9B75E6BAAB79}">
      <dgm:prSet/>
      <dgm:spPr/>
      <dgm:t>
        <a:bodyPr/>
        <a:lstStyle/>
        <a:p>
          <a:endParaRPr lang="en-GB"/>
        </a:p>
      </dgm:t>
    </dgm:pt>
    <dgm:pt modelId="{CA45FD92-A33E-4669-9359-0241AAC6AE66}" type="sibTrans" cxnId="{720CC0F3-455B-412C-A37F-9B75E6BAAB79}">
      <dgm:prSet/>
      <dgm:spPr/>
      <dgm:t>
        <a:bodyPr/>
        <a:lstStyle/>
        <a:p>
          <a:endParaRPr lang="en-GB"/>
        </a:p>
      </dgm:t>
    </dgm:pt>
    <dgm:pt modelId="{66F155DF-231F-484E-890D-D26B830A0DC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Spanish</a:t>
          </a:r>
        </a:p>
      </dgm:t>
    </dgm:pt>
    <dgm:pt modelId="{81B22947-D41A-4DC7-AEEC-3CD85C744D95}" type="parTrans" cxnId="{8EBDCD15-988F-46C7-83CF-BDCE4BE454DA}">
      <dgm:prSet/>
      <dgm:spPr/>
      <dgm:t>
        <a:bodyPr/>
        <a:lstStyle/>
        <a:p>
          <a:endParaRPr lang="en-GB"/>
        </a:p>
      </dgm:t>
    </dgm:pt>
    <dgm:pt modelId="{D3A7436C-80F9-46A4-9E0C-2B678B0408B4}" type="sibTrans" cxnId="{8EBDCD15-988F-46C7-83CF-BDCE4BE454DA}">
      <dgm:prSet/>
      <dgm:spPr/>
      <dgm:t>
        <a:bodyPr/>
        <a:lstStyle/>
        <a:p>
          <a:endParaRPr lang="en-GB"/>
        </a:p>
      </dgm:t>
    </dgm:pt>
    <dgm:pt modelId="{4ECA1E83-1796-4469-ABF5-C707B906D33A}" type="pres">
      <dgm:prSet presAssocID="{EBF45F0F-1A24-43C0-A67D-B2A9638115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6350AF8-0FA2-449F-AA80-8EFB1633C00F}" type="pres">
      <dgm:prSet presAssocID="{D3D99B2B-842C-4635-A880-F8EA01AEB10D}" presName="root1" presStyleCnt="0"/>
      <dgm:spPr/>
    </dgm:pt>
    <dgm:pt modelId="{348D0DC0-93E1-4834-8EC8-327F2B31E9B0}" type="pres">
      <dgm:prSet presAssocID="{D3D99B2B-842C-4635-A880-F8EA01AEB10D}" presName="LevelOneTextNode" presStyleLbl="node0" presStyleIdx="0" presStyleCnt="1">
        <dgm:presLayoutVars>
          <dgm:chPref val="3"/>
        </dgm:presLayoutVars>
      </dgm:prSet>
      <dgm:spPr/>
    </dgm:pt>
    <dgm:pt modelId="{AA1E3930-196A-45AA-A66A-75D61C296FA5}" type="pres">
      <dgm:prSet presAssocID="{D3D99B2B-842C-4635-A880-F8EA01AEB10D}" presName="level2hierChild" presStyleCnt="0"/>
      <dgm:spPr/>
    </dgm:pt>
    <dgm:pt modelId="{3A8FAE6E-7FDB-4A66-A0B9-0EE43D71F39C}" type="pres">
      <dgm:prSet presAssocID="{80EF4F46-5987-441E-9DF4-5FB7F2280C55}" presName="conn2-1" presStyleLbl="parChTrans1D2" presStyleIdx="0" presStyleCnt="3"/>
      <dgm:spPr/>
    </dgm:pt>
    <dgm:pt modelId="{25BDFF63-3B02-468A-BE1B-185DE2C1E3A3}" type="pres">
      <dgm:prSet presAssocID="{80EF4F46-5987-441E-9DF4-5FB7F2280C55}" presName="connTx" presStyleLbl="parChTrans1D2" presStyleIdx="0" presStyleCnt="3"/>
      <dgm:spPr/>
    </dgm:pt>
    <dgm:pt modelId="{9157AC54-3579-4988-9D10-51A257845F1F}" type="pres">
      <dgm:prSet presAssocID="{B3F24029-6204-4E04-866E-48E5AD153048}" presName="root2" presStyleCnt="0"/>
      <dgm:spPr/>
    </dgm:pt>
    <dgm:pt modelId="{F44A62A6-7ECA-4A90-8534-9ADAF21E2132}" type="pres">
      <dgm:prSet presAssocID="{B3F24029-6204-4E04-866E-48E5AD153048}" presName="LevelTwoTextNode" presStyleLbl="node2" presStyleIdx="0" presStyleCnt="3">
        <dgm:presLayoutVars>
          <dgm:chPref val="3"/>
        </dgm:presLayoutVars>
      </dgm:prSet>
      <dgm:spPr/>
    </dgm:pt>
    <dgm:pt modelId="{95ACC042-80E1-45AC-BB47-1DD99057D7F1}" type="pres">
      <dgm:prSet presAssocID="{B3F24029-6204-4E04-866E-48E5AD153048}" presName="level3hierChild" presStyleCnt="0"/>
      <dgm:spPr/>
    </dgm:pt>
    <dgm:pt modelId="{73DFF3DF-ECF3-460A-8193-3A8602B8D375}" type="pres">
      <dgm:prSet presAssocID="{2218C98C-5580-448A-9C85-AAD4C6BAE091}" presName="conn2-1" presStyleLbl="parChTrans1D3" presStyleIdx="0" presStyleCnt="5"/>
      <dgm:spPr/>
    </dgm:pt>
    <dgm:pt modelId="{68DA9194-177D-4B4C-ADE2-74E665E3BF0E}" type="pres">
      <dgm:prSet presAssocID="{2218C98C-5580-448A-9C85-AAD4C6BAE091}" presName="connTx" presStyleLbl="parChTrans1D3" presStyleIdx="0" presStyleCnt="5"/>
      <dgm:spPr/>
    </dgm:pt>
    <dgm:pt modelId="{55722C3E-28C9-452F-AD59-D06B8D0882A0}" type="pres">
      <dgm:prSet presAssocID="{8E4C84EB-3B13-4031-B1EA-39A9B02CA872}" presName="root2" presStyleCnt="0"/>
      <dgm:spPr/>
    </dgm:pt>
    <dgm:pt modelId="{8983FFBB-6264-4213-9175-35A2B206EDCB}" type="pres">
      <dgm:prSet presAssocID="{8E4C84EB-3B13-4031-B1EA-39A9B02CA872}" presName="LevelTwoTextNode" presStyleLbl="node3" presStyleIdx="0" presStyleCnt="5">
        <dgm:presLayoutVars>
          <dgm:chPref val="3"/>
        </dgm:presLayoutVars>
      </dgm:prSet>
      <dgm:spPr/>
    </dgm:pt>
    <dgm:pt modelId="{4B5EC767-A2CF-42BB-836A-57065E647B01}" type="pres">
      <dgm:prSet presAssocID="{8E4C84EB-3B13-4031-B1EA-39A9B02CA872}" presName="level3hierChild" presStyleCnt="0"/>
      <dgm:spPr/>
    </dgm:pt>
    <dgm:pt modelId="{542FF116-9AF7-48E9-ABA4-CF120B8939CA}" type="pres">
      <dgm:prSet presAssocID="{571EAEDC-72E2-4790-BF89-009B2F967577}" presName="conn2-1" presStyleLbl="parChTrans1D4" presStyleIdx="0" presStyleCnt="7"/>
      <dgm:spPr/>
    </dgm:pt>
    <dgm:pt modelId="{45845921-CE85-43A1-8BAE-8682151D5DF4}" type="pres">
      <dgm:prSet presAssocID="{571EAEDC-72E2-4790-BF89-009B2F967577}" presName="connTx" presStyleLbl="parChTrans1D4" presStyleIdx="0" presStyleCnt="7"/>
      <dgm:spPr/>
    </dgm:pt>
    <dgm:pt modelId="{333F5FE4-F55B-4BDE-8E04-09234D3B5B7F}" type="pres">
      <dgm:prSet presAssocID="{189968C0-7532-488A-981A-604E499E4325}" presName="root2" presStyleCnt="0"/>
      <dgm:spPr/>
    </dgm:pt>
    <dgm:pt modelId="{435FB8FF-7E2F-4BED-A8D7-34FE593685CB}" type="pres">
      <dgm:prSet presAssocID="{189968C0-7532-488A-981A-604E499E4325}" presName="LevelTwoTextNode" presStyleLbl="node4" presStyleIdx="0" presStyleCnt="7" custLinFactNeighborX="-4" custLinFactNeighborY="-69586">
        <dgm:presLayoutVars>
          <dgm:chPref val="3"/>
        </dgm:presLayoutVars>
      </dgm:prSet>
      <dgm:spPr/>
    </dgm:pt>
    <dgm:pt modelId="{D2E9D0F0-ECE1-45FC-88B7-FE5F965603BD}" type="pres">
      <dgm:prSet presAssocID="{189968C0-7532-488A-981A-604E499E4325}" presName="level3hierChild" presStyleCnt="0"/>
      <dgm:spPr/>
    </dgm:pt>
    <dgm:pt modelId="{6679BF30-0989-408F-AFF9-0D620E48DA95}" type="pres">
      <dgm:prSet presAssocID="{48C30B66-55B3-4811-B776-DE9D49A028DB}" presName="conn2-1" presStyleLbl="parChTrans1D2" presStyleIdx="1" presStyleCnt="3"/>
      <dgm:spPr/>
    </dgm:pt>
    <dgm:pt modelId="{482877D9-55B2-46F3-9DCC-A804C4708C47}" type="pres">
      <dgm:prSet presAssocID="{48C30B66-55B3-4811-B776-DE9D49A028DB}" presName="connTx" presStyleLbl="parChTrans1D2" presStyleIdx="1" presStyleCnt="3"/>
      <dgm:spPr/>
    </dgm:pt>
    <dgm:pt modelId="{E24F5BEF-D42E-484B-8492-FD1F90D0F43B}" type="pres">
      <dgm:prSet presAssocID="{1254F468-43F4-49D3-9770-946853DB8CBE}" presName="root2" presStyleCnt="0"/>
      <dgm:spPr/>
    </dgm:pt>
    <dgm:pt modelId="{FC3A17EB-597B-4130-9749-8E720787A65E}" type="pres">
      <dgm:prSet presAssocID="{1254F468-43F4-49D3-9770-946853DB8CBE}" presName="LevelTwoTextNode" presStyleLbl="node2" presStyleIdx="1" presStyleCnt="3">
        <dgm:presLayoutVars>
          <dgm:chPref val="3"/>
        </dgm:presLayoutVars>
      </dgm:prSet>
      <dgm:spPr/>
    </dgm:pt>
    <dgm:pt modelId="{B7D407EE-8CCC-4DC1-9FA8-A32E59F7E45E}" type="pres">
      <dgm:prSet presAssocID="{1254F468-43F4-49D3-9770-946853DB8CBE}" presName="level3hierChild" presStyleCnt="0"/>
      <dgm:spPr/>
    </dgm:pt>
    <dgm:pt modelId="{1343696C-7441-4271-A3D9-2D4C424C3EBA}" type="pres">
      <dgm:prSet presAssocID="{E75F6A6F-ADFF-41EC-B648-073CA5E5246F}" presName="conn2-1" presStyleLbl="parChTrans1D3" presStyleIdx="1" presStyleCnt="5"/>
      <dgm:spPr/>
    </dgm:pt>
    <dgm:pt modelId="{06618C77-C339-45C4-A53A-DD9A82E87A20}" type="pres">
      <dgm:prSet presAssocID="{E75F6A6F-ADFF-41EC-B648-073CA5E5246F}" presName="connTx" presStyleLbl="parChTrans1D3" presStyleIdx="1" presStyleCnt="5"/>
      <dgm:spPr/>
    </dgm:pt>
    <dgm:pt modelId="{38717756-8AEF-46DE-9080-A74FD38D5DD9}" type="pres">
      <dgm:prSet presAssocID="{7F404D83-2F1A-4F55-B567-070D46F768E9}" presName="root2" presStyleCnt="0"/>
      <dgm:spPr/>
    </dgm:pt>
    <dgm:pt modelId="{6570D8F1-FD31-44CA-B0DB-09032444A2CB}" type="pres">
      <dgm:prSet presAssocID="{7F404D83-2F1A-4F55-B567-070D46F768E9}" presName="LevelTwoTextNode" presStyleLbl="node3" presStyleIdx="1" presStyleCnt="5">
        <dgm:presLayoutVars>
          <dgm:chPref val="3"/>
        </dgm:presLayoutVars>
      </dgm:prSet>
      <dgm:spPr/>
    </dgm:pt>
    <dgm:pt modelId="{EB24CC55-8564-4A3D-855D-5F2592609FAE}" type="pres">
      <dgm:prSet presAssocID="{7F404D83-2F1A-4F55-B567-070D46F768E9}" presName="level3hierChild" presStyleCnt="0"/>
      <dgm:spPr/>
    </dgm:pt>
    <dgm:pt modelId="{6A232541-3330-445C-B72A-0D0D98252B4F}" type="pres">
      <dgm:prSet presAssocID="{339E095D-14DF-4219-A4A1-0E458DB1356A}" presName="conn2-1" presStyleLbl="parChTrans1D4" presStyleIdx="1" presStyleCnt="7"/>
      <dgm:spPr/>
    </dgm:pt>
    <dgm:pt modelId="{F783575A-4416-4D57-B593-160DC326DD0F}" type="pres">
      <dgm:prSet presAssocID="{339E095D-14DF-4219-A4A1-0E458DB1356A}" presName="connTx" presStyleLbl="parChTrans1D4" presStyleIdx="1" presStyleCnt="7"/>
      <dgm:spPr/>
    </dgm:pt>
    <dgm:pt modelId="{1F6B9D55-D40E-4292-8F6D-F7EC88A873F2}" type="pres">
      <dgm:prSet presAssocID="{B05E198C-5C9A-4A9D-A3C4-BE4767DB624F}" presName="root2" presStyleCnt="0"/>
      <dgm:spPr/>
    </dgm:pt>
    <dgm:pt modelId="{B430B9C2-1444-4457-8FB6-72E403A7DFA1}" type="pres">
      <dgm:prSet presAssocID="{B05E198C-5C9A-4A9D-A3C4-BE4767DB624F}" presName="LevelTwoTextNode" presStyleLbl="node4" presStyleIdx="1" presStyleCnt="7">
        <dgm:presLayoutVars>
          <dgm:chPref val="3"/>
        </dgm:presLayoutVars>
      </dgm:prSet>
      <dgm:spPr/>
    </dgm:pt>
    <dgm:pt modelId="{C5448F05-C7AA-444D-8D9F-B3E1713DDBF7}" type="pres">
      <dgm:prSet presAssocID="{B05E198C-5C9A-4A9D-A3C4-BE4767DB624F}" presName="level3hierChild" presStyleCnt="0"/>
      <dgm:spPr/>
    </dgm:pt>
    <dgm:pt modelId="{ACA944F1-4B90-47D4-AFC1-C7E5787683FB}" type="pres">
      <dgm:prSet presAssocID="{FA18E955-E3D0-4855-8EFA-00D4F143B24E}" presName="conn2-1" presStyleLbl="parChTrans1D4" presStyleIdx="2" presStyleCnt="7"/>
      <dgm:spPr/>
    </dgm:pt>
    <dgm:pt modelId="{BAF13502-149F-4162-81B0-71FCA932E8A7}" type="pres">
      <dgm:prSet presAssocID="{FA18E955-E3D0-4855-8EFA-00D4F143B24E}" presName="connTx" presStyleLbl="parChTrans1D4" presStyleIdx="2" presStyleCnt="7"/>
      <dgm:spPr/>
    </dgm:pt>
    <dgm:pt modelId="{C7A7B2F5-D448-4B7A-AC6E-0553D4C02AA9}" type="pres">
      <dgm:prSet presAssocID="{81DD3504-4698-441E-BEEB-59C8470CB84F}" presName="root2" presStyleCnt="0"/>
      <dgm:spPr/>
    </dgm:pt>
    <dgm:pt modelId="{1B6124FE-7D89-4869-86AD-E9006FE3E4CF}" type="pres">
      <dgm:prSet presAssocID="{81DD3504-4698-441E-BEEB-59C8470CB84F}" presName="LevelTwoTextNode" presStyleLbl="node4" presStyleIdx="2" presStyleCnt="7">
        <dgm:presLayoutVars>
          <dgm:chPref val="3"/>
        </dgm:presLayoutVars>
      </dgm:prSet>
      <dgm:spPr/>
    </dgm:pt>
    <dgm:pt modelId="{2C46E7F1-38E2-47A4-8516-2B64F91F6627}" type="pres">
      <dgm:prSet presAssocID="{81DD3504-4698-441E-BEEB-59C8470CB84F}" presName="level3hierChild" presStyleCnt="0"/>
      <dgm:spPr/>
    </dgm:pt>
    <dgm:pt modelId="{77675AAD-B330-4A35-B0B0-AA3B387EF040}" type="pres">
      <dgm:prSet presAssocID="{9FC5CA32-A2D8-495B-9DEC-8F20CB35D0FB}" presName="conn2-1" presStyleLbl="parChTrans1D3" presStyleIdx="2" presStyleCnt="5"/>
      <dgm:spPr/>
    </dgm:pt>
    <dgm:pt modelId="{F9A8FBC9-21B8-49E3-B103-1E450008AE8C}" type="pres">
      <dgm:prSet presAssocID="{9FC5CA32-A2D8-495B-9DEC-8F20CB35D0FB}" presName="connTx" presStyleLbl="parChTrans1D3" presStyleIdx="2" presStyleCnt="5"/>
      <dgm:spPr/>
    </dgm:pt>
    <dgm:pt modelId="{C10BC6EB-18BB-4E26-AF01-A65D7B846BC5}" type="pres">
      <dgm:prSet presAssocID="{5E7E3909-6FD7-4EB6-A309-72B8C7C04F8D}" presName="root2" presStyleCnt="0"/>
      <dgm:spPr/>
    </dgm:pt>
    <dgm:pt modelId="{A4AB9AA0-92C9-440C-A338-55880629B4DC}" type="pres">
      <dgm:prSet presAssocID="{5E7E3909-6FD7-4EB6-A309-72B8C7C04F8D}" presName="LevelTwoTextNode" presStyleLbl="node3" presStyleIdx="2" presStyleCnt="5">
        <dgm:presLayoutVars>
          <dgm:chPref val="3"/>
        </dgm:presLayoutVars>
      </dgm:prSet>
      <dgm:spPr/>
    </dgm:pt>
    <dgm:pt modelId="{3586822A-A454-437F-AF17-F1F4B07DE455}" type="pres">
      <dgm:prSet presAssocID="{5E7E3909-6FD7-4EB6-A309-72B8C7C04F8D}" presName="level3hierChild" presStyleCnt="0"/>
      <dgm:spPr/>
    </dgm:pt>
    <dgm:pt modelId="{CF2A02EB-FCC0-44A1-AD2E-E930DCAAE924}" type="pres">
      <dgm:prSet presAssocID="{31FCABF8-757C-4088-9F70-F15A0802F039}" presName="conn2-1" presStyleLbl="parChTrans1D4" presStyleIdx="3" presStyleCnt="7"/>
      <dgm:spPr/>
    </dgm:pt>
    <dgm:pt modelId="{F201BE44-8B58-450A-A05C-85CD29FB1425}" type="pres">
      <dgm:prSet presAssocID="{31FCABF8-757C-4088-9F70-F15A0802F039}" presName="connTx" presStyleLbl="parChTrans1D4" presStyleIdx="3" presStyleCnt="7"/>
      <dgm:spPr/>
    </dgm:pt>
    <dgm:pt modelId="{09736080-FA5A-4852-8266-FBB807571D37}" type="pres">
      <dgm:prSet presAssocID="{9B8C47D4-3A41-4CA8-A5AE-BA5272CF1C5A}" presName="root2" presStyleCnt="0"/>
      <dgm:spPr/>
    </dgm:pt>
    <dgm:pt modelId="{647FEC15-5B34-4069-866C-B98324A8740E}" type="pres">
      <dgm:prSet presAssocID="{9B8C47D4-3A41-4CA8-A5AE-BA5272CF1C5A}" presName="LevelTwoTextNode" presStyleLbl="node4" presStyleIdx="3" presStyleCnt="7">
        <dgm:presLayoutVars>
          <dgm:chPref val="3"/>
        </dgm:presLayoutVars>
      </dgm:prSet>
      <dgm:spPr/>
    </dgm:pt>
    <dgm:pt modelId="{53C6EB10-0AF2-4198-A4CE-A15C206397C5}" type="pres">
      <dgm:prSet presAssocID="{9B8C47D4-3A41-4CA8-A5AE-BA5272CF1C5A}" presName="level3hierChild" presStyleCnt="0"/>
      <dgm:spPr/>
    </dgm:pt>
    <dgm:pt modelId="{500E1096-63AD-40CB-BC01-74E534D985B7}" type="pres">
      <dgm:prSet presAssocID="{4F021846-F812-4295-9161-E5249F4A4316}" presName="conn2-1" presStyleLbl="parChTrans1D2" presStyleIdx="2" presStyleCnt="3"/>
      <dgm:spPr/>
    </dgm:pt>
    <dgm:pt modelId="{E83ED5C2-A0BF-4E5D-AF33-4EAA40131CFC}" type="pres">
      <dgm:prSet presAssocID="{4F021846-F812-4295-9161-E5249F4A4316}" presName="connTx" presStyleLbl="parChTrans1D2" presStyleIdx="2" presStyleCnt="3"/>
      <dgm:spPr/>
    </dgm:pt>
    <dgm:pt modelId="{39BC5AA3-A19A-4253-A2EB-F4B47E66BEF3}" type="pres">
      <dgm:prSet presAssocID="{2A2077E1-F458-4867-893A-6FC328413AF7}" presName="root2" presStyleCnt="0"/>
      <dgm:spPr/>
    </dgm:pt>
    <dgm:pt modelId="{C4E72362-6955-4A67-8F09-8475DF1B3647}" type="pres">
      <dgm:prSet presAssocID="{2A2077E1-F458-4867-893A-6FC328413AF7}" presName="LevelTwoTextNode" presStyleLbl="node2" presStyleIdx="2" presStyleCnt="3">
        <dgm:presLayoutVars>
          <dgm:chPref val="3"/>
        </dgm:presLayoutVars>
      </dgm:prSet>
      <dgm:spPr/>
    </dgm:pt>
    <dgm:pt modelId="{3BBD547B-7FED-4E56-B55C-A03F7198168D}" type="pres">
      <dgm:prSet presAssocID="{2A2077E1-F458-4867-893A-6FC328413AF7}" presName="level3hierChild" presStyleCnt="0"/>
      <dgm:spPr/>
    </dgm:pt>
    <dgm:pt modelId="{F2E0083A-3848-4C9A-9420-EE585D19FD08}" type="pres">
      <dgm:prSet presAssocID="{D23ADAC1-3CFB-4C15-AE1B-CFAD0834D309}" presName="conn2-1" presStyleLbl="parChTrans1D3" presStyleIdx="3" presStyleCnt="5"/>
      <dgm:spPr/>
    </dgm:pt>
    <dgm:pt modelId="{6A325881-7D16-4C7A-B104-E61C19B63A90}" type="pres">
      <dgm:prSet presAssocID="{D23ADAC1-3CFB-4C15-AE1B-CFAD0834D309}" presName="connTx" presStyleLbl="parChTrans1D3" presStyleIdx="3" presStyleCnt="5"/>
      <dgm:spPr/>
    </dgm:pt>
    <dgm:pt modelId="{81701984-77AD-4747-9930-241336FA074B}" type="pres">
      <dgm:prSet presAssocID="{E38D7805-4647-4840-A2EB-12F34FDF88D0}" presName="root2" presStyleCnt="0"/>
      <dgm:spPr/>
    </dgm:pt>
    <dgm:pt modelId="{CC1AD4C6-C503-49C1-980B-D9C23F3EBD6C}" type="pres">
      <dgm:prSet presAssocID="{E38D7805-4647-4840-A2EB-12F34FDF88D0}" presName="LevelTwoTextNode" presStyleLbl="node3" presStyleIdx="3" presStyleCnt="5">
        <dgm:presLayoutVars>
          <dgm:chPref val="3"/>
        </dgm:presLayoutVars>
      </dgm:prSet>
      <dgm:spPr/>
    </dgm:pt>
    <dgm:pt modelId="{0CCD5D3D-E20A-4814-869E-BA89945FEF16}" type="pres">
      <dgm:prSet presAssocID="{E38D7805-4647-4840-A2EB-12F34FDF88D0}" presName="level3hierChild" presStyleCnt="0"/>
      <dgm:spPr/>
    </dgm:pt>
    <dgm:pt modelId="{2124BBF6-8AE7-4C09-8424-E70B286201E5}" type="pres">
      <dgm:prSet presAssocID="{2D161C30-237A-49E1-AB4D-E0B9E640A9F0}" presName="conn2-1" presStyleLbl="parChTrans1D4" presStyleIdx="4" presStyleCnt="7"/>
      <dgm:spPr/>
    </dgm:pt>
    <dgm:pt modelId="{D8ECFBDF-B205-4163-BAAE-994D2692AF52}" type="pres">
      <dgm:prSet presAssocID="{2D161C30-237A-49E1-AB4D-E0B9E640A9F0}" presName="connTx" presStyleLbl="parChTrans1D4" presStyleIdx="4" presStyleCnt="7"/>
      <dgm:spPr/>
    </dgm:pt>
    <dgm:pt modelId="{145CBCDD-C18C-45D3-B44D-362C4644BA22}" type="pres">
      <dgm:prSet presAssocID="{F0590EDD-B6C3-4989-A570-8C36A20E7051}" presName="root2" presStyleCnt="0"/>
      <dgm:spPr/>
    </dgm:pt>
    <dgm:pt modelId="{4589582E-D019-43A6-B701-5171EC256218}" type="pres">
      <dgm:prSet presAssocID="{F0590EDD-B6C3-4989-A570-8C36A20E7051}" presName="LevelTwoTextNode" presStyleLbl="node4" presStyleIdx="4" presStyleCnt="7">
        <dgm:presLayoutVars>
          <dgm:chPref val="3"/>
        </dgm:presLayoutVars>
      </dgm:prSet>
      <dgm:spPr/>
    </dgm:pt>
    <dgm:pt modelId="{F7DFECD0-5EFD-4F02-891D-A81AA60BC59B}" type="pres">
      <dgm:prSet presAssocID="{F0590EDD-B6C3-4989-A570-8C36A20E7051}" presName="level3hierChild" presStyleCnt="0"/>
      <dgm:spPr/>
    </dgm:pt>
    <dgm:pt modelId="{EE21B6AF-BF40-4C8F-BFC7-3058B5CFBF78}" type="pres">
      <dgm:prSet presAssocID="{2353BFF9-935B-44F9-9517-5408031113CA}" presName="conn2-1" presStyleLbl="parChTrans1D4" presStyleIdx="5" presStyleCnt="7"/>
      <dgm:spPr/>
    </dgm:pt>
    <dgm:pt modelId="{0C192623-1235-4199-AF8B-8FF6042F2A8B}" type="pres">
      <dgm:prSet presAssocID="{2353BFF9-935B-44F9-9517-5408031113CA}" presName="connTx" presStyleLbl="parChTrans1D4" presStyleIdx="5" presStyleCnt="7"/>
      <dgm:spPr/>
    </dgm:pt>
    <dgm:pt modelId="{6CDF9871-20AC-4EBE-8AB0-343BF34F0B79}" type="pres">
      <dgm:prSet presAssocID="{D2747448-5F6B-4EDE-93FE-82C76EE0C413}" presName="root2" presStyleCnt="0"/>
      <dgm:spPr/>
    </dgm:pt>
    <dgm:pt modelId="{14E8CACC-B511-4FF4-8A40-D8F962F73EBF}" type="pres">
      <dgm:prSet presAssocID="{D2747448-5F6B-4EDE-93FE-82C76EE0C413}" presName="LevelTwoTextNode" presStyleLbl="node4" presStyleIdx="5" presStyleCnt="7">
        <dgm:presLayoutVars>
          <dgm:chPref val="3"/>
        </dgm:presLayoutVars>
      </dgm:prSet>
      <dgm:spPr/>
    </dgm:pt>
    <dgm:pt modelId="{3E4B6C90-6708-4032-9D5D-678958C1B9EC}" type="pres">
      <dgm:prSet presAssocID="{D2747448-5F6B-4EDE-93FE-82C76EE0C413}" presName="level3hierChild" presStyleCnt="0"/>
      <dgm:spPr/>
    </dgm:pt>
    <dgm:pt modelId="{987CFB3D-9549-487A-8EF4-3C38F19D1639}" type="pres">
      <dgm:prSet presAssocID="{FDCFCE21-DB89-4091-8F67-D25A940A05F0}" presName="conn2-1" presStyleLbl="parChTrans1D3" presStyleIdx="4" presStyleCnt="5"/>
      <dgm:spPr/>
    </dgm:pt>
    <dgm:pt modelId="{547B060A-BBDB-4243-8C38-3B1A7E6A92AF}" type="pres">
      <dgm:prSet presAssocID="{FDCFCE21-DB89-4091-8F67-D25A940A05F0}" presName="connTx" presStyleLbl="parChTrans1D3" presStyleIdx="4" presStyleCnt="5"/>
      <dgm:spPr/>
    </dgm:pt>
    <dgm:pt modelId="{C848D054-DDD0-4974-A930-078751122851}" type="pres">
      <dgm:prSet presAssocID="{86B6EC19-3274-497D-9576-AAEE63421EBC}" presName="root2" presStyleCnt="0"/>
      <dgm:spPr/>
    </dgm:pt>
    <dgm:pt modelId="{38DE920F-84F4-4A06-A1DD-C0EF02381320}" type="pres">
      <dgm:prSet presAssocID="{86B6EC19-3274-497D-9576-AAEE63421EBC}" presName="LevelTwoTextNode" presStyleLbl="node3" presStyleIdx="4" presStyleCnt="5">
        <dgm:presLayoutVars>
          <dgm:chPref val="3"/>
        </dgm:presLayoutVars>
      </dgm:prSet>
      <dgm:spPr/>
    </dgm:pt>
    <dgm:pt modelId="{DCCBF594-85B1-4FD4-A71A-64271EFFAC75}" type="pres">
      <dgm:prSet presAssocID="{86B6EC19-3274-497D-9576-AAEE63421EBC}" presName="level3hierChild" presStyleCnt="0"/>
      <dgm:spPr/>
    </dgm:pt>
    <dgm:pt modelId="{40B991B5-6A2B-47B6-87AF-EBEA4BF847DD}" type="pres">
      <dgm:prSet presAssocID="{81B22947-D41A-4DC7-AEEC-3CD85C744D95}" presName="conn2-1" presStyleLbl="parChTrans1D4" presStyleIdx="6" presStyleCnt="7"/>
      <dgm:spPr/>
    </dgm:pt>
    <dgm:pt modelId="{CEFB6B4F-8B1B-40CE-9963-D65C40A27768}" type="pres">
      <dgm:prSet presAssocID="{81B22947-D41A-4DC7-AEEC-3CD85C744D95}" presName="connTx" presStyleLbl="parChTrans1D4" presStyleIdx="6" presStyleCnt="7"/>
      <dgm:spPr/>
    </dgm:pt>
    <dgm:pt modelId="{CAFA1771-082E-4762-9FB1-B9DF89734527}" type="pres">
      <dgm:prSet presAssocID="{66F155DF-231F-484E-890D-D26B830A0DC8}" presName="root2" presStyleCnt="0"/>
      <dgm:spPr/>
    </dgm:pt>
    <dgm:pt modelId="{190FDFD2-A01A-4D45-A008-A05D1A21BDF0}" type="pres">
      <dgm:prSet presAssocID="{66F155DF-231F-484E-890D-D26B830A0DC8}" presName="LevelTwoTextNode" presStyleLbl="node4" presStyleIdx="6" presStyleCnt="7">
        <dgm:presLayoutVars>
          <dgm:chPref val="3"/>
        </dgm:presLayoutVars>
      </dgm:prSet>
      <dgm:spPr/>
    </dgm:pt>
    <dgm:pt modelId="{A1A68DA3-C3C0-4438-AAC3-BC014181E58B}" type="pres">
      <dgm:prSet presAssocID="{66F155DF-231F-484E-890D-D26B830A0DC8}" presName="level3hierChild" presStyleCnt="0"/>
      <dgm:spPr/>
    </dgm:pt>
  </dgm:ptLst>
  <dgm:cxnLst>
    <dgm:cxn modelId="{D21DBE03-8F54-4DD6-BB6B-674D79BE3990}" srcId="{7F404D83-2F1A-4F55-B567-070D46F768E9}" destId="{81DD3504-4698-441E-BEEB-59C8470CB84F}" srcOrd="1" destOrd="0" parTransId="{FA18E955-E3D0-4855-8EFA-00D4F143B24E}" sibTransId="{F9D3C398-6D50-4E9A-B995-69B656EB4573}"/>
    <dgm:cxn modelId="{F13B8F05-5D3A-4686-9F37-04BD3C0143DF}" type="presOf" srcId="{2D161C30-237A-49E1-AB4D-E0B9E640A9F0}" destId="{2124BBF6-8AE7-4C09-8424-E70B286201E5}" srcOrd="0" destOrd="0" presId="urn:microsoft.com/office/officeart/2008/layout/HorizontalMultiLevelHierarchy"/>
    <dgm:cxn modelId="{4180510A-D0CF-418B-9C47-0FABB216B306}" type="presOf" srcId="{9FC5CA32-A2D8-495B-9DEC-8F20CB35D0FB}" destId="{77675AAD-B330-4A35-B0B0-AA3B387EF040}" srcOrd="0" destOrd="0" presId="urn:microsoft.com/office/officeart/2008/layout/HorizontalMultiLevelHierarchy"/>
    <dgm:cxn modelId="{A8ED910D-8380-4C25-A6E5-B7CE25611255}" type="presOf" srcId="{B3F24029-6204-4E04-866E-48E5AD153048}" destId="{F44A62A6-7ECA-4A90-8534-9ADAF21E2132}" srcOrd="0" destOrd="0" presId="urn:microsoft.com/office/officeart/2008/layout/HorizontalMultiLevelHierarchy"/>
    <dgm:cxn modelId="{3BFA8015-03EC-4AAB-862D-C9A70FDFB865}" type="presOf" srcId="{2D161C30-237A-49E1-AB4D-E0B9E640A9F0}" destId="{D8ECFBDF-B205-4163-BAAE-994D2692AF52}" srcOrd="1" destOrd="0" presId="urn:microsoft.com/office/officeart/2008/layout/HorizontalMultiLevelHierarchy"/>
    <dgm:cxn modelId="{8EBDCD15-988F-46C7-83CF-BDCE4BE454DA}" srcId="{86B6EC19-3274-497D-9576-AAEE63421EBC}" destId="{66F155DF-231F-484E-890D-D26B830A0DC8}" srcOrd="0" destOrd="0" parTransId="{81B22947-D41A-4DC7-AEEC-3CD85C744D95}" sibTransId="{D3A7436C-80F9-46A4-9E0C-2B678B0408B4}"/>
    <dgm:cxn modelId="{42EC1218-C4D2-44F8-A885-D25722468F73}" type="presOf" srcId="{EBF45F0F-1A24-43C0-A67D-B2A96381150A}" destId="{4ECA1E83-1796-4469-ABF5-C707B906D33A}" srcOrd="0" destOrd="0" presId="urn:microsoft.com/office/officeart/2008/layout/HorizontalMultiLevelHierarchy"/>
    <dgm:cxn modelId="{B591931A-9410-4713-9B22-CFE79A421CB4}" type="presOf" srcId="{81B22947-D41A-4DC7-AEEC-3CD85C744D95}" destId="{40B991B5-6A2B-47B6-87AF-EBEA4BF847DD}" srcOrd="0" destOrd="0" presId="urn:microsoft.com/office/officeart/2008/layout/HorizontalMultiLevelHierarchy"/>
    <dgm:cxn modelId="{EFE2DD21-CF61-4E45-AA73-73E735676518}" type="presOf" srcId="{FA18E955-E3D0-4855-8EFA-00D4F143B24E}" destId="{ACA944F1-4B90-47D4-AFC1-C7E5787683FB}" srcOrd="0" destOrd="0" presId="urn:microsoft.com/office/officeart/2008/layout/HorizontalMultiLevelHierarchy"/>
    <dgm:cxn modelId="{5E649B28-ABC6-49BD-BC1B-5B3BF0613D81}" type="presOf" srcId="{80EF4F46-5987-441E-9DF4-5FB7F2280C55}" destId="{3A8FAE6E-7FDB-4A66-A0B9-0EE43D71F39C}" srcOrd="0" destOrd="0" presId="urn:microsoft.com/office/officeart/2008/layout/HorizontalMultiLevelHierarchy"/>
    <dgm:cxn modelId="{BA7D312C-31B6-4DCD-91F3-3314CE2B4992}" type="presOf" srcId="{B05E198C-5C9A-4A9D-A3C4-BE4767DB624F}" destId="{B430B9C2-1444-4457-8FB6-72E403A7DFA1}" srcOrd="0" destOrd="0" presId="urn:microsoft.com/office/officeart/2008/layout/HorizontalMultiLevelHierarchy"/>
    <dgm:cxn modelId="{01ED242F-E74B-40E1-8C20-FA61540C6C1C}" srcId="{2A2077E1-F458-4867-893A-6FC328413AF7}" destId="{E38D7805-4647-4840-A2EB-12F34FDF88D0}" srcOrd="0" destOrd="0" parTransId="{D23ADAC1-3CFB-4C15-AE1B-CFAD0834D309}" sibTransId="{7FFAB373-BB73-4BC0-A472-F57E867498D2}"/>
    <dgm:cxn modelId="{71803F2F-BC42-4850-8A8D-EC515BE7B15E}" type="presOf" srcId="{FDCFCE21-DB89-4091-8F67-D25A940A05F0}" destId="{547B060A-BBDB-4243-8C38-3B1A7E6A92AF}" srcOrd="1" destOrd="0" presId="urn:microsoft.com/office/officeart/2008/layout/HorizontalMultiLevelHierarchy"/>
    <dgm:cxn modelId="{FE2C0434-0C12-4487-9517-4F1731076ED2}" type="presOf" srcId="{FA18E955-E3D0-4855-8EFA-00D4F143B24E}" destId="{BAF13502-149F-4162-81B0-71FCA932E8A7}" srcOrd="1" destOrd="0" presId="urn:microsoft.com/office/officeart/2008/layout/HorizontalMultiLevelHierarchy"/>
    <dgm:cxn modelId="{71693635-CEB2-4782-A0F2-F93252CB791C}" type="presOf" srcId="{571EAEDC-72E2-4790-BF89-009B2F967577}" destId="{542FF116-9AF7-48E9-ABA4-CF120B8939CA}" srcOrd="0" destOrd="0" presId="urn:microsoft.com/office/officeart/2008/layout/HorizontalMultiLevelHierarchy"/>
    <dgm:cxn modelId="{E8F5EC39-45A0-4BB8-BC7B-959267578D0F}" type="presOf" srcId="{E38D7805-4647-4840-A2EB-12F34FDF88D0}" destId="{CC1AD4C6-C503-49C1-980B-D9C23F3EBD6C}" srcOrd="0" destOrd="0" presId="urn:microsoft.com/office/officeart/2008/layout/HorizontalMultiLevelHierarchy"/>
    <dgm:cxn modelId="{3939CF3E-01F2-4981-A618-BD13C72301BE}" srcId="{2A2077E1-F458-4867-893A-6FC328413AF7}" destId="{86B6EC19-3274-497D-9576-AAEE63421EBC}" srcOrd="1" destOrd="0" parTransId="{FDCFCE21-DB89-4091-8F67-D25A940A05F0}" sibTransId="{5EB4853B-17CC-4C00-857F-23C107F9EF4D}"/>
    <dgm:cxn modelId="{D58EAB5E-AB04-4831-8194-C43A2F02C499}" type="presOf" srcId="{D23ADAC1-3CFB-4C15-AE1B-CFAD0834D309}" destId="{6A325881-7D16-4C7A-B104-E61C19B63A90}" srcOrd="1" destOrd="0" presId="urn:microsoft.com/office/officeart/2008/layout/HorizontalMultiLevelHierarchy"/>
    <dgm:cxn modelId="{AFCB8245-D860-438B-8B74-5F8CFBC4187A}" srcId="{B3F24029-6204-4E04-866E-48E5AD153048}" destId="{8E4C84EB-3B13-4031-B1EA-39A9B02CA872}" srcOrd="0" destOrd="0" parTransId="{2218C98C-5580-448A-9C85-AAD4C6BAE091}" sibTransId="{73223CE6-5EFB-4FCE-A5DB-5D1DF978432F}"/>
    <dgm:cxn modelId="{E1F07047-DFD0-4FDB-A6C2-E9C1B33937F2}" srcId="{E38D7805-4647-4840-A2EB-12F34FDF88D0}" destId="{D2747448-5F6B-4EDE-93FE-82C76EE0C413}" srcOrd="1" destOrd="0" parTransId="{2353BFF9-935B-44F9-9517-5408031113CA}" sibTransId="{ECDB4D35-8F90-4C5F-9B7C-E09445854A72}"/>
    <dgm:cxn modelId="{1A29586B-F1DD-4429-A5FD-411B26D545DC}" srcId="{8E4C84EB-3B13-4031-B1EA-39A9B02CA872}" destId="{189968C0-7532-488A-981A-604E499E4325}" srcOrd="0" destOrd="0" parTransId="{571EAEDC-72E2-4790-BF89-009B2F967577}" sibTransId="{C84FBC02-9B88-4BFF-8680-5AA4F899C7A9}"/>
    <dgm:cxn modelId="{22CDA66B-8F2E-465C-B8D7-C820837AB10A}" type="presOf" srcId="{48C30B66-55B3-4811-B776-DE9D49A028DB}" destId="{6679BF30-0989-408F-AFF9-0D620E48DA95}" srcOrd="0" destOrd="0" presId="urn:microsoft.com/office/officeart/2008/layout/HorizontalMultiLevelHierarchy"/>
    <dgm:cxn modelId="{C82AFF6D-A63F-4AC2-95E9-3DBDBC188B54}" srcId="{7F404D83-2F1A-4F55-B567-070D46F768E9}" destId="{B05E198C-5C9A-4A9D-A3C4-BE4767DB624F}" srcOrd="0" destOrd="0" parTransId="{339E095D-14DF-4219-A4A1-0E458DB1356A}" sibTransId="{B0B530B2-B988-49BF-820C-C44F6C6A1E5A}"/>
    <dgm:cxn modelId="{F8981F6F-9535-40D0-9268-4D8F5EAD20A7}" type="presOf" srcId="{571EAEDC-72E2-4790-BF89-009B2F967577}" destId="{45845921-CE85-43A1-8BAE-8682151D5DF4}" srcOrd="1" destOrd="0" presId="urn:microsoft.com/office/officeart/2008/layout/HorizontalMultiLevelHierarchy"/>
    <dgm:cxn modelId="{7F974B4F-7C9E-4EB5-B9DD-E42BB03BD62F}" type="presOf" srcId="{D3D99B2B-842C-4635-A880-F8EA01AEB10D}" destId="{348D0DC0-93E1-4834-8EC8-327F2B31E9B0}" srcOrd="0" destOrd="0" presId="urn:microsoft.com/office/officeart/2008/layout/HorizontalMultiLevelHierarchy"/>
    <dgm:cxn modelId="{C9B29C52-9BE0-4C62-B39E-91AEA1C4DBAF}" type="presOf" srcId="{8E4C84EB-3B13-4031-B1EA-39A9B02CA872}" destId="{8983FFBB-6264-4213-9175-35A2B206EDCB}" srcOrd="0" destOrd="0" presId="urn:microsoft.com/office/officeart/2008/layout/HorizontalMultiLevelHierarchy"/>
    <dgm:cxn modelId="{3CDCE556-8CE8-409F-A2D0-8BB4DDF83DEA}" type="presOf" srcId="{48C30B66-55B3-4811-B776-DE9D49A028DB}" destId="{482877D9-55B2-46F3-9DCC-A804C4708C47}" srcOrd="1" destOrd="0" presId="urn:microsoft.com/office/officeart/2008/layout/HorizontalMultiLevelHierarchy"/>
    <dgm:cxn modelId="{604DC17E-F2B7-4FB0-B96A-58CEEF2ECB65}" type="presOf" srcId="{81DD3504-4698-441E-BEEB-59C8470CB84F}" destId="{1B6124FE-7D89-4869-86AD-E9006FE3E4CF}" srcOrd="0" destOrd="0" presId="urn:microsoft.com/office/officeart/2008/layout/HorizontalMultiLevelHierarchy"/>
    <dgm:cxn modelId="{A9330980-F261-43C1-8EA3-EA554F025331}" type="presOf" srcId="{D23ADAC1-3CFB-4C15-AE1B-CFAD0834D309}" destId="{F2E0083A-3848-4C9A-9420-EE585D19FD08}" srcOrd="0" destOrd="0" presId="urn:microsoft.com/office/officeart/2008/layout/HorizontalMultiLevelHierarchy"/>
    <dgm:cxn modelId="{33548B81-72E2-4CC7-A319-E1A4153B2F4B}" type="presOf" srcId="{81B22947-D41A-4DC7-AEEC-3CD85C744D95}" destId="{CEFB6B4F-8B1B-40CE-9963-D65C40A27768}" srcOrd="1" destOrd="0" presId="urn:microsoft.com/office/officeart/2008/layout/HorizontalMultiLevelHierarchy"/>
    <dgm:cxn modelId="{EB223385-A9F4-40D5-8782-56DF47191A10}" type="presOf" srcId="{9FC5CA32-A2D8-495B-9DEC-8F20CB35D0FB}" destId="{F9A8FBC9-21B8-49E3-B103-1E450008AE8C}" srcOrd="1" destOrd="0" presId="urn:microsoft.com/office/officeart/2008/layout/HorizontalMultiLevelHierarchy"/>
    <dgm:cxn modelId="{73F47086-D8DB-4A9F-958F-9DA8D2A00907}" type="presOf" srcId="{4F021846-F812-4295-9161-E5249F4A4316}" destId="{E83ED5C2-A0BF-4E5D-AF33-4EAA40131CFC}" srcOrd="1" destOrd="0" presId="urn:microsoft.com/office/officeart/2008/layout/HorizontalMultiLevelHierarchy"/>
    <dgm:cxn modelId="{E1B2138C-C577-4D3A-ACC4-5FD221832C04}" type="presOf" srcId="{5E7E3909-6FD7-4EB6-A309-72B8C7C04F8D}" destId="{A4AB9AA0-92C9-440C-A338-55880629B4DC}" srcOrd="0" destOrd="0" presId="urn:microsoft.com/office/officeart/2008/layout/HorizontalMultiLevelHierarchy"/>
    <dgm:cxn modelId="{F25FD48E-B6F6-49A9-8FFE-39D6E4507117}" srcId="{EBF45F0F-1A24-43C0-A67D-B2A96381150A}" destId="{D3D99B2B-842C-4635-A880-F8EA01AEB10D}" srcOrd="0" destOrd="0" parTransId="{F2FBB041-45D1-464A-87B7-B8A256DA8042}" sibTransId="{CAF60EB1-8F70-48C3-B25C-1230B32E8F30}"/>
    <dgm:cxn modelId="{92A31797-5118-4A1E-A63F-18C397BFA892}" type="presOf" srcId="{66F155DF-231F-484E-890D-D26B830A0DC8}" destId="{190FDFD2-A01A-4D45-A008-A05D1A21BDF0}" srcOrd="0" destOrd="0" presId="urn:microsoft.com/office/officeart/2008/layout/HorizontalMultiLevelHierarchy"/>
    <dgm:cxn modelId="{FADB8E9C-8569-4B92-8514-B33E4117EAE9}" type="presOf" srcId="{339E095D-14DF-4219-A4A1-0E458DB1356A}" destId="{F783575A-4416-4D57-B593-160DC326DD0F}" srcOrd="1" destOrd="0" presId="urn:microsoft.com/office/officeart/2008/layout/HorizontalMultiLevelHierarchy"/>
    <dgm:cxn modelId="{0921AF9C-9CD9-4775-95D7-165B3DC817AF}" type="presOf" srcId="{E75F6A6F-ADFF-41EC-B648-073CA5E5246F}" destId="{06618C77-C339-45C4-A53A-DD9A82E87A20}" srcOrd="1" destOrd="0" presId="urn:microsoft.com/office/officeart/2008/layout/HorizontalMultiLevelHierarchy"/>
    <dgm:cxn modelId="{C193789E-A951-4F4D-968C-9B97BBB5CF79}" type="presOf" srcId="{80EF4F46-5987-441E-9DF4-5FB7F2280C55}" destId="{25BDFF63-3B02-468A-BE1B-185DE2C1E3A3}" srcOrd="1" destOrd="0" presId="urn:microsoft.com/office/officeart/2008/layout/HorizontalMultiLevelHierarchy"/>
    <dgm:cxn modelId="{724C829F-F74A-447C-97FE-F6110B061D7C}" srcId="{D3D99B2B-842C-4635-A880-F8EA01AEB10D}" destId="{2A2077E1-F458-4867-893A-6FC328413AF7}" srcOrd="2" destOrd="0" parTransId="{4F021846-F812-4295-9161-E5249F4A4316}" sibTransId="{EC0F8FC5-26FD-4513-A137-C27485D14A46}"/>
    <dgm:cxn modelId="{03574AA8-5C30-4420-8DEB-A0B538D0603E}" srcId="{D3D99B2B-842C-4635-A880-F8EA01AEB10D}" destId="{1254F468-43F4-49D3-9770-946853DB8CBE}" srcOrd="1" destOrd="0" parTransId="{48C30B66-55B3-4811-B776-DE9D49A028DB}" sibTransId="{F6B122A6-0199-4CB6-8867-44B3D540BDE2}"/>
    <dgm:cxn modelId="{FF0EDEB4-5309-4CC4-8750-02E7274E2639}" type="presOf" srcId="{F0590EDD-B6C3-4989-A570-8C36A20E7051}" destId="{4589582E-D019-43A6-B701-5171EC256218}" srcOrd="0" destOrd="0" presId="urn:microsoft.com/office/officeart/2008/layout/HorizontalMultiLevelHierarchy"/>
    <dgm:cxn modelId="{259574B7-2B8D-4610-B2FD-6D5C4389F626}" type="presOf" srcId="{4F021846-F812-4295-9161-E5249F4A4316}" destId="{500E1096-63AD-40CB-BC01-74E534D985B7}" srcOrd="0" destOrd="0" presId="urn:microsoft.com/office/officeart/2008/layout/HorizontalMultiLevelHierarchy"/>
    <dgm:cxn modelId="{EC0055BC-6ACC-451E-ABB2-75C23F66112B}" srcId="{D3D99B2B-842C-4635-A880-F8EA01AEB10D}" destId="{B3F24029-6204-4E04-866E-48E5AD153048}" srcOrd="0" destOrd="0" parTransId="{80EF4F46-5987-441E-9DF4-5FB7F2280C55}" sibTransId="{E446D772-1E04-42B3-99C9-8FA0D09D6F2B}"/>
    <dgm:cxn modelId="{62DCADBF-B9FE-4213-944F-158FB0FE00B5}" srcId="{E38D7805-4647-4840-A2EB-12F34FDF88D0}" destId="{F0590EDD-B6C3-4989-A570-8C36A20E7051}" srcOrd="0" destOrd="0" parTransId="{2D161C30-237A-49E1-AB4D-E0B9E640A9F0}" sibTransId="{1BBF3B5C-6F81-4A86-86E5-4DE6FFE6B010}"/>
    <dgm:cxn modelId="{A1E100C3-94FF-4F43-9B63-EF87E0202904}" type="presOf" srcId="{31FCABF8-757C-4088-9F70-F15A0802F039}" destId="{F201BE44-8B58-450A-A05C-85CD29FB1425}" srcOrd="1" destOrd="0" presId="urn:microsoft.com/office/officeart/2008/layout/HorizontalMultiLevelHierarchy"/>
    <dgm:cxn modelId="{D2763AC4-D479-4D42-87CC-E112809C8317}" type="presOf" srcId="{2353BFF9-935B-44F9-9517-5408031113CA}" destId="{EE21B6AF-BF40-4C8F-BFC7-3058B5CFBF78}" srcOrd="0" destOrd="0" presId="urn:microsoft.com/office/officeart/2008/layout/HorizontalMultiLevelHierarchy"/>
    <dgm:cxn modelId="{FB206CC7-D05F-4F24-8EC6-72B221183760}" type="presOf" srcId="{31FCABF8-757C-4088-9F70-F15A0802F039}" destId="{CF2A02EB-FCC0-44A1-AD2E-E930DCAAE924}" srcOrd="0" destOrd="0" presId="urn:microsoft.com/office/officeart/2008/layout/HorizontalMultiLevelHierarchy"/>
    <dgm:cxn modelId="{B5F34BCC-46D5-4D3C-B8BD-DD900EB50C13}" type="presOf" srcId="{189968C0-7532-488A-981A-604E499E4325}" destId="{435FB8FF-7E2F-4BED-A8D7-34FE593685CB}" srcOrd="0" destOrd="0" presId="urn:microsoft.com/office/officeart/2008/layout/HorizontalMultiLevelHierarchy"/>
    <dgm:cxn modelId="{634655CF-B4F3-4C6C-87C7-F7CA67BD29DB}" type="presOf" srcId="{FDCFCE21-DB89-4091-8F67-D25A940A05F0}" destId="{987CFB3D-9549-487A-8EF4-3C38F19D1639}" srcOrd="0" destOrd="0" presId="urn:microsoft.com/office/officeart/2008/layout/HorizontalMultiLevelHierarchy"/>
    <dgm:cxn modelId="{E3A478CF-3F23-47D6-AD29-4FBAADB76AC4}" type="presOf" srcId="{339E095D-14DF-4219-A4A1-0E458DB1356A}" destId="{6A232541-3330-445C-B72A-0D0D98252B4F}" srcOrd="0" destOrd="0" presId="urn:microsoft.com/office/officeart/2008/layout/HorizontalMultiLevelHierarchy"/>
    <dgm:cxn modelId="{E6CE52D0-8D0A-4331-A9CF-326A91D9AEC2}" type="presOf" srcId="{2218C98C-5580-448A-9C85-AAD4C6BAE091}" destId="{68DA9194-177D-4B4C-ADE2-74E665E3BF0E}" srcOrd="1" destOrd="0" presId="urn:microsoft.com/office/officeart/2008/layout/HorizontalMultiLevelHierarchy"/>
    <dgm:cxn modelId="{2896B3D1-7574-4E8A-806A-F4E15DF8A694}" type="presOf" srcId="{2A2077E1-F458-4867-893A-6FC328413AF7}" destId="{C4E72362-6955-4A67-8F09-8475DF1B3647}" srcOrd="0" destOrd="0" presId="urn:microsoft.com/office/officeart/2008/layout/HorizontalMultiLevelHierarchy"/>
    <dgm:cxn modelId="{213A1BD3-86EF-45EF-BEB3-1D9F61B49463}" type="presOf" srcId="{2353BFF9-935B-44F9-9517-5408031113CA}" destId="{0C192623-1235-4199-AF8B-8FF6042F2A8B}" srcOrd="1" destOrd="0" presId="urn:microsoft.com/office/officeart/2008/layout/HorizontalMultiLevelHierarchy"/>
    <dgm:cxn modelId="{1156D3D3-C9F9-4071-98B2-AFA7A88DC979}" type="presOf" srcId="{7F404D83-2F1A-4F55-B567-070D46F768E9}" destId="{6570D8F1-FD31-44CA-B0DB-09032444A2CB}" srcOrd="0" destOrd="0" presId="urn:microsoft.com/office/officeart/2008/layout/HorizontalMultiLevelHierarchy"/>
    <dgm:cxn modelId="{ADDC31D6-D75D-49E8-9A30-58A91CC8EB38}" srcId="{1254F468-43F4-49D3-9770-946853DB8CBE}" destId="{5E7E3909-6FD7-4EB6-A309-72B8C7C04F8D}" srcOrd="1" destOrd="0" parTransId="{9FC5CA32-A2D8-495B-9DEC-8F20CB35D0FB}" sibTransId="{E5286297-2E95-4B25-ABE8-2BAB8C4DCBEF}"/>
    <dgm:cxn modelId="{6BABA6EB-5115-455A-ABEA-5DEE226C36C7}" type="presOf" srcId="{D2747448-5F6B-4EDE-93FE-82C76EE0C413}" destId="{14E8CACC-B511-4FF4-8A40-D8F962F73EBF}" srcOrd="0" destOrd="0" presId="urn:microsoft.com/office/officeart/2008/layout/HorizontalMultiLevelHierarchy"/>
    <dgm:cxn modelId="{C691DCED-0C71-465D-BB82-93B65ECB8A1D}" type="presOf" srcId="{1254F468-43F4-49D3-9770-946853DB8CBE}" destId="{FC3A17EB-597B-4130-9749-8E720787A65E}" srcOrd="0" destOrd="0" presId="urn:microsoft.com/office/officeart/2008/layout/HorizontalMultiLevelHierarchy"/>
    <dgm:cxn modelId="{8E3F67F1-F17F-4DD6-A985-F709A9E1E453}" srcId="{1254F468-43F4-49D3-9770-946853DB8CBE}" destId="{7F404D83-2F1A-4F55-B567-070D46F768E9}" srcOrd="0" destOrd="0" parTransId="{E75F6A6F-ADFF-41EC-B648-073CA5E5246F}" sibTransId="{652A5B6E-7030-4487-851E-0298CE92344E}"/>
    <dgm:cxn modelId="{10BBA6F2-9370-4A05-84E3-90D01524CC40}" type="presOf" srcId="{2218C98C-5580-448A-9C85-AAD4C6BAE091}" destId="{73DFF3DF-ECF3-460A-8193-3A8602B8D375}" srcOrd="0" destOrd="0" presId="urn:microsoft.com/office/officeart/2008/layout/HorizontalMultiLevelHierarchy"/>
    <dgm:cxn modelId="{720CC0F3-455B-412C-A37F-9B75E6BAAB79}" srcId="{5E7E3909-6FD7-4EB6-A309-72B8C7C04F8D}" destId="{9B8C47D4-3A41-4CA8-A5AE-BA5272CF1C5A}" srcOrd="0" destOrd="0" parTransId="{31FCABF8-757C-4088-9F70-F15A0802F039}" sibTransId="{CA45FD92-A33E-4669-9359-0241AAC6AE66}"/>
    <dgm:cxn modelId="{AF583AF9-5C50-43FB-9DBB-CDBFB3E72E8C}" type="presOf" srcId="{E75F6A6F-ADFF-41EC-B648-073CA5E5246F}" destId="{1343696C-7441-4271-A3D9-2D4C424C3EBA}" srcOrd="0" destOrd="0" presId="urn:microsoft.com/office/officeart/2008/layout/HorizontalMultiLevelHierarchy"/>
    <dgm:cxn modelId="{C91B87FA-7A36-45B4-A810-8FAC7DF20CBC}" type="presOf" srcId="{9B8C47D4-3A41-4CA8-A5AE-BA5272CF1C5A}" destId="{647FEC15-5B34-4069-866C-B98324A8740E}" srcOrd="0" destOrd="0" presId="urn:microsoft.com/office/officeart/2008/layout/HorizontalMultiLevelHierarchy"/>
    <dgm:cxn modelId="{82312DFD-D3EE-4B98-B2F0-30A15D1B4DEE}" type="presOf" srcId="{86B6EC19-3274-497D-9576-AAEE63421EBC}" destId="{38DE920F-84F4-4A06-A1DD-C0EF02381320}" srcOrd="0" destOrd="0" presId="urn:microsoft.com/office/officeart/2008/layout/HorizontalMultiLevelHierarchy"/>
    <dgm:cxn modelId="{13228829-6A9C-4746-9970-AE487B0DD1B5}" type="presParOf" srcId="{4ECA1E83-1796-4469-ABF5-C707B906D33A}" destId="{96350AF8-0FA2-449F-AA80-8EFB1633C00F}" srcOrd="0" destOrd="0" presId="urn:microsoft.com/office/officeart/2008/layout/HorizontalMultiLevelHierarchy"/>
    <dgm:cxn modelId="{4D56DD41-74DE-4BF0-AA5B-781DBD60B395}" type="presParOf" srcId="{96350AF8-0FA2-449F-AA80-8EFB1633C00F}" destId="{348D0DC0-93E1-4834-8EC8-327F2B31E9B0}" srcOrd="0" destOrd="0" presId="urn:microsoft.com/office/officeart/2008/layout/HorizontalMultiLevelHierarchy"/>
    <dgm:cxn modelId="{DF6F45C8-D188-405F-AF73-81921909135D}" type="presParOf" srcId="{96350AF8-0FA2-449F-AA80-8EFB1633C00F}" destId="{AA1E3930-196A-45AA-A66A-75D61C296FA5}" srcOrd="1" destOrd="0" presId="urn:microsoft.com/office/officeart/2008/layout/HorizontalMultiLevelHierarchy"/>
    <dgm:cxn modelId="{517072A0-C694-4B08-80FF-EE17AFEBA3D1}" type="presParOf" srcId="{AA1E3930-196A-45AA-A66A-75D61C296FA5}" destId="{3A8FAE6E-7FDB-4A66-A0B9-0EE43D71F39C}" srcOrd="0" destOrd="0" presId="urn:microsoft.com/office/officeart/2008/layout/HorizontalMultiLevelHierarchy"/>
    <dgm:cxn modelId="{2097E37F-8061-467E-9B9A-382E7CCD701D}" type="presParOf" srcId="{3A8FAE6E-7FDB-4A66-A0B9-0EE43D71F39C}" destId="{25BDFF63-3B02-468A-BE1B-185DE2C1E3A3}" srcOrd="0" destOrd="0" presId="urn:microsoft.com/office/officeart/2008/layout/HorizontalMultiLevelHierarchy"/>
    <dgm:cxn modelId="{7B6B23E8-E94C-43A2-A5B0-5DCA61415A3B}" type="presParOf" srcId="{AA1E3930-196A-45AA-A66A-75D61C296FA5}" destId="{9157AC54-3579-4988-9D10-51A257845F1F}" srcOrd="1" destOrd="0" presId="urn:microsoft.com/office/officeart/2008/layout/HorizontalMultiLevelHierarchy"/>
    <dgm:cxn modelId="{89166FE3-6A49-40BF-8F29-5D5E9B527F38}" type="presParOf" srcId="{9157AC54-3579-4988-9D10-51A257845F1F}" destId="{F44A62A6-7ECA-4A90-8534-9ADAF21E2132}" srcOrd="0" destOrd="0" presId="urn:microsoft.com/office/officeart/2008/layout/HorizontalMultiLevelHierarchy"/>
    <dgm:cxn modelId="{002FBD91-9420-49FE-833B-972F807A7AB6}" type="presParOf" srcId="{9157AC54-3579-4988-9D10-51A257845F1F}" destId="{95ACC042-80E1-45AC-BB47-1DD99057D7F1}" srcOrd="1" destOrd="0" presId="urn:microsoft.com/office/officeart/2008/layout/HorizontalMultiLevelHierarchy"/>
    <dgm:cxn modelId="{CE544FAA-2BB3-4318-A510-DCBDABBC0881}" type="presParOf" srcId="{95ACC042-80E1-45AC-BB47-1DD99057D7F1}" destId="{73DFF3DF-ECF3-460A-8193-3A8602B8D375}" srcOrd="0" destOrd="0" presId="urn:microsoft.com/office/officeart/2008/layout/HorizontalMultiLevelHierarchy"/>
    <dgm:cxn modelId="{1A5EE032-76BC-467B-8BF4-CB065F0E2537}" type="presParOf" srcId="{73DFF3DF-ECF3-460A-8193-3A8602B8D375}" destId="{68DA9194-177D-4B4C-ADE2-74E665E3BF0E}" srcOrd="0" destOrd="0" presId="urn:microsoft.com/office/officeart/2008/layout/HorizontalMultiLevelHierarchy"/>
    <dgm:cxn modelId="{2F9CBEB2-53D3-4142-B841-836D0F23745B}" type="presParOf" srcId="{95ACC042-80E1-45AC-BB47-1DD99057D7F1}" destId="{55722C3E-28C9-452F-AD59-D06B8D0882A0}" srcOrd="1" destOrd="0" presId="urn:microsoft.com/office/officeart/2008/layout/HorizontalMultiLevelHierarchy"/>
    <dgm:cxn modelId="{5F82F81C-3C2C-4249-83C9-5DC40C0B6239}" type="presParOf" srcId="{55722C3E-28C9-452F-AD59-D06B8D0882A0}" destId="{8983FFBB-6264-4213-9175-35A2B206EDCB}" srcOrd="0" destOrd="0" presId="urn:microsoft.com/office/officeart/2008/layout/HorizontalMultiLevelHierarchy"/>
    <dgm:cxn modelId="{2B2F40AE-7984-47FE-B195-CFA384F9B50D}" type="presParOf" srcId="{55722C3E-28C9-452F-AD59-D06B8D0882A0}" destId="{4B5EC767-A2CF-42BB-836A-57065E647B01}" srcOrd="1" destOrd="0" presId="urn:microsoft.com/office/officeart/2008/layout/HorizontalMultiLevelHierarchy"/>
    <dgm:cxn modelId="{E1FA79BF-63B7-4D1F-B225-A094427A2A48}" type="presParOf" srcId="{4B5EC767-A2CF-42BB-836A-57065E647B01}" destId="{542FF116-9AF7-48E9-ABA4-CF120B8939CA}" srcOrd="0" destOrd="0" presId="urn:microsoft.com/office/officeart/2008/layout/HorizontalMultiLevelHierarchy"/>
    <dgm:cxn modelId="{42AE43A6-E1FC-4243-AC94-F2874DB84D37}" type="presParOf" srcId="{542FF116-9AF7-48E9-ABA4-CF120B8939CA}" destId="{45845921-CE85-43A1-8BAE-8682151D5DF4}" srcOrd="0" destOrd="0" presId="urn:microsoft.com/office/officeart/2008/layout/HorizontalMultiLevelHierarchy"/>
    <dgm:cxn modelId="{2B591A89-5D87-400B-80ED-2698242898D2}" type="presParOf" srcId="{4B5EC767-A2CF-42BB-836A-57065E647B01}" destId="{333F5FE4-F55B-4BDE-8E04-09234D3B5B7F}" srcOrd="1" destOrd="0" presId="urn:microsoft.com/office/officeart/2008/layout/HorizontalMultiLevelHierarchy"/>
    <dgm:cxn modelId="{3867AE4A-A971-49CE-A968-FA8F90EE558F}" type="presParOf" srcId="{333F5FE4-F55B-4BDE-8E04-09234D3B5B7F}" destId="{435FB8FF-7E2F-4BED-A8D7-34FE593685CB}" srcOrd="0" destOrd="0" presId="urn:microsoft.com/office/officeart/2008/layout/HorizontalMultiLevelHierarchy"/>
    <dgm:cxn modelId="{1020DE3F-9DA6-4892-B5E7-34C8B9B2EB09}" type="presParOf" srcId="{333F5FE4-F55B-4BDE-8E04-09234D3B5B7F}" destId="{D2E9D0F0-ECE1-45FC-88B7-FE5F965603BD}" srcOrd="1" destOrd="0" presId="urn:microsoft.com/office/officeart/2008/layout/HorizontalMultiLevelHierarchy"/>
    <dgm:cxn modelId="{C38B3B06-DA02-4E65-AC8F-64FBFC4AE220}" type="presParOf" srcId="{AA1E3930-196A-45AA-A66A-75D61C296FA5}" destId="{6679BF30-0989-408F-AFF9-0D620E48DA95}" srcOrd="2" destOrd="0" presId="urn:microsoft.com/office/officeart/2008/layout/HorizontalMultiLevelHierarchy"/>
    <dgm:cxn modelId="{F5688F96-DBDE-4DDB-82EB-2FAFDEE44A98}" type="presParOf" srcId="{6679BF30-0989-408F-AFF9-0D620E48DA95}" destId="{482877D9-55B2-46F3-9DCC-A804C4708C47}" srcOrd="0" destOrd="0" presId="urn:microsoft.com/office/officeart/2008/layout/HorizontalMultiLevelHierarchy"/>
    <dgm:cxn modelId="{F194AB97-3647-4D6E-96D8-EE554E7A571D}" type="presParOf" srcId="{AA1E3930-196A-45AA-A66A-75D61C296FA5}" destId="{E24F5BEF-D42E-484B-8492-FD1F90D0F43B}" srcOrd="3" destOrd="0" presId="urn:microsoft.com/office/officeart/2008/layout/HorizontalMultiLevelHierarchy"/>
    <dgm:cxn modelId="{63235E9A-4665-43E3-9EB7-CC78EB8945BB}" type="presParOf" srcId="{E24F5BEF-D42E-484B-8492-FD1F90D0F43B}" destId="{FC3A17EB-597B-4130-9749-8E720787A65E}" srcOrd="0" destOrd="0" presId="urn:microsoft.com/office/officeart/2008/layout/HorizontalMultiLevelHierarchy"/>
    <dgm:cxn modelId="{2D29CE39-134F-4B66-9537-A2DE2A15F6D1}" type="presParOf" srcId="{E24F5BEF-D42E-484B-8492-FD1F90D0F43B}" destId="{B7D407EE-8CCC-4DC1-9FA8-A32E59F7E45E}" srcOrd="1" destOrd="0" presId="urn:microsoft.com/office/officeart/2008/layout/HorizontalMultiLevelHierarchy"/>
    <dgm:cxn modelId="{7DE33A58-C028-4657-92F9-64DCE8001F60}" type="presParOf" srcId="{B7D407EE-8CCC-4DC1-9FA8-A32E59F7E45E}" destId="{1343696C-7441-4271-A3D9-2D4C424C3EBA}" srcOrd="0" destOrd="0" presId="urn:microsoft.com/office/officeart/2008/layout/HorizontalMultiLevelHierarchy"/>
    <dgm:cxn modelId="{B5102947-EC2D-4521-9DA1-4BB3A849738E}" type="presParOf" srcId="{1343696C-7441-4271-A3D9-2D4C424C3EBA}" destId="{06618C77-C339-45C4-A53A-DD9A82E87A20}" srcOrd="0" destOrd="0" presId="urn:microsoft.com/office/officeart/2008/layout/HorizontalMultiLevelHierarchy"/>
    <dgm:cxn modelId="{57400023-7DE9-4402-AED3-F616F649B545}" type="presParOf" srcId="{B7D407EE-8CCC-4DC1-9FA8-A32E59F7E45E}" destId="{38717756-8AEF-46DE-9080-A74FD38D5DD9}" srcOrd="1" destOrd="0" presId="urn:microsoft.com/office/officeart/2008/layout/HorizontalMultiLevelHierarchy"/>
    <dgm:cxn modelId="{F5170C37-A121-4B84-AD97-61DC38D905C6}" type="presParOf" srcId="{38717756-8AEF-46DE-9080-A74FD38D5DD9}" destId="{6570D8F1-FD31-44CA-B0DB-09032444A2CB}" srcOrd="0" destOrd="0" presId="urn:microsoft.com/office/officeart/2008/layout/HorizontalMultiLevelHierarchy"/>
    <dgm:cxn modelId="{C052B828-21BE-4FBB-B554-379D46BE7397}" type="presParOf" srcId="{38717756-8AEF-46DE-9080-A74FD38D5DD9}" destId="{EB24CC55-8564-4A3D-855D-5F2592609FAE}" srcOrd="1" destOrd="0" presId="urn:microsoft.com/office/officeart/2008/layout/HorizontalMultiLevelHierarchy"/>
    <dgm:cxn modelId="{071FA555-FB4A-43CE-95D5-66B88ECCA9CD}" type="presParOf" srcId="{EB24CC55-8564-4A3D-855D-5F2592609FAE}" destId="{6A232541-3330-445C-B72A-0D0D98252B4F}" srcOrd="0" destOrd="0" presId="urn:microsoft.com/office/officeart/2008/layout/HorizontalMultiLevelHierarchy"/>
    <dgm:cxn modelId="{E0DF6A10-9DB8-4A17-ABA0-5428ED9E95E1}" type="presParOf" srcId="{6A232541-3330-445C-B72A-0D0D98252B4F}" destId="{F783575A-4416-4D57-B593-160DC326DD0F}" srcOrd="0" destOrd="0" presId="urn:microsoft.com/office/officeart/2008/layout/HorizontalMultiLevelHierarchy"/>
    <dgm:cxn modelId="{E5CF758C-DF34-4BC1-B3A8-3521C583B770}" type="presParOf" srcId="{EB24CC55-8564-4A3D-855D-5F2592609FAE}" destId="{1F6B9D55-D40E-4292-8F6D-F7EC88A873F2}" srcOrd="1" destOrd="0" presId="urn:microsoft.com/office/officeart/2008/layout/HorizontalMultiLevelHierarchy"/>
    <dgm:cxn modelId="{9C5F994D-623C-456B-92CA-7FD92C8672EF}" type="presParOf" srcId="{1F6B9D55-D40E-4292-8F6D-F7EC88A873F2}" destId="{B430B9C2-1444-4457-8FB6-72E403A7DFA1}" srcOrd="0" destOrd="0" presId="urn:microsoft.com/office/officeart/2008/layout/HorizontalMultiLevelHierarchy"/>
    <dgm:cxn modelId="{21E237B7-B954-46E5-99D0-9BF4972E20F7}" type="presParOf" srcId="{1F6B9D55-D40E-4292-8F6D-F7EC88A873F2}" destId="{C5448F05-C7AA-444D-8D9F-B3E1713DDBF7}" srcOrd="1" destOrd="0" presId="urn:microsoft.com/office/officeart/2008/layout/HorizontalMultiLevelHierarchy"/>
    <dgm:cxn modelId="{D6931A4B-221C-4A41-86FC-3169E9B424F5}" type="presParOf" srcId="{EB24CC55-8564-4A3D-855D-5F2592609FAE}" destId="{ACA944F1-4B90-47D4-AFC1-C7E5787683FB}" srcOrd="2" destOrd="0" presId="urn:microsoft.com/office/officeart/2008/layout/HorizontalMultiLevelHierarchy"/>
    <dgm:cxn modelId="{B90773F9-54EE-40C3-93DC-C10F657B0F4A}" type="presParOf" srcId="{ACA944F1-4B90-47D4-AFC1-C7E5787683FB}" destId="{BAF13502-149F-4162-81B0-71FCA932E8A7}" srcOrd="0" destOrd="0" presId="urn:microsoft.com/office/officeart/2008/layout/HorizontalMultiLevelHierarchy"/>
    <dgm:cxn modelId="{70A7C021-4886-4E69-919D-29F6E33105BE}" type="presParOf" srcId="{EB24CC55-8564-4A3D-855D-5F2592609FAE}" destId="{C7A7B2F5-D448-4B7A-AC6E-0553D4C02AA9}" srcOrd="3" destOrd="0" presId="urn:microsoft.com/office/officeart/2008/layout/HorizontalMultiLevelHierarchy"/>
    <dgm:cxn modelId="{4F49E710-D6CD-4238-A8FB-12B2E8DB2981}" type="presParOf" srcId="{C7A7B2F5-D448-4B7A-AC6E-0553D4C02AA9}" destId="{1B6124FE-7D89-4869-86AD-E9006FE3E4CF}" srcOrd="0" destOrd="0" presId="urn:microsoft.com/office/officeart/2008/layout/HorizontalMultiLevelHierarchy"/>
    <dgm:cxn modelId="{07221310-B248-42DC-8A78-45B64AA6BE86}" type="presParOf" srcId="{C7A7B2F5-D448-4B7A-AC6E-0553D4C02AA9}" destId="{2C46E7F1-38E2-47A4-8516-2B64F91F6627}" srcOrd="1" destOrd="0" presId="urn:microsoft.com/office/officeart/2008/layout/HorizontalMultiLevelHierarchy"/>
    <dgm:cxn modelId="{67394CA0-6642-4F76-8992-901CD71399A5}" type="presParOf" srcId="{B7D407EE-8CCC-4DC1-9FA8-A32E59F7E45E}" destId="{77675AAD-B330-4A35-B0B0-AA3B387EF040}" srcOrd="2" destOrd="0" presId="urn:microsoft.com/office/officeart/2008/layout/HorizontalMultiLevelHierarchy"/>
    <dgm:cxn modelId="{838AE338-82FA-4E68-9E70-C41239ED8867}" type="presParOf" srcId="{77675AAD-B330-4A35-B0B0-AA3B387EF040}" destId="{F9A8FBC9-21B8-49E3-B103-1E450008AE8C}" srcOrd="0" destOrd="0" presId="urn:microsoft.com/office/officeart/2008/layout/HorizontalMultiLevelHierarchy"/>
    <dgm:cxn modelId="{A97CCC54-91D1-467F-8F53-9242C814146C}" type="presParOf" srcId="{B7D407EE-8CCC-4DC1-9FA8-A32E59F7E45E}" destId="{C10BC6EB-18BB-4E26-AF01-A65D7B846BC5}" srcOrd="3" destOrd="0" presId="urn:microsoft.com/office/officeart/2008/layout/HorizontalMultiLevelHierarchy"/>
    <dgm:cxn modelId="{EB6E5B0E-26CE-49C0-9DA3-598A614BF5BE}" type="presParOf" srcId="{C10BC6EB-18BB-4E26-AF01-A65D7B846BC5}" destId="{A4AB9AA0-92C9-440C-A338-55880629B4DC}" srcOrd="0" destOrd="0" presId="urn:microsoft.com/office/officeart/2008/layout/HorizontalMultiLevelHierarchy"/>
    <dgm:cxn modelId="{035A9445-7398-476B-BF22-DEFFBD4A4F10}" type="presParOf" srcId="{C10BC6EB-18BB-4E26-AF01-A65D7B846BC5}" destId="{3586822A-A454-437F-AF17-F1F4B07DE455}" srcOrd="1" destOrd="0" presId="urn:microsoft.com/office/officeart/2008/layout/HorizontalMultiLevelHierarchy"/>
    <dgm:cxn modelId="{A4F9C905-4F59-498A-897B-43666BACC86A}" type="presParOf" srcId="{3586822A-A454-437F-AF17-F1F4B07DE455}" destId="{CF2A02EB-FCC0-44A1-AD2E-E930DCAAE924}" srcOrd="0" destOrd="0" presId="urn:microsoft.com/office/officeart/2008/layout/HorizontalMultiLevelHierarchy"/>
    <dgm:cxn modelId="{4357EFF2-B66E-47E0-98B5-5F45F7EB8A85}" type="presParOf" srcId="{CF2A02EB-FCC0-44A1-AD2E-E930DCAAE924}" destId="{F201BE44-8B58-450A-A05C-85CD29FB1425}" srcOrd="0" destOrd="0" presId="urn:microsoft.com/office/officeart/2008/layout/HorizontalMultiLevelHierarchy"/>
    <dgm:cxn modelId="{8EAA3060-E9E1-4375-BAB4-F338FE9D5780}" type="presParOf" srcId="{3586822A-A454-437F-AF17-F1F4B07DE455}" destId="{09736080-FA5A-4852-8266-FBB807571D37}" srcOrd="1" destOrd="0" presId="urn:microsoft.com/office/officeart/2008/layout/HorizontalMultiLevelHierarchy"/>
    <dgm:cxn modelId="{F438E8BA-CCE7-4AC0-8B9C-9077619336E2}" type="presParOf" srcId="{09736080-FA5A-4852-8266-FBB807571D37}" destId="{647FEC15-5B34-4069-866C-B98324A8740E}" srcOrd="0" destOrd="0" presId="urn:microsoft.com/office/officeart/2008/layout/HorizontalMultiLevelHierarchy"/>
    <dgm:cxn modelId="{54BE891D-2706-4614-908A-D201AFD690AC}" type="presParOf" srcId="{09736080-FA5A-4852-8266-FBB807571D37}" destId="{53C6EB10-0AF2-4198-A4CE-A15C206397C5}" srcOrd="1" destOrd="0" presId="urn:microsoft.com/office/officeart/2008/layout/HorizontalMultiLevelHierarchy"/>
    <dgm:cxn modelId="{6CA363AB-5FE3-4E07-BB2E-4375670E7194}" type="presParOf" srcId="{AA1E3930-196A-45AA-A66A-75D61C296FA5}" destId="{500E1096-63AD-40CB-BC01-74E534D985B7}" srcOrd="4" destOrd="0" presId="urn:microsoft.com/office/officeart/2008/layout/HorizontalMultiLevelHierarchy"/>
    <dgm:cxn modelId="{0F1EE834-0781-4194-B381-B4A95EC569D6}" type="presParOf" srcId="{500E1096-63AD-40CB-BC01-74E534D985B7}" destId="{E83ED5C2-A0BF-4E5D-AF33-4EAA40131CFC}" srcOrd="0" destOrd="0" presId="urn:microsoft.com/office/officeart/2008/layout/HorizontalMultiLevelHierarchy"/>
    <dgm:cxn modelId="{C3E74811-AD41-44D0-8CD9-B387A8104FF6}" type="presParOf" srcId="{AA1E3930-196A-45AA-A66A-75D61C296FA5}" destId="{39BC5AA3-A19A-4253-A2EB-F4B47E66BEF3}" srcOrd="5" destOrd="0" presId="urn:microsoft.com/office/officeart/2008/layout/HorizontalMultiLevelHierarchy"/>
    <dgm:cxn modelId="{33B4A3CE-57D5-48F3-9885-98D51B1CC7E1}" type="presParOf" srcId="{39BC5AA3-A19A-4253-A2EB-F4B47E66BEF3}" destId="{C4E72362-6955-4A67-8F09-8475DF1B3647}" srcOrd="0" destOrd="0" presId="urn:microsoft.com/office/officeart/2008/layout/HorizontalMultiLevelHierarchy"/>
    <dgm:cxn modelId="{9EFF7267-29A4-4053-8A3D-995063234E47}" type="presParOf" srcId="{39BC5AA3-A19A-4253-A2EB-F4B47E66BEF3}" destId="{3BBD547B-7FED-4E56-B55C-A03F7198168D}" srcOrd="1" destOrd="0" presId="urn:microsoft.com/office/officeart/2008/layout/HorizontalMultiLevelHierarchy"/>
    <dgm:cxn modelId="{2ED9FCD5-9467-485B-BFB2-24C93AA5B664}" type="presParOf" srcId="{3BBD547B-7FED-4E56-B55C-A03F7198168D}" destId="{F2E0083A-3848-4C9A-9420-EE585D19FD08}" srcOrd="0" destOrd="0" presId="urn:microsoft.com/office/officeart/2008/layout/HorizontalMultiLevelHierarchy"/>
    <dgm:cxn modelId="{25E7C717-695D-4494-8506-0B3385D2E433}" type="presParOf" srcId="{F2E0083A-3848-4C9A-9420-EE585D19FD08}" destId="{6A325881-7D16-4C7A-B104-E61C19B63A90}" srcOrd="0" destOrd="0" presId="urn:microsoft.com/office/officeart/2008/layout/HorizontalMultiLevelHierarchy"/>
    <dgm:cxn modelId="{A5FA6010-E9E8-4550-A26E-0436CA6A0AE1}" type="presParOf" srcId="{3BBD547B-7FED-4E56-B55C-A03F7198168D}" destId="{81701984-77AD-4747-9930-241336FA074B}" srcOrd="1" destOrd="0" presId="urn:microsoft.com/office/officeart/2008/layout/HorizontalMultiLevelHierarchy"/>
    <dgm:cxn modelId="{59D81F11-94AA-4A67-A8DB-AC1BDD0902FE}" type="presParOf" srcId="{81701984-77AD-4747-9930-241336FA074B}" destId="{CC1AD4C6-C503-49C1-980B-D9C23F3EBD6C}" srcOrd="0" destOrd="0" presId="urn:microsoft.com/office/officeart/2008/layout/HorizontalMultiLevelHierarchy"/>
    <dgm:cxn modelId="{B7147B60-0CE7-4DA5-9360-ED8366321DA5}" type="presParOf" srcId="{81701984-77AD-4747-9930-241336FA074B}" destId="{0CCD5D3D-E20A-4814-869E-BA89945FEF16}" srcOrd="1" destOrd="0" presId="urn:microsoft.com/office/officeart/2008/layout/HorizontalMultiLevelHierarchy"/>
    <dgm:cxn modelId="{4B96DD45-2DB5-4DAD-96F9-F4A9FCE73F70}" type="presParOf" srcId="{0CCD5D3D-E20A-4814-869E-BA89945FEF16}" destId="{2124BBF6-8AE7-4C09-8424-E70B286201E5}" srcOrd="0" destOrd="0" presId="urn:microsoft.com/office/officeart/2008/layout/HorizontalMultiLevelHierarchy"/>
    <dgm:cxn modelId="{1EFD39BE-C9FB-4653-A9B0-C61F5EA69883}" type="presParOf" srcId="{2124BBF6-8AE7-4C09-8424-E70B286201E5}" destId="{D8ECFBDF-B205-4163-BAAE-994D2692AF52}" srcOrd="0" destOrd="0" presId="urn:microsoft.com/office/officeart/2008/layout/HorizontalMultiLevelHierarchy"/>
    <dgm:cxn modelId="{88F04438-FFD2-4735-8629-D798F85D7226}" type="presParOf" srcId="{0CCD5D3D-E20A-4814-869E-BA89945FEF16}" destId="{145CBCDD-C18C-45D3-B44D-362C4644BA22}" srcOrd="1" destOrd="0" presId="urn:microsoft.com/office/officeart/2008/layout/HorizontalMultiLevelHierarchy"/>
    <dgm:cxn modelId="{B35AC94B-1231-4928-ACCF-E97026358559}" type="presParOf" srcId="{145CBCDD-C18C-45D3-B44D-362C4644BA22}" destId="{4589582E-D019-43A6-B701-5171EC256218}" srcOrd="0" destOrd="0" presId="urn:microsoft.com/office/officeart/2008/layout/HorizontalMultiLevelHierarchy"/>
    <dgm:cxn modelId="{D7235E90-DFB3-4CD0-991C-965C5D353D86}" type="presParOf" srcId="{145CBCDD-C18C-45D3-B44D-362C4644BA22}" destId="{F7DFECD0-5EFD-4F02-891D-A81AA60BC59B}" srcOrd="1" destOrd="0" presId="urn:microsoft.com/office/officeart/2008/layout/HorizontalMultiLevelHierarchy"/>
    <dgm:cxn modelId="{804BD62E-1FE9-4121-9D4A-73F5E652912C}" type="presParOf" srcId="{0CCD5D3D-E20A-4814-869E-BA89945FEF16}" destId="{EE21B6AF-BF40-4C8F-BFC7-3058B5CFBF78}" srcOrd="2" destOrd="0" presId="urn:microsoft.com/office/officeart/2008/layout/HorizontalMultiLevelHierarchy"/>
    <dgm:cxn modelId="{EF09126B-A2AA-4C89-9889-B9D57FB80E9E}" type="presParOf" srcId="{EE21B6AF-BF40-4C8F-BFC7-3058B5CFBF78}" destId="{0C192623-1235-4199-AF8B-8FF6042F2A8B}" srcOrd="0" destOrd="0" presId="urn:microsoft.com/office/officeart/2008/layout/HorizontalMultiLevelHierarchy"/>
    <dgm:cxn modelId="{AE234E0E-6F9C-4C20-974D-C81669FBB3CB}" type="presParOf" srcId="{0CCD5D3D-E20A-4814-869E-BA89945FEF16}" destId="{6CDF9871-20AC-4EBE-8AB0-343BF34F0B79}" srcOrd="3" destOrd="0" presId="urn:microsoft.com/office/officeart/2008/layout/HorizontalMultiLevelHierarchy"/>
    <dgm:cxn modelId="{C7489818-D820-43B2-B5A3-0652EA04BC1D}" type="presParOf" srcId="{6CDF9871-20AC-4EBE-8AB0-343BF34F0B79}" destId="{14E8CACC-B511-4FF4-8A40-D8F962F73EBF}" srcOrd="0" destOrd="0" presId="urn:microsoft.com/office/officeart/2008/layout/HorizontalMultiLevelHierarchy"/>
    <dgm:cxn modelId="{CAFA07F3-E09C-41F9-AE48-A7B4F0C6029D}" type="presParOf" srcId="{6CDF9871-20AC-4EBE-8AB0-343BF34F0B79}" destId="{3E4B6C90-6708-4032-9D5D-678958C1B9EC}" srcOrd="1" destOrd="0" presId="urn:microsoft.com/office/officeart/2008/layout/HorizontalMultiLevelHierarchy"/>
    <dgm:cxn modelId="{1D0B2289-5696-4752-A8DE-7C148A9EA75D}" type="presParOf" srcId="{3BBD547B-7FED-4E56-B55C-A03F7198168D}" destId="{987CFB3D-9549-487A-8EF4-3C38F19D1639}" srcOrd="2" destOrd="0" presId="urn:microsoft.com/office/officeart/2008/layout/HorizontalMultiLevelHierarchy"/>
    <dgm:cxn modelId="{EBFB28E1-A28D-428E-8E7B-E1A046C51529}" type="presParOf" srcId="{987CFB3D-9549-487A-8EF4-3C38F19D1639}" destId="{547B060A-BBDB-4243-8C38-3B1A7E6A92AF}" srcOrd="0" destOrd="0" presId="urn:microsoft.com/office/officeart/2008/layout/HorizontalMultiLevelHierarchy"/>
    <dgm:cxn modelId="{B3C0C1E1-F5CD-46CA-918F-B9E3B5F3C74A}" type="presParOf" srcId="{3BBD547B-7FED-4E56-B55C-A03F7198168D}" destId="{C848D054-DDD0-4974-A930-078751122851}" srcOrd="3" destOrd="0" presId="urn:microsoft.com/office/officeart/2008/layout/HorizontalMultiLevelHierarchy"/>
    <dgm:cxn modelId="{AF74C349-7810-4DE6-A57F-D14E752A9493}" type="presParOf" srcId="{C848D054-DDD0-4974-A930-078751122851}" destId="{38DE920F-84F4-4A06-A1DD-C0EF02381320}" srcOrd="0" destOrd="0" presId="urn:microsoft.com/office/officeart/2008/layout/HorizontalMultiLevelHierarchy"/>
    <dgm:cxn modelId="{D5CDA6A9-BE34-4B9F-9E82-16C3D41DADAA}" type="presParOf" srcId="{C848D054-DDD0-4974-A930-078751122851}" destId="{DCCBF594-85B1-4FD4-A71A-64271EFFAC75}" srcOrd="1" destOrd="0" presId="urn:microsoft.com/office/officeart/2008/layout/HorizontalMultiLevelHierarchy"/>
    <dgm:cxn modelId="{98371339-F7D5-43D0-A205-1B9D1CC36EE3}" type="presParOf" srcId="{DCCBF594-85B1-4FD4-A71A-64271EFFAC75}" destId="{40B991B5-6A2B-47B6-87AF-EBEA4BF847DD}" srcOrd="0" destOrd="0" presId="urn:microsoft.com/office/officeart/2008/layout/HorizontalMultiLevelHierarchy"/>
    <dgm:cxn modelId="{508BF187-CD05-4A44-9D9D-98B3C6E07D77}" type="presParOf" srcId="{40B991B5-6A2B-47B6-87AF-EBEA4BF847DD}" destId="{CEFB6B4F-8B1B-40CE-9963-D65C40A27768}" srcOrd="0" destOrd="0" presId="urn:microsoft.com/office/officeart/2008/layout/HorizontalMultiLevelHierarchy"/>
    <dgm:cxn modelId="{908F73C5-CBEB-4213-894C-06446C67AE6C}" type="presParOf" srcId="{DCCBF594-85B1-4FD4-A71A-64271EFFAC75}" destId="{CAFA1771-082E-4762-9FB1-B9DF89734527}" srcOrd="1" destOrd="0" presId="urn:microsoft.com/office/officeart/2008/layout/HorizontalMultiLevelHierarchy"/>
    <dgm:cxn modelId="{D37145A6-B68F-403E-9C5C-DC36C138466B}" type="presParOf" srcId="{CAFA1771-082E-4762-9FB1-B9DF89734527}" destId="{190FDFD2-A01A-4D45-A008-A05D1A21BDF0}" srcOrd="0" destOrd="0" presId="urn:microsoft.com/office/officeart/2008/layout/HorizontalMultiLevelHierarchy"/>
    <dgm:cxn modelId="{55CABACC-BBF0-4EE8-9794-03D07853414A}" type="presParOf" srcId="{CAFA1771-082E-4762-9FB1-B9DF89734527}" destId="{A1A68DA3-C3C0-4438-AAC3-BC014181E58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F45F0F-1A24-43C0-A67D-B2A96381150A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D3D99B2B-842C-4635-A880-F8EA01AEB10D}">
      <dgm:prSet phldrT="[Text]"/>
      <dgm:spPr>
        <a:solidFill>
          <a:srgbClr val="FCEE36"/>
        </a:solidFill>
      </dgm:spPr>
      <dgm:t>
        <a:bodyPr/>
        <a:lstStyle/>
        <a:p>
          <a:r>
            <a:rPr lang="en-GB" dirty="0"/>
            <a:t>Language: German</a:t>
          </a:r>
        </a:p>
      </dgm:t>
    </dgm:pt>
    <dgm:pt modelId="{F2FBB041-45D1-464A-87B7-B8A256DA8042}" type="parTrans" cxnId="{F25FD48E-B6F6-49A9-8FFE-39D6E4507117}">
      <dgm:prSet/>
      <dgm:spPr/>
      <dgm:t>
        <a:bodyPr/>
        <a:lstStyle/>
        <a:p>
          <a:endParaRPr lang="en-GB"/>
        </a:p>
      </dgm:t>
    </dgm:pt>
    <dgm:pt modelId="{CAF60EB1-8F70-48C3-B25C-1230B32E8F30}" type="sibTrans" cxnId="{F25FD48E-B6F6-49A9-8FFE-39D6E4507117}">
      <dgm:prSet/>
      <dgm:spPr/>
      <dgm:t>
        <a:bodyPr/>
        <a:lstStyle/>
        <a:p>
          <a:endParaRPr lang="en-GB"/>
        </a:p>
      </dgm:t>
    </dgm:pt>
    <dgm:pt modelId="{B3F24029-6204-4E04-866E-48E5AD15304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3 German</a:t>
          </a:r>
        </a:p>
      </dgm:t>
    </dgm:pt>
    <dgm:pt modelId="{80EF4F46-5987-441E-9DF4-5FB7F2280C55}" type="parTrans" cxnId="{EC0055BC-6ACC-451E-ABB2-75C23F66112B}">
      <dgm:prSet/>
      <dgm:spPr/>
      <dgm:t>
        <a:bodyPr/>
        <a:lstStyle/>
        <a:p>
          <a:endParaRPr lang="en-GB"/>
        </a:p>
      </dgm:t>
    </dgm:pt>
    <dgm:pt modelId="{E446D772-1E04-42B3-99C9-8FA0D09D6F2B}" type="sibTrans" cxnId="{EC0055BC-6ACC-451E-ABB2-75C23F66112B}">
      <dgm:prSet/>
      <dgm:spPr/>
      <dgm:t>
        <a:bodyPr/>
        <a:lstStyle/>
        <a:p>
          <a:endParaRPr lang="en-GB"/>
        </a:p>
      </dgm:t>
    </dgm:pt>
    <dgm:pt modelId="{1254F468-43F4-49D3-9770-946853DB8CBE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4 </a:t>
          </a:r>
          <a:r>
            <a:rPr lang="en-GB" dirty="0" err="1"/>
            <a:t>GermanSQA</a:t>
          </a:r>
          <a:r>
            <a:rPr lang="en-GB" dirty="0"/>
            <a:t> German</a:t>
          </a:r>
        </a:p>
      </dgm:t>
    </dgm:pt>
    <dgm:pt modelId="{48C30B66-55B3-4811-B776-DE9D49A028DB}" type="parTrans" cxnId="{03574AA8-5C30-4420-8DEB-A0B538D0603E}">
      <dgm:prSet/>
      <dgm:spPr/>
      <dgm:t>
        <a:bodyPr/>
        <a:lstStyle/>
        <a:p>
          <a:endParaRPr lang="en-GB"/>
        </a:p>
      </dgm:t>
    </dgm:pt>
    <dgm:pt modelId="{F6B122A6-0199-4CB6-8867-44B3D540BDE2}" type="sibTrans" cxnId="{03574AA8-5C30-4420-8DEB-A0B538D0603E}">
      <dgm:prSet/>
      <dgm:spPr/>
      <dgm:t>
        <a:bodyPr/>
        <a:lstStyle/>
        <a:p>
          <a:endParaRPr lang="en-GB"/>
        </a:p>
      </dgm:t>
    </dgm:pt>
    <dgm:pt modelId="{2A2077E1-F458-4867-893A-6FC328413AF7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German</a:t>
          </a:r>
        </a:p>
      </dgm:t>
    </dgm:pt>
    <dgm:pt modelId="{4F021846-F812-4295-9161-E5249F4A4316}" type="parTrans" cxnId="{724C829F-F74A-447C-97FE-F6110B061D7C}">
      <dgm:prSet/>
      <dgm:spPr/>
      <dgm:t>
        <a:bodyPr/>
        <a:lstStyle/>
        <a:p>
          <a:endParaRPr lang="en-GB"/>
        </a:p>
      </dgm:t>
    </dgm:pt>
    <dgm:pt modelId="{EC0F8FC5-26FD-4513-A137-C27485D14A46}" type="sibTrans" cxnId="{724C829F-F74A-447C-97FE-F6110B061D7C}">
      <dgm:prSet/>
      <dgm:spPr/>
      <dgm:t>
        <a:bodyPr/>
        <a:lstStyle/>
        <a:p>
          <a:endParaRPr lang="en-GB"/>
        </a:p>
      </dgm:t>
    </dgm:pt>
    <dgm:pt modelId="{8E4C84EB-3B13-4031-B1EA-39A9B02CA872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4 German</a:t>
          </a:r>
        </a:p>
      </dgm:t>
    </dgm:pt>
    <dgm:pt modelId="{2218C98C-5580-448A-9C85-AAD4C6BAE091}" type="parTrans" cxnId="{AFCB8245-D860-438B-8B74-5F8CFBC4187A}">
      <dgm:prSet/>
      <dgm:spPr/>
      <dgm:t>
        <a:bodyPr/>
        <a:lstStyle/>
        <a:p>
          <a:endParaRPr lang="en-GB"/>
        </a:p>
      </dgm:t>
    </dgm:pt>
    <dgm:pt modelId="{73223CE6-5EFB-4FCE-A5DB-5D1DF978432F}" type="sibTrans" cxnId="{AFCB8245-D860-438B-8B74-5F8CFBC4187A}">
      <dgm:prSet/>
      <dgm:spPr/>
      <dgm:t>
        <a:bodyPr/>
        <a:lstStyle/>
        <a:p>
          <a:endParaRPr lang="en-GB"/>
        </a:p>
      </dgm:t>
    </dgm:pt>
    <dgm:pt modelId="{7F404D83-2F1A-4F55-B567-070D46F768E9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German</a:t>
          </a:r>
        </a:p>
      </dgm:t>
    </dgm:pt>
    <dgm:pt modelId="{E75F6A6F-ADFF-41EC-B648-073CA5E5246F}" type="parTrans" cxnId="{8E3F67F1-F17F-4DD6-A985-F709A9E1E453}">
      <dgm:prSet/>
      <dgm:spPr/>
      <dgm:t>
        <a:bodyPr/>
        <a:lstStyle/>
        <a:p>
          <a:endParaRPr lang="en-GB"/>
        </a:p>
      </dgm:t>
    </dgm:pt>
    <dgm:pt modelId="{652A5B6E-7030-4487-851E-0298CE92344E}" type="sibTrans" cxnId="{8E3F67F1-F17F-4DD6-A985-F709A9E1E453}">
      <dgm:prSet/>
      <dgm:spPr/>
      <dgm:t>
        <a:bodyPr/>
        <a:lstStyle/>
        <a:p>
          <a:endParaRPr lang="en-GB"/>
        </a:p>
      </dgm:t>
    </dgm:pt>
    <dgm:pt modelId="{E38D7805-4647-4840-A2EB-12F34FDF88D0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German</a:t>
          </a:r>
        </a:p>
      </dgm:t>
    </dgm:pt>
    <dgm:pt modelId="{D23ADAC1-3CFB-4C15-AE1B-CFAD0834D309}" type="parTrans" cxnId="{01ED242F-E74B-40E1-8C20-FA61540C6C1C}">
      <dgm:prSet/>
      <dgm:spPr/>
      <dgm:t>
        <a:bodyPr/>
        <a:lstStyle/>
        <a:p>
          <a:endParaRPr lang="en-GB"/>
        </a:p>
      </dgm:t>
    </dgm:pt>
    <dgm:pt modelId="{7FFAB373-BB73-4BC0-A472-F57E867498D2}" type="sibTrans" cxnId="{01ED242F-E74B-40E1-8C20-FA61540C6C1C}">
      <dgm:prSet/>
      <dgm:spPr/>
      <dgm:t>
        <a:bodyPr/>
        <a:lstStyle/>
        <a:p>
          <a:endParaRPr lang="en-GB"/>
        </a:p>
      </dgm:t>
    </dgm:pt>
    <dgm:pt modelId="{189968C0-7532-488A-981A-604E499E4325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German</a:t>
          </a:r>
        </a:p>
      </dgm:t>
    </dgm:pt>
    <dgm:pt modelId="{571EAEDC-72E2-4790-BF89-009B2F967577}" type="parTrans" cxnId="{1A29586B-F1DD-4429-A5FD-411B26D545DC}">
      <dgm:prSet/>
      <dgm:spPr/>
      <dgm:t>
        <a:bodyPr/>
        <a:lstStyle/>
        <a:p>
          <a:endParaRPr lang="en-GB"/>
        </a:p>
      </dgm:t>
    </dgm:pt>
    <dgm:pt modelId="{C84FBC02-9B88-4BFF-8680-5AA4F899C7A9}" type="sibTrans" cxnId="{1A29586B-F1DD-4429-A5FD-411B26D545DC}">
      <dgm:prSet/>
      <dgm:spPr/>
      <dgm:t>
        <a:bodyPr/>
        <a:lstStyle/>
        <a:p>
          <a:endParaRPr lang="en-GB"/>
        </a:p>
      </dgm:t>
    </dgm:pt>
    <dgm:pt modelId="{B05E198C-5C9A-4A9D-A3C4-BE4767DB624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Higher German</a:t>
          </a:r>
        </a:p>
      </dgm:t>
    </dgm:pt>
    <dgm:pt modelId="{339E095D-14DF-4219-A4A1-0E458DB1356A}" type="parTrans" cxnId="{C82AFF6D-A63F-4AC2-95E9-3DBDBC188B54}">
      <dgm:prSet/>
      <dgm:spPr/>
      <dgm:t>
        <a:bodyPr/>
        <a:lstStyle/>
        <a:p>
          <a:endParaRPr lang="en-GB"/>
        </a:p>
      </dgm:t>
    </dgm:pt>
    <dgm:pt modelId="{B0B530B2-B988-49BF-820C-C44F6C6A1E5A}" type="sibTrans" cxnId="{C82AFF6D-A63F-4AC2-95E9-3DBDBC188B54}">
      <dgm:prSet/>
      <dgm:spPr/>
      <dgm:t>
        <a:bodyPr/>
        <a:lstStyle/>
        <a:p>
          <a:endParaRPr lang="en-GB"/>
        </a:p>
      </dgm:t>
    </dgm:pt>
    <dgm:pt modelId="{F0590EDD-B6C3-4989-A570-8C36A20E7051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Advanced Higher German</a:t>
          </a:r>
        </a:p>
      </dgm:t>
    </dgm:pt>
    <dgm:pt modelId="{2D161C30-237A-49E1-AB4D-E0B9E640A9F0}" type="parTrans" cxnId="{62DCADBF-B9FE-4213-944F-158FB0FE00B5}">
      <dgm:prSet/>
      <dgm:spPr/>
      <dgm:t>
        <a:bodyPr/>
        <a:lstStyle/>
        <a:p>
          <a:endParaRPr lang="en-GB"/>
        </a:p>
      </dgm:t>
    </dgm:pt>
    <dgm:pt modelId="{1BBF3B5C-6F81-4A86-86E5-4DE6FFE6B010}" type="sibTrans" cxnId="{62DCADBF-B9FE-4213-944F-158FB0FE00B5}">
      <dgm:prSet/>
      <dgm:spPr/>
      <dgm:t>
        <a:bodyPr/>
        <a:lstStyle/>
        <a:p>
          <a:endParaRPr lang="en-GB"/>
        </a:p>
      </dgm:t>
    </dgm:pt>
    <dgm:pt modelId="{81DD3504-4698-441E-BEEB-59C8470CB84F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FA18E955-E3D0-4855-8EFA-00D4F143B24E}" type="parTrans" cxnId="{D21DBE03-8F54-4DD6-BB6B-674D79BE3990}">
      <dgm:prSet/>
      <dgm:spPr/>
      <dgm:t>
        <a:bodyPr/>
        <a:lstStyle/>
        <a:p>
          <a:endParaRPr lang="en-GB"/>
        </a:p>
      </dgm:t>
    </dgm:pt>
    <dgm:pt modelId="{F9D3C398-6D50-4E9A-B995-69B656EB4573}" type="sibTrans" cxnId="{D21DBE03-8F54-4DD6-BB6B-674D79BE3990}">
      <dgm:prSet/>
      <dgm:spPr/>
      <dgm:t>
        <a:bodyPr/>
        <a:lstStyle/>
        <a:p>
          <a:endParaRPr lang="en-GB"/>
        </a:p>
      </dgm:t>
    </dgm:pt>
    <dgm:pt modelId="{86B6EC19-3274-497D-9576-AAEE63421EBC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FDCFCE21-DB89-4091-8F67-D25A940A05F0}" type="parTrans" cxnId="{3939CF3E-01F2-4981-A618-BD13C72301BE}">
      <dgm:prSet/>
      <dgm:spPr/>
      <dgm:t>
        <a:bodyPr/>
        <a:lstStyle/>
        <a:p>
          <a:endParaRPr lang="en-GB"/>
        </a:p>
      </dgm:t>
    </dgm:pt>
    <dgm:pt modelId="{5EB4853B-17CC-4C00-857F-23C107F9EF4D}" type="sibTrans" cxnId="{3939CF3E-01F2-4981-A618-BD13C72301BE}">
      <dgm:prSet/>
      <dgm:spPr/>
      <dgm:t>
        <a:bodyPr/>
        <a:lstStyle/>
        <a:p>
          <a:endParaRPr lang="en-GB"/>
        </a:p>
      </dgm:t>
    </dgm:pt>
    <dgm:pt modelId="{5E7E3909-6FD7-4EB6-A309-72B8C7C04F8D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9FC5CA32-A2D8-495B-9DEC-8F20CB35D0FB}" type="parTrans" cxnId="{ADDC31D6-D75D-49E8-9A30-58A91CC8EB38}">
      <dgm:prSet/>
      <dgm:spPr/>
      <dgm:t>
        <a:bodyPr/>
        <a:lstStyle/>
        <a:p>
          <a:endParaRPr lang="en-GB"/>
        </a:p>
      </dgm:t>
    </dgm:pt>
    <dgm:pt modelId="{E5286297-2E95-4B25-ABE8-2BAB8C4DCBEF}" type="sibTrans" cxnId="{ADDC31D6-D75D-49E8-9A30-58A91CC8EB38}">
      <dgm:prSet/>
      <dgm:spPr/>
      <dgm:t>
        <a:bodyPr/>
        <a:lstStyle/>
        <a:p>
          <a:endParaRPr lang="en-GB"/>
        </a:p>
      </dgm:t>
    </dgm:pt>
    <dgm:pt modelId="{D2747448-5F6B-4EDE-93FE-82C76EE0C413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Faculty Alternative: Level 5 Scottish Studies</a:t>
          </a:r>
        </a:p>
      </dgm:t>
    </dgm:pt>
    <dgm:pt modelId="{2353BFF9-935B-44F9-9517-5408031113CA}" type="parTrans" cxnId="{E1F07047-DFD0-4FDB-A6C2-E9C1B33937F2}">
      <dgm:prSet/>
      <dgm:spPr/>
      <dgm:t>
        <a:bodyPr/>
        <a:lstStyle/>
        <a:p>
          <a:endParaRPr lang="en-GB"/>
        </a:p>
      </dgm:t>
    </dgm:pt>
    <dgm:pt modelId="{ECDB4D35-8F90-4C5F-9B7C-E09445854A72}" type="sibTrans" cxnId="{E1F07047-DFD0-4FDB-A6C2-E9C1B33937F2}">
      <dgm:prSet/>
      <dgm:spPr/>
      <dgm:t>
        <a:bodyPr/>
        <a:lstStyle/>
        <a:p>
          <a:endParaRPr lang="en-GB"/>
        </a:p>
      </dgm:t>
    </dgm:pt>
    <dgm:pt modelId="{9B8C47D4-3A41-4CA8-A5AE-BA5272CF1C5A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German</a:t>
          </a:r>
        </a:p>
      </dgm:t>
    </dgm:pt>
    <dgm:pt modelId="{31FCABF8-757C-4088-9F70-F15A0802F039}" type="parTrans" cxnId="{720CC0F3-455B-412C-A37F-9B75E6BAAB79}">
      <dgm:prSet/>
      <dgm:spPr/>
      <dgm:t>
        <a:bodyPr/>
        <a:lstStyle/>
        <a:p>
          <a:endParaRPr lang="en-GB"/>
        </a:p>
      </dgm:t>
    </dgm:pt>
    <dgm:pt modelId="{CA45FD92-A33E-4669-9359-0241AAC6AE66}" type="sibTrans" cxnId="{720CC0F3-455B-412C-A37F-9B75E6BAAB79}">
      <dgm:prSet/>
      <dgm:spPr/>
      <dgm:t>
        <a:bodyPr/>
        <a:lstStyle/>
        <a:p>
          <a:endParaRPr lang="en-GB"/>
        </a:p>
      </dgm:t>
    </dgm:pt>
    <dgm:pt modelId="{66F155DF-231F-484E-890D-D26B830A0DC8}">
      <dgm:prSet/>
      <dgm:spPr>
        <a:solidFill>
          <a:srgbClr val="FCEE36"/>
        </a:solidFill>
      </dgm:spPr>
      <dgm:t>
        <a:bodyPr/>
        <a:lstStyle/>
        <a:p>
          <a:r>
            <a:rPr lang="en-GB" dirty="0"/>
            <a:t>National 5 German</a:t>
          </a:r>
        </a:p>
      </dgm:t>
    </dgm:pt>
    <dgm:pt modelId="{81B22947-D41A-4DC7-AEEC-3CD85C744D95}" type="parTrans" cxnId="{8EBDCD15-988F-46C7-83CF-BDCE4BE454DA}">
      <dgm:prSet/>
      <dgm:spPr/>
      <dgm:t>
        <a:bodyPr/>
        <a:lstStyle/>
        <a:p>
          <a:endParaRPr lang="en-GB"/>
        </a:p>
      </dgm:t>
    </dgm:pt>
    <dgm:pt modelId="{D3A7436C-80F9-46A4-9E0C-2B678B0408B4}" type="sibTrans" cxnId="{8EBDCD15-988F-46C7-83CF-BDCE4BE454DA}">
      <dgm:prSet/>
      <dgm:spPr/>
      <dgm:t>
        <a:bodyPr/>
        <a:lstStyle/>
        <a:p>
          <a:endParaRPr lang="en-GB"/>
        </a:p>
      </dgm:t>
    </dgm:pt>
    <dgm:pt modelId="{4ECA1E83-1796-4469-ABF5-C707B906D33A}" type="pres">
      <dgm:prSet presAssocID="{EBF45F0F-1A24-43C0-A67D-B2A9638115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6350AF8-0FA2-449F-AA80-8EFB1633C00F}" type="pres">
      <dgm:prSet presAssocID="{D3D99B2B-842C-4635-A880-F8EA01AEB10D}" presName="root1" presStyleCnt="0"/>
      <dgm:spPr/>
    </dgm:pt>
    <dgm:pt modelId="{348D0DC0-93E1-4834-8EC8-327F2B31E9B0}" type="pres">
      <dgm:prSet presAssocID="{D3D99B2B-842C-4635-A880-F8EA01AEB10D}" presName="LevelOneTextNode" presStyleLbl="node0" presStyleIdx="0" presStyleCnt="1">
        <dgm:presLayoutVars>
          <dgm:chPref val="3"/>
        </dgm:presLayoutVars>
      </dgm:prSet>
      <dgm:spPr/>
    </dgm:pt>
    <dgm:pt modelId="{AA1E3930-196A-45AA-A66A-75D61C296FA5}" type="pres">
      <dgm:prSet presAssocID="{D3D99B2B-842C-4635-A880-F8EA01AEB10D}" presName="level2hierChild" presStyleCnt="0"/>
      <dgm:spPr/>
    </dgm:pt>
    <dgm:pt modelId="{3A8FAE6E-7FDB-4A66-A0B9-0EE43D71F39C}" type="pres">
      <dgm:prSet presAssocID="{80EF4F46-5987-441E-9DF4-5FB7F2280C55}" presName="conn2-1" presStyleLbl="parChTrans1D2" presStyleIdx="0" presStyleCnt="3"/>
      <dgm:spPr/>
    </dgm:pt>
    <dgm:pt modelId="{25BDFF63-3B02-468A-BE1B-185DE2C1E3A3}" type="pres">
      <dgm:prSet presAssocID="{80EF4F46-5987-441E-9DF4-5FB7F2280C55}" presName="connTx" presStyleLbl="parChTrans1D2" presStyleIdx="0" presStyleCnt="3"/>
      <dgm:spPr/>
    </dgm:pt>
    <dgm:pt modelId="{9157AC54-3579-4988-9D10-51A257845F1F}" type="pres">
      <dgm:prSet presAssocID="{B3F24029-6204-4E04-866E-48E5AD153048}" presName="root2" presStyleCnt="0"/>
      <dgm:spPr/>
    </dgm:pt>
    <dgm:pt modelId="{F44A62A6-7ECA-4A90-8534-9ADAF21E2132}" type="pres">
      <dgm:prSet presAssocID="{B3F24029-6204-4E04-866E-48E5AD153048}" presName="LevelTwoTextNode" presStyleLbl="node2" presStyleIdx="0" presStyleCnt="3">
        <dgm:presLayoutVars>
          <dgm:chPref val="3"/>
        </dgm:presLayoutVars>
      </dgm:prSet>
      <dgm:spPr/>
    </dgm:pt>
    <dgm:pt modelId="{95ACC042-80E1-45AC-BB47-1DD99057D7F1}" type="pres">
      <dgm:prSet presAssocID="{B3F24029-6204-4E04-866E-48E5AD153048}" presName="level3hierChild" presStyleCnt="0"/>
      <dgm:spPr/>
    </dgm:pt>
    <dgm:pt modelId="{73DFF3DF-ECF3-460A-8193-3A8602B8D375}" type="pres">
      <dgm:prSet presAssocID="{2218C98C-5580-448A-9C85-AAD4C6BAE091}" presName="conn2-1" presStyleLbl="parChTrans1D3" presStyleIdx="0" presStyleCnt="5"/>
      <dgm:spPr/>
    </dgm:pt>
    <dgm:pt modelId="{68DA9194-177D-4B4C-ADE2-74E665E3BF0E}" type="pres">
      <dgm:prSet presAssocID="{2218C98C-5580-448A-9C85-AAD4C6BAE091}" presName="connTx" presStyleLbl="parChTrans1D3" presStyleIdx="0" presStyleCnt="5"/>
      <dgm:spPr/>
    </dgm:pt>
    <dgm:pt modelId="{55722C3E-28C9-452F-AD59-D06B8D0882A0}" type="pres">
      <dgm:prSet presAssocID="{8E4C84EB-3B13-4031-B1EA-39A9B02CA872}" presName="root2" presStyleCnt="0"/>
      <dgm:spPr/>
    </dgm:pt>
    <dgm:pt modelId="{8983FFBB-6264-4213-9175-35A2B206EDCB}" type="pres">
      <dgm:prSet presAssocID="{8E4C84EB-3B13-4031-B1EA-39A9B02CA872}" presName="LevelTwoTextNode" presStyleLbl="node3" presStyleIdx="0" presStyleCnt="5">
        <dgm:presLayoutVars>
          <dgm:chPref val="3"/>
        </dgm:presLayoutVars>
      </dgm:prSet>
      <dgm:spPr/>
    </dgm:pt>
    <dgm:pt modelId="{4B5EC767-A2CF-42BB-836A-57065E647B01}" type="pres">
      <dgm:prSet presAssocID="{8E4C84EB-3B13-4031-B1EA-39A9B02CA872}" presName="level3hierChild" presStyleCnt="0"/>
      <dgm:spPr/>
    </dgm:pt>
    <dgm:pt modelId="{542FF116-9AF7-48E9-ABA4-CF120B8939CA}" type="pres">
      <dgm:prSet presAssocID="{571EAEDC-72E2-4790-BF89-009B2F967577}" presName="conn2-1" presStyleLbl="parChTrans1D4" presStyleIdx="0" presStyleCnt="7"/>
      <dgm:spPr/>
    </dgm:pt>
    <dgm:pt modelId="{45845921-CE85-43A1-8BAE-8682151D5DF4}" type="pres">
      <dgm:prSet presAssocID="{571EAEDC-72E2-4790-BF89-009B2F967577}" presName="connTx" presStyleLbl="parChTrans1D4" presStyleIdx="0" presStyleCnt="7"/>
      <dgm:spPr/>
    </dgm:pt>
    <dgm:pt modelId="{333F5FE4-F55B-4BDE-8E04-09234D3B5B7F}" type="pres">
      <dgm:prSet presAssocID="{189968C0-7532-488A-981A-604E499E4325}" presName="root2" presStyleCnt="0"/>
      <dgm:spPr/>
    </dgm:pt>
    <dgm:pt modelId="{435FB8FF-7E2F-4BED-A8D7-34FE593685CB}" type="pres">
      <dgm:prSet presAssocID="{189968C0-7532-488A-981A-604E499E4325}" presName="LevelTwoTextNode" presStyleLbl="node4" presStyleIdx="0" presStyleCnt="7" custLinFactNeighborX="-4" custLinFactNeighborY="-69586">
        <dgm:presLayoutVars>
          <dgm:chPref val="3"/>
        </dgm:presLayoutVars>
      </dgm:prSet>
      <dgm:spPr/>
    </dgm:pt>
    <dgm:pt modelId="{D2E9D0F0-ECE1-45FC-88B7-FE5F965603BD}" type="pres">
      <dgm:prSet presAssocID="{189968C0-7532-488A-981A-604E499E4325}" presName="level3hierChild" presStyleCnt="0"/>
      <dgm:spPr/>
    </dgm:pt>
    <dgm:pt modelId="{6679BF30-0989-408F-AFF9-0D620E48DA95}" type="pres">
      <dgm:prSet presAssocID="{48C30B66-55B3-4811-B776-DE9D49A028DB}" presName="conn2-1" presStyleLbl="parChTrans1D2" presStyleIdx="1" presStyleCnt="3"/>
      <dgm:spPr/>
    </dgm:pt>
    <dgm:pt modelId="{482877D9-55B2-46F3-9DCC-A804C4708C47}" type="pres">
      <dgm:prSet presAssocID="{48C30B66-55B3-4811-B776-DE9D49A028DB}" presName="connTx" presStyleLbl="parChTrans1D2" presStyleIdx="1" presStyleCnt="3"/>
      <dgm:spPr/>
    </dgm:pt>
    <dgm:pt modelId="{E24F5BEF-D42E-484B-8492-FD1F90D0F43B}" type="pres">
      <dgm:prSet presAssocID="{1254F468-43F4-49D3-9770-946853DB8CBE}" presName="root2" presStyleCnt="0"/>
      <dgm:spPr/>
    </dgm:pt>
    <dgm:pt modelId="{FC3A17EB-597B-4130-9749-8E720787A65E}" type="pres">
      <dgm:prSet presAssocID="{1254F468-43F4-49D3-9770-946853DB8CBE}" presName="LevelTwoTextNode" presStyleLbl="node2" presStyleIdx="1" presStyleCnt="3">
        <dgm:presLayoutVars>
          <dgm:chPref val="3"/>
        </dgm:presLayoutVars>
      </dgm:prSet>
      <dgm:spPr/>
    </dgm:pt>
    <dgm:pt modelId="{B7D407EE-8CCC-4DC1-9FA8-A32E59F7E45E}" type="pres">
      <dgm:prSet presAssocID="{1254F468-43F4-49D3-9770-946853DB8CBE}" presName="level3hierChild" presStyleCnt="0"/>
      <dgm:spPr/>
    </dgm:pt>
    <dgm:pt modelId="{1343696C-7441-4271-A3D9-2D4C424C3EBA}" type="pres">
      <dgm:prSet presAssocID="{E75F6A6F-ADFF-41EC-B648-073CA5E5246F}" presName="conn2-1" presStyleLbl="parChTrans1D3" presStyleIdx="1" presStyleCnt="5"/>
      <dgm:spPr/>
    </dgm:pt>
    <dgm:pt modelId="{06618C77-C339-45C4-A53A-DD9A82E87A20}" type="pres">
      <dgm:prSet presAssocID="{E75F6A6F-ADFF-41EC-B648-073CA5E5246F}" presName="connTx" presStyleLbl="parChTrans1D3" presStyleIdx="1" presStyleCnt="5"/>
      <dgm:spPr/>
    </dgm:pt>
    <dgm:pt modelId="{38717756-8AEF-46DE-9080-A74FD38D5DD9}" type="pres">
      <dgm:prSet presAssocID="{7F404D83-2F1A-4F55-B567-070D46F768E9}" presName="root2" presStyleCnt="0"/>
      <dgm:spPr/>
    </dgm:pt>
    <dgm:pt modelId="{6570D8F1-FD31-44CA-B0DB-09032444A2CB}" type="pres">
      <dgm:prSet presAssocID="{7F404D83-2F1A-4F55-B567-070D46F768E9}" presName="LevelTwoTextNode" presStyleLbl="node3" presStyleIdx="1" presStyleCnt="5">
        <dgm:presLayoutVars>
          <dgm:chPref val="3"/>
        </dgm:presLayoutVars>
      </dgm:prSet>
      <dgm:spPr/>
    </dgm:pt>
    <dgm:pt modelId="{EB24CC55-8564-4A3D-855D-5F2592609FAE}" type="pres">
      <dgm:prSet presAssocID="{7F404D83-2F1A-4F55-B567-070D46F768E9}" presName="level3hierChild" presStyleCnt="0"/>
      <dgm:spPr/>
    </dgm:pt>
    <dgm:pt modelId="{6A232541-3330-445C-B72A-0D0D98252B4F}" type="pres">
      <dgm:prSet presAssocID="{339E095D-14DF-4219-A4A1-0E458DB1356A}" presName="conn2-1" presStyleLbl="parChTrans1D4" presStyleIdx="1" presStyleCnt="7"/>
      <dgm:spPr/>
    </dgm:pt>
    <dgm:pt modelId="{F783575A-4416-4D57-B593-160DC326DD0F}" type="pres">
      <dgm:prSet presAssocID="{339E095D-14DF-4219-A4A1-0E458DB1356A}" presName="connTx" presStyleLbl="parChTrans1D4" presStyleIdx="1" presStyleCnt="7"/>
      <dgm:spPr/>
    </dgm:pt>
    <dgm:pt modelId="{1F6B9D55-D40E-4292-8F6D-F7EC88A873F2}" type="pres">
      <dgm:prSet presAssocID="{B05E198C-5C9A-4A9D-A3C4-BE4767DB624F}" presName="root2" presStyleCnt="0"/>
      <dgm:spPr/>
    </dgm:pt>
    <dgm:pt modelId="{B430B9C2-1444-4457-8FB6-72E403A7DFA1}" type="pres">
      <dgm:prSet presAssocID="{B05E198C-5C9A-4A9D-A3C4-BE4767DB624F}" presName="LevelTwoTextNode" presStyleLbl="node4" presStyleIdx="1" presStyleCnt="7">
        <dgm:presLayoutVars>
          <dgm:chPref val="3"/>
        </dgm:presLayoutVars>
      </dgm:prSet>
      <dgm:spPr/>
    </dgm:pt>
    <dgm:pt modelId="{C5448F05-C7AA-444D-8D9F-B3E1713DDBF7}" type="pres">
      <dgm:prSet presAssocID="{B05E198C-5C9A-4A9D-A3C4-BE4767DB624F}" presName="level3hierChild" presStyleCnt="0"/>
      <dgm:spPr/>
    </dgm:pt>
    <dgm:pt modelId="{ACA944F1-4B90-47D4-AFC1-C7E5787683FB}" type="pres">
      <dgm:prSet presAssocID="{FA18E955-E3D0-4855-8EFA-00D4F143B24E}" presName="conn2-1" presStyleLbl="parChTrans1D4" presStyleIdx="2" presStyleCnt="7"/>
      <dgm:spPr/>
    </dgm:pt>
    <dgm:pt modelId="{BAF13502-149F-4162-81B0-71FCA932E8A7}" type="pres">
      <dgm:prSet presAssocID="{FA18E955-E3D0-4855-8EFA-00D4F143B24E}" presName="connTx" presStyleLbl="parChTrans1D4" presStyleIdx="2" presStyleCnt="7"/>
      <dgm:spPr/>
    </dgm:pt>
    <dgm:pt modelId="{C7A7B2F5-D448-4B7A-AC6E-0553D4C02AA9}" type="pres">
      <dgm:prSet presAssocID="{81DD3504-4698-441E-BEEB-59C8470CB84F}" presName="root2" presStyleCnt="0"/>
      <dgm:spPr/>
    </dgm:pt>
    <dgm:pt modelId="{1B6124FE-7D89-4869-86AD-E9006FE3E4CF}" type="pres">
      <dgm:prSet presAssocID="{81DD3504-4698-441E-BEEB-59C8470CB84F}" presName="LevelTwoTextNode" presStyleLbl="node4" presStyleIdx="2" presStyleCnt="7">
        <dgm:presLayoutVars>
          <dgm:chPref val="3"/>
        </dgm:presLayoutVars>
      </dgm:prSet>
      <dgm:spPr/>
    </dgm:pt>
    <dgm:pt modelId="{2C46E7F1-38E2-47A4-8516-2B64F91F6627}" type="pres">
      <dgm:prSet presAssocID="{81DD3504-4698-441E-BEEB-59C8470CB84F}" presName="level3hierChild" presStyleCnt="0"/>
      <dgm:spPr/>
    </dgm:pt>
    <dgm:pt modelId="{77675AAD-B330-4A35-B0B0-AA3B387EF040}" type="pres">
      <dgm:prSet presAssocID="{9FC5CA32-A2D8-495B-9DEC-8F20CB35D0FB}" presName="conn2-1" presStyleLbl="parChTrans1D3" presStyleIdx="2" presStyleCnt="5"/>
      <dgm:spPr/>
    </dgm:pt>
    <dgm:pt modelId="{F9A8FBC9-21B8-49E3-B103-1E450008AE8C}" type="pres">
      <dgm:prSet presAssocID="{9FC5CA32-A2D8-495B-9DEC-8F20CB35D0FB}" presName="connTx" presStyleLbl="parChTrans1D3" presStyleIdx="2" presStyleCnt="5"/>
      <dgm:spPr/>
    </dgm:pt>
    <dgm:pt modelId="{C10BC6EB-18BB-4E26-AF01-A65D7B846BC5}" type="pres">
      <dgm:prSet presAssocID="{5E7E3909-6FD7-4EB6-A309-72B8C7C04F8D}" presName="root2" presStyleCnt="0"/>
      <dgm:spPr/>
    </dgm:pt>
    <dgm:pt modelId="{A4AB9AA0-92C9-440C-A338-55880629B4DC}" type="pres">
      <dgm:prSet presAssocID="{5E7E3909-6FD7-4EB6-A309-72B8C7C04F8D}" presName="LevelTwoTextNode" presStyleLbl="node3" presStyleIdx="2" presStyleCnt="5">
        <dgm:presLayoutVars>
          <dgm:chPref val="3"/>
        </dgm:presLayoutVars>
      </dgm:prSet>
      <dgm:spPr/>
    </dgm:pt>
    <dgm:pt modelId="{3586822A-A454-437F-AF17-F1F4B07DE455}" type="pres">
      <dgm:prSet presAssocID="{5E7E3909-6FD7-4EB6-A309-72B8C7C04F8D}" presName="level3hierChild" presStyleCnt="0"/>
      <dgm:spPr/>
    </dgm:pt>
    <dgm:pt modelId="{CF2A02EB-FCC0-44A1-AD2E-E930DCAAE924}" type="pres">
      <dgm:prSet presAssocID="{31FCABF8-757C-4088-9F70-F15A0802F039}" presName="conn2-1" presStyleLbl="parChTrans1D4" presStyleIdx="3" presStyleCnt="7"/>
      <dgm:spPr/>
    </dgm:pt>
    <dgm:pt modelId="{F201BE44-8B58-450A-A05C-85CD29FB1425}" type="pres">
      <dgm:prSet presAssocID="{31FCABF8-757C-4088-9F70-F15A0802F039}" presName="connTx" presStyleLbl="parChTrans1D4" presStyleIdx="3" presStyleCnt="7"/>
      <dgm:spPr/>
    </dgm:pt>
    <dgm:pt modelId="{09736080-FA5A-4852-8266-FBB807571D37}" type="pres">
      <dgm:prSet presAssocID="{9B8C47D4-3A41-4CA8-A5AE-BA5272CF1C5A}" presName="root2" presStyleCnt="0"/>
      <dgm:spPr/>
    </dgm:pt>
    <dgm:pt modelId="{647FEC15-5B34-4069-866C-B98324A8740E}" type="pres">
      <dgm:prSet presAssocID="{9B8C47D4-3A41-4CA8-A5AE-BA5272CF1C5A}" presName="LevelTwoTextNode" presStyleLbl="node4" presStyleIdx="3" presStyleCnt="7">
        <dgm:presLayoutVars>
          <dgm:chPref val="3"/>
        </dgm:presLayoutVars>
      </dgm:prSet>
      <dgm:spPr/>
    </dgm:pt>
    <dgm:pt modelId="{53C6EB10-0AF2-4198-A4CE-A15C206397C5}" type="pres">
      <dgm:prSet presAssocID="{9B8C47D4-3A41-4CA8-A5AE-BA5272CF1C5A}" presName="level3hierChild" presStyleCnt="0"/>
      <dgm:spPr/>
    </dgm:pt>
    <dgm:pt modelId="{500E1096-63AD-40CB-BC01-74E534D985B7}" type="pres">
      <dgm:prSet presAssocID="{4F021846-F812-4295-9161-E5249F4A4316}" presName="conn2-1" presStyleLbl="parChTrans1D2" presStyleIdx="2" presStyleCnt="3"/>
      <dgm:spPr/>
    </dgm:pt>
    <dgm:pt modelId="{E83ED5C2-A0BF-4E5D-AF33-4EAA40131CFC}" type="pres">
      <dgm:prSet presAssocID="{4F021846-F812-4295-9161-E5249F4A4316}" presName="connTx" presStyleLbl="parChTrans1D2" presStyleIdx="2" presStyleCnt="3"/>
      <dgm:spPr/>
    </dgm:pt>
    <dgm:pt modelId="{39BC5AA3-A19A-4253-A2EB-F4B47E66BEF3}" type="pres">
      <dgm:prSet presAssocID="{2A2077E1-F458-4867-893A-6FC328413AF7}" presName="root2" presStyleCnt="0"/>
      <dgm:spPr/>
    </dgm:pt>
    <dgm:pt modelId="{C4E72362-6955-4A67-8F09-8475DF1B3647}" type="pres">
      <dgm:prSet presAssocID="{2A2077E1-F458-4867-893A-6FC328413AF7}" presName="LevelTwoTextNode" presStyleLbl="node2" presStyleIdx="2" presStyleCnt="3">
        <dgm:presLayoutVars>
          <dgm:chPref val="3"/>
        </dgm:presLayoutVars>
      </dgm:prSet>
      <dgm:spPr/>
    </dgm:pt>
    <dgm:pt modelId="{3BBD547B-7FED-4E56-B55C-A03F7198168D}" type="pres">
      <dgm:prSet presAssocID="{2A2077E1-F458-4867-893A-6FC328413AF7}" presName="level3hierChild" presStyleCnt="0"/>
      <dgm:spPr/>
    </dgm:pt>
    <dgm:pt modelId="{F2E0083A-3848-4C9A-9420-EE585D19FD08}" type="pres">
      <dgm:prSet presAssocID="{D23ADAC1-3CFB-4C15-AE1B-CFAD0834D309}" presName="conn2-1" presStyleLbl="parChTrans1D3" presStyleIdx="3" presStyleCnt="5"/>
      <dgm:spPr/>
    </dgm:pt>
    <dgm:pt modelId="{6A325881-7D16-4C7A-B104-E61C19B63A90}" type="pres">
      <dgm:prSet presAssocID="{D23ADAC1-3CFB-4C15-AE1B-CFAD0834D309}" presName="connTx" presStyleLbl="parChTrans1D3" presStyleIdx="3" presStyleCnt="5"/>
      <dgm:spPr/>
    </dgm:pt>
    <dgm:pt modelId="{81701984-77AD-4747-9930-241336FA074B}" type="pres">
      <dgm:prSet presAssocID="{E38D7805-4647-4840-A2EB-12F34FDF88D0}" presName="root2" presStyleCnt="0"/>
      <dgm:spPr/>
    </dgm:pt>
    <dgm:pt modelId="{CC1AD4C6-C503-49C1-980B-D9C23F3EBD6C}" type="pres">
      <dgm:prSet presAssocID="{E38D7805-4647-4840-A2EB-12F34FDF88D0}" presName="LevelTwoTextNode" presStyleLbl="node3" presStyleIdx="3" presStyleCnt="5">
        <dgm:presLayoutVars>
          <dgm:chPref val="3"/>
        </dgm:presLayoutVars>
      </dgm:prSet>
      <dgm:spPr/>
    </dgm:pt>
    <dgm:pt modelId="{0CCD5D3D-E20A-4814-869E-BA89945FEF16}" type="pres">
      <dgm:prSet presAssocID="{E38D7805-4647-4840-A2EB-12F34FDF88D0}" presName="level3hierChild" presStyleCnt="0"/>
      <dgm:spPr/>
    </dgm:pt>
    <dgm:pt modelId="{2124BBF6-8AE7-4C09-8424-E70B286201E5}" type="pres">
      <dgm:prSet presAssocID="{2D161C30-237A-49E1-AB4D-E0B9E640A9F0}" presName="conn2-1" presStyleLbl="parChTrans1D4" presStyleIdx="4" presStyleCnt="7"/>
      <dgm:spPr/>
    </dgm:pt>
    <dgm:pt modelId="{D8ECFBDF-B205-4163-BAAE-994D2692AF52}" type="pres">
      <dgm:prSet presAssocID="{2D161C30-237A-49E1-AB4D-E0B9E640A9F0}" presName="connTx" presStyleLbl="parChTrans1D4" presStyleIdx="4" presStyleCnt="7"/>
      <dgm:spPr/>
    </dgm:pt>
    <dgm:pt modelId="{145CBCDD-C18C-45D3-B44D-362C4644BA22}" type="pres">
      <dgm:prSet presAssocID="{F0590EDD-B6C3-4989-A570-8C36A20E7051}" presName="root2" presStyleCnt="0"/>
      <dgm:spPr/>
    </dgm:pt>
    <dgm:pt modelId="{4589582E-D019-43A6-B701-5171EC256218}" type="pres">
      <dgm:prSet presAssocID="{F0590EDD-B6C3-4989-A570-8C36A20E7051}" presName="LevelTwoTextNode" presStyleLbl="node4" presStyleIdx="4" presStyleCnt="7">
        <dgm:presLayoutVars>
          <dgm:chPref val="3"/>
        </dgm:presLayoutVars>
      </dgm:prSet>
      <dgm:spPr/>
    </dgm:pt>
    <dgm:pt modelId="{F7DFECD0-5EFD-4F02-891D-A81AA60BC59B}" type="pres">
      <dgm:prSet presAssocID="{F0590EDD-B6C3-4989-A570-8C36A20E7051}" presName="level3hierChild" presStyleCnt="0"/>
      <dgm:spPr/>
    </dgm:pt>
    <dgm:pt modelId="{EE21B6AF-BF40-4C8F-BFC7-3058B5CFBF78}" type="pres">
      <dgm:prSet presAssocID="{2353BFF9-935B-44F9-9517-5408031113CA}" presName="conn2-1" presStyleLbl="parChTrans1D4" presStyleIdx="5" presStyleCnt="7"/>
      <dgm:spPr/>
    </dgm:pt>
    <dgm:pt modelId="{0C192623-1235-4199-AF8B-8FF6042F2A8B}" type="pres">
      <dgm:prSet presAssocID="{2353BFF9-935B-44F9-9517-5408031113CA}" presName="connTx" presStyleLbl="parChTrans1D4" presStyleIdx="5" presStyleCnt="7"/>
      <dgm:spPr/>
    </dgm:pt>
    <dgm:pt modelId="{6CDF9871-20AC-4EBE-8AB0-343BF34F0B79}" type="pres">
      <dgm:prSet presAssocID="{D2747448-5F6B-4EDE-93FE-82C76EE0C413}" presName="root2" presStyleCnt="0"/>
      <dgm:spPr/>
    </dgm:pt>
    <dgm:pt modelId="{14E8CACC-B511-4FF4-8A40-D8F962F73EBF}" type="pres">
      <dgm:prSet presAssocID="{D2747448-5F6B-4EDE-93FE-82C76EE0C413}" presName="LevelTwoTextNode" presStyleLbl="node4" presStyleIdx="5" presStyleCnt="7">
        <dgm:presLayoutVars>
          <dgm:chPref val="3"/>
        </dgm:presLayoutVars>
      </dgm:prSet>
      <dgm:spPr/>
    </dgm:pt>
    <dgm:pt modelId="{3E4B6C90-6708-4032-9D5D-678958C1B9EC}" type="pres">
      <dgm:prSet presAssocID="{D2747448-5F6B-4EDE-93FE-82C76EE0C413}" presName="level3hierChild" presStyleCnt="0"/>
      <dgm:spPr/>
    </dgm:pt>
    <dgm:pt modelId="{987CFB3D-9549-487A-8EF4-3C38F19D1639}" type="pres">
      <dgm:prSet presAssocID="{FDCFCE21-DB89-4091-8F67-D25A940A05F0}" presName="conn2-1" presStyleLbl="parChTrans1D3" presStyleIdx="4" presStyleCnt="5"/>
      <dgm:spPr/>
    </dgm:pt>
    <dgm:pt modelId="{547B060A-BBDB-4243-8C38-3B1A7E6A92AF}" type="pres">
      <dgm:prSet presAssocID="{FDCFCE21-DB89-4091-8F67-D25A940A05F0}" presName="connTx" presStyleLbl="parChTrans1D3" presStyleIdx="4" presStyleCnt="5"/>
      <dgm:spPr/>
    </dgm:pt>
    <dgm:pt modelId="{C848D054-DDD0-4974-A930-078751122851}" type="pres">
      <dgm:prSet presAssocID="{86B6EC19-3274-497D-9576-AAEE63421EBC}" presName="root2" presStyleCnt="0"/>
      <dgm:spPr/>
    </dgm:pt>
    <dgm:pt modelId="{38DE920F-84F4-4A06-A1DD-C0EF02381320}" type="pres">
      <dgm:prSet presAssocID="{86B6EC19-3274-497D-9576-AAEE63421EBC}" presName="LevelTwoTextNode" presStyleLbl="node3" presStyleIdx="4" presStyleCnt="5">
        <dgm:presLayoutVars>
          <dgm:chPref val="3"/>
        </dgm:presLayoutVars>
      </dgm:prSet>
      <dgm:spPr/>
    </dgm:pt>
    <dgm:pt modelId="{DCCBF594-85B1-4FD4-A71A-64271EFFAC75}" type="pres">
      <dgm:prSet presAssocID="{86B6EC19-3274-497D-9576-AAEE63421EBC}" presName="level3hierChild" presStyleCnt="0"/>
      <dgm:spPr/>
    </dgm:pt>
    <dgm:pt modelId="{40B991B5-6A2B-47B6-87AF-EBEA4BF847DD}" type="pres">
      <dgm:prSet presAssocID="{81B22947-D41A-4DC7-AEEC-3CD85C744D95}" presName="conn2-1" presStyleLbl="parChTrans1D4" presStyleIdx="6" presStyleCnt="7"/>
      <dgm:spPr/>
    </dgm:pt>
    <dgm:pt modelId="{CEFB6B4F-8B1B-40CE-9963-D65C40A27768}" type="pres">
      <dgm:prSet presAssocID="{81B22947-D41A-4DC7-AEEC-3CD85C744D95}" presName="connTx" presStyleLbl="parChTrans1D4" presStyleIdx="6" presStyleCnt="7"/>
      <dgm:spPr/>
    </dgm:pt>
    <dgm:pt modelId="{CAFA1771-082E-4762-9FB1-B9DF89734527}" type="pres">
      <dgm:prSet presAssocID="{66F155DF-231F-484E-890D-D26B830A0DC8}" presName="root2" presStyleCnt="0"/>
      <dgm:spPr/>
    </dgm:pt>
    <dgm:pt modelId="{190FDFD2-A01A-4D45-A008-A05D1A21BDF0}" type="pres">
      <dgm:prSet presAssocID="{66F155DF-231F-484E-890D-D26B830A0DC8}" presName="LevelTwoTextNode" presStyleLbl="node4" presStyleIdx="6" presStyleCnt="7">
        <dgm:presLayoutVars>
          <dgm:chPref val="3"/>
        </dgm:presLayoutVars>
      </dgm:prSet>
      <dgm:spPr/>
    </dgm:pt>
    <dgm:pt modelId="{A1A68DA3-C3C0-4438-AAC3-BC014181E58B}" type="pres">
      <dgm:prSet presAssocID="{66F155DF-231F-484E-890D-D26B830A0DC8}" presName="level3hierChild" presStyleCnt="0"/>
      <dgm:spPr/>
    </dgm:pt>
  </dgm:ptLst>
  <dgm:cxnLst>
    <dgm:cxn modelId="{D21DBE03-8F54-4DD6-BB6B-674D79BE3990}" srcId="{7F404D83-2F1A-4F55-B567-070D46F768E9}" destId="{81DD3504-4698-441E-BEEB-59C8470CB84F}" srcOrd="1" destOrd="0" parTransId="{FA18E955-E3D0-4855-8EFA-00D4F143B24E}" sibTransId="{F9D3C398-6D50-4E9A-B995-69B656EB4573}"/>
    <dgm:cxn modelId="{F13B8F05-5D3A-4686-9F37-04BD3C0143DF}" type="presOf" srcId="{2D161C30-237A-49E1-AB4D-E0B9E640A9F0}" destId="{2124BBF6-8AE7-4C09-8424-E70B286201E5}" srcOrd="0" destOrd="0" presId="urn:microsoft.com/office/officeart/2008/layout/HorizontalMultiLevelHierarchy"/>
    <dgm:cxn modelId="{4180510A-D0CF-418B-9C47-0FABB216B306}" type="presOf" srcId="{9FC5CA32-A2D8-495B-9DEC-8F20CB35D0FB}" destId="{77675AAD-B330-4A35-B0B0-AA3B387EF040}" srcOrd="0" destOrd="0" presId="urn:microsoft.com/office/officeart/2008/layout/HorizontalMultiLevelHierarchy"/>
    <dgm:cxn modelId="{A8ED910D-8380-4C25-A6E5-B7CE25611255}" type="presOf" srcId="{B3F24029-6204-4E04-866E-48E5AD153048}" destId="{F44A62A6-7ECA-4A90-8534-9ADAF21E2132}" srcOrd="0" destOrd="0" presId="urn:microsoft.com/office/officeart/2008/layout/HorizontalMultiLevelHierarchy"/>
    <dgm:cxn modelId="{3BFA8015-03EC-4AAB-862D-C9A70FDFB865}" type="presOf" srcId="{2D161C30-237A-49E1-AB4D-E0B9E640A9F0}" destId="{D8ECFBDF-B205-4163-BAAE-994D2692AF52}" srcOrd="1" destOrd="0" presId="urn:microsoft.com/office/officeart/2008/layout/HorizontalMultiLevelHierarchy"/>
    <dgm:cxn modelId="{8EBDCD15-988F-46C7-83CF-BDCE4BE454DA}" srcId="{86B6EC19-3274-497D-9576-AAEE63421EBC}" destId="{66F155DF-231F-484E-890D-D26B830A0DC8}" srcOrd="0" destOrd="0" parTransId="{81B22947-D41A-4DC7-AEEC-3CD85C744D95}" sibTransId="{D3A7436C-80F9-46A4-9E0C-2B678B0408B4}"/>
    <dgm:cxn modelId="{42EC1218-C4D2-44F8-A885-D25722468F73}" type="presOf" srcId="{EBF45F0F-1A24-43C0-A67D-B2A96381150A}" destId="{4ECA1E83-1796-4469-ABF5-C707B906D33A}" srcOrd="0" destOrd="0" presId="urn:microsoft.com/office/officeart/2008/layout/HorizontalMultiLevelHierarchy"/>
    <dgm:cxn modelId="{B591931A-9410-4713-9B22-CFE79A421CB4}" type="presOf" srcId="{81B22947-D41A-4DC7-AEEC-3CD85C744D95}" destId="{40B991B5-6A2B-47B6-87AF-EBEA4BF847DD}" srcOrd="0" destOrd="0" presId="urn:microsoft.com/office/officeart/2008/layout/HorizontalMultiLevelHierarchy"/>
    <dgm:cxn modelId="{EFE2DD21-CF61-4E45-AA73-73E735676518}" type="presOf" srcId="{FA18E955-E3D0-4855-8EFA-00D4F143B24E}" destId="{ACA944F1-4B90-47D4-AFC1-C7E5787683FB}" srcOrd="0" destOrd="0" presId="urn:microsoft.com/office/officeart/2008/layout/HorizontalMultiLevelHierarchy"/>
    <dgm:cxn modelId="{5E649B28-ABC6-49BD-BC1B-5B3BF0613D81}" type="presOf" srcId="{80EF4F46-5987-441E-9DF4-5FB7F2280C55}" destId="{3A8FAE6E-7FDB-4A66-A0B9-0EE43D71F39C}" srcOrd="0" destOrd="0" presId="urn:microsoft.com/office/officeart/2008/layout/HorizontalMultiLevelHierarchy"/>
    <dgm:cxn modelId="{BA7D312C-31B6-4DCD-91F3-3314CE2B4992}" type="presOf" srcId="{B05E198C-5C9A-4A9D-A3C4-BE4767DB624F}" destId="{B430B9C2-1444-4457-8FB6-72E403A7DFA1}" srcOrd="0" destOrd="0" presId="urn:microsoft.com/office/officeart/2008/layout/HorizontalMultiLevelHierarchy"/>
    <dgm:cxn modelId="{01ED242F-E74B-40E1-8C20-FA61540C6C1C}" srcId="{2A2077E1-F458-4867-893A-6FC328413AF7}" destId="{E38D7805-4647-4840-A2EB-12F34FDF88D0}" srcOrd="0" destOrd="0" parTransId="{D23ADAC1-3CFB-4C15-AE1B-CFAD0834D309}" sibTransId="{7FFAB373-BB73-4BC0-A472-F57E867498D2}"/>
    <dgm:cxn modelId="{71803F2F-BC42-4850-8A8D-EC515BE7B15E}" type="presOf" srcId="{FDCFCE21-DB89-4091-8F67-D25A940A05F0}" destId="{547B060A-BBDB-4243-8C38-3B1A7E6A92AF}" srcOrd="1" destOrd="0" presId="urn:microsoft.com/office/officeart/2008/layout/HorizontalMultiLevelHierarchy"/>
    <dgm:cxn modelId="{FE2C0434-0C12-4487-9517-4F1731076ED2}" type="presOf" srcId="{FA18E955-E3D0-4855-8EFA-00D4F143B24E}" destId="{BAF13502-149F-4162-81B0-71FCA932E8A7}" srcOrd="1" destOrd="0" presId="urn:microsoft.com/office/officeart/2008/layout/HorizontalMultiLevelHierarchy"/>
    <dgm:cxn modelId="{71693635-CEB2-4782-A0F2-F93252CB791C}" type="presOf" srcId="{571EAEDC-72E2-4790-BF89-009B2F967577}" destId="{542FF116-9AF7-48E9-ABA4-CF120B8939CA}" srcOrd="0" destOrd="0" presId="urn:microsoft.com/office/officeart/2008/layout/HorizontalMultiLevelHierarchy"/>
    <dgm:cxn modelId="{E8F5EC39-45A0-4BB8-BC7B-959267578D0F}" type="presOf" srcId="{E38D7805-4647-4840-A2EB-12F34FDF88D0}" destId="{CC1AD4C6-C503-49C1-980B-D9C23F3EBD6C}" srcOrd="0" destOrd="0" presId="urn:microsoft.com/office/officeart/2008/layout/HorizontalMultiLevelHierarchy"/>
    <dgm:cxn modelId="{3939CF3E-01F2-4981-A618-BD13C72301BE}" srcId="{2A2077E1-F458-4867-893A-6FC328413AF7}" destId="{86B6EC19-3274-497D-9576-AAEE63421EBC}" srcOrd="1" destOrd="0" parTransId="{FDCFCE21-DB89-4091-8F67-D25A940A05F0}" sibTransId="{5EB4853B-17CC-4C00-857F-23C107F9EF4D}"/>
    <dgm:cxn modelId="{D58EAB5E-AB04-4831-8194-C43A2F02C499}" type="presOf" srcId="{D23ADAC1-3CFB-4C15-AE1B-CFAD0834D309}" destId="{6A325881-7D16-4C7A-B104-E61C19B63A90}" srcOrd="1" destOrd="0" presId="urn:microsoft.com/office/officeart/2008/layout/HorizontalMultiLevelHierarchy"/>
    <dgm:cxn modelId="{AFCB8245-D860-438B-8B74-5F8CFBC4187A}" srcId="{B3F24029-6204-4E04-866E-48E5AD153048}" destId="{8E4C84EB-3B13-4031-B1EA-39A9B02CA872}" srcOrd="0" destOrd="0" parTransId="{2218C98C-5580-448A-9C85-AAD4C6BAE091}" sibTransId="{73223CE6-5EFB-4FCE-A5DB-5D1DF978432F}"/>
    <dgm:cxn modelId="{E1F07047-DFD0-4FDB-A6C2-E9C1B33937F2}" srcId="{E38D7805-4647-4840-A2EB-12F34FDF88D0}" destId="{D2747448-5F6B-4EDE-93FE-82C76EE0C413}" srcOrd="1" destOrd="0" parTransId="{2353BFF9-935B-44F9-9517-5408031113CA}" sibTransId="{ECDB4D35-8F90-4C5F-9B7C-E09445854A72}"/>
    <dgm:cxn modelId="{1A29586B-F1DD-4429-A5FD-411B26D545DC}" srcId="{8E4C84EB-3B13-4031-B1EA-39A9B02CA872}" destId="{189968C0-7532-488A-981A-604E499E4325}" srcOrd="0" destOrd="0" parTransId="{571EAEDC-72E2-4790-BF89-009B2F967577}" sibTransId="{C84FBC02-9B88-4BFF-8680-5AA4F899C7A9}"/>
    <dgm:cxn modelId="{22CDA66B-8F2E-465C-B8D7-C820837AB10A}" type="presOf" srcId="{48C30B66-55B3-4811-B776-DE9D49A028DB}" destId="{6679BF30-0989-408F-AFF9-0D620E48DA95}" srcOrd="0" destOrd="0" presId="urn:microsoft.com/office/officeart/2008/layout/HorizontalMultiLevelHierarchy"/>
    <dgm:cxn modelId="{C82AFF6D-A63F-4AC2-95E9-3DBDBC188B54}" srcId="{7F404D83-2F1A-4F55-B567-070D46F768E9}" destId="{B05E198C-5C9A-4A9D-A3C4-BE4767DB624F}" srcOrd="0" destOrd="0" parTransId="{339E095D-14DF-4219-A4A1-0E458DB1356A}" sibTransId="{B0B530B2-B988-49BF-820C-C44F6C6A1E5A}"/>
    <dgm:cxn modelId="{F8981F6F-9535-40D0-9268-4D8F5EAD20A7}" type="presOf" srcId="{571EAEDC-72E2-4790-BF89-009B2F967577}" destId="{45845921-CE85-43A1-8BAE-8682151D5DF4}" srcOrd="1" destOrd="0" presId="urn:microsoft.com/office/officeart/2008/layout/HorizontalMultiLevelHierarchy"/>
    <dgm:cxn modelId="{7F974B4F-7C9E-4EB5-B9DD-E42BB03BD62F}" type="presOf" srcId="{D3D99B2B-842C-4635-A880-F8EA01AEB10D}" destId="{348D0DC0-93E1-4834-8EC8-327F2B31E9B0}" srcOrd="0" destOrd="0" presId="urn:microsoft.com/office/officeart/2008/layout/HorizontalMultiLevelHierarchy"/>
    <dgm:cxn modelId="{C9B29C52-9BE0-4C62-B39E-91AEA1C4DBAF}" type="presOf" srcId="{8E4C84EB-3B13-4031-B1EA-39A9B02CA872}" destId="{8983FFBB-6264-4213-9175-35A2B206EDCB}" srcOrd="0" destOrd="0" presId="urn:microsoft.com/office/officeart/2008/layout/HorizontalMultiLevelHierarchy"/>
    <dgm:cxn modelId="{3CDCE556-8CE8-409F-A2D0-8BB4DDF83DEA}" type="presOf" srcId="{48C30B66-55B3-4811-B776-DE9D49A028DB}" destId="{482877D9-55B2-46F3-9DCC-A804C4708C47}" srcOrd="1" destOrd="0" presId="urn:microsoft.com/office/officeart/2008/layout/HorizontalMultiLevelHierarchy"/>
    <dgm:cxn modelId="{604DC17E-F2B7-4FB0-B96A-58CEEF2ECB65}" type="presOf" srcId="{81DD3504-4698-441E-BEEB-59C8470CB84F}" destId="{1B6124FE-7D89-4869-86AD-E9006FE3E4CF}" srcOrd="0" destOrd="0" presId="urn:microsoft.com/office/officeart/2008/layout/HorizontalMultiLevelHierarchy"/>
    <dgm:cxn modelId="{A9330980-F261-43C1-8EA3-EA554F025331}" type="presOf" srcId="{D23ADAC1-3CFB-4C15-AE1B-CFAD0834D309}" destId="{F2E0083A-3848-4C9A-9420-EE585D19FD08}" srcOrd="0" destOrd="0" presId="urn:microsoft.com/office/officeart/2008/layout/HorizontalMultiLevelHierarchy"/>
    <dgm:cxn modelId="{33548B81-72E2-4CC7-A319-E1A4153B2F4B}" type="presOf" srcId="{81B22947-D41A-4DC7-AEEC-3CD85C744D95}" destId="{CEFB6B4F-8B1B-40CE-9963-D65C40A27768}" srcOrd="1" destOrd="0" presId="urn:microsoft.com/office/officeart/2008/layout/HorizontalMultiLevelHierarchy"/>
    <dgm:cxn modelId="{EB223385-A9F4-40D5-8782-56DF47191A10}" type="presOf" srcId="{9FC5CA32-A2D8-495B-9DEC-8F20CB35D0FB}" destId="{F9A8FBC9-21B8-49E3-B103-1E450008AE8C}" srcOrd="1" destOrd="0" presId="urn:microsoft.com/office/officeart/2008/layout/HorizontalMultiLevelHierarchy"/>
    <dgm:cxn modelId="{73F47086-D8DB-4A9F-958F-9DA8D2A00907}" type="presOf" srcId="{4F021846-F812-4295-9161-E5249F4A4316}" destId="{E83ED5C2-A0BF-4E5D-AF33-4EAA40131CFC}" srcOrd="1" destOrd="0" presId="urn:microsoft.com/office/officeart/2008/layout/HorizontalMultiLevelHierarchy"/>
    <dgm:cxn modelId="{E1B2138C-C577-4D3A-ACC4-5FD221832C04}" type="presOf" srcId="{5E7E3909-6FD7-4EB6-A309-72B8C7C04F8D}" destId="{A4AB9AA0-92C9-440C-A338-55880629B4DC}" srcOrd="0" destOrd="0" presId="urn:microsoft.com/office/officeart/2008/layout/HorizontalMultiLevelHierarchy"/>
    <dgm:cxn modelId="{F25FD48E-B6F6-49A9-8FFE-39D6E4507117}" srcId="{EBF45F0F-1A24-43C0-A67D-B2A96381150A}" destId="{D3D99B2B-842C-4635-A880-F8EA01AEB10D}" srcOrd="0" destOrd="0" parTransId="{F2FBB041-45D1-464A-87B7-B8A256DA8042}" sibTransId="{CAF60EB1-8F70-48C3-B25C-1230B32E8F30}"/>
    <dgm:cxn modelId="{92A31797-5118-4A1E-A63F-18C397BFA892}" type="presOf" srcId="{66F155DF-231F-484E-890D-D26B830A0DC8}" destId="{190FDFD2-A01A-4D45-A008-A05D1A21BDF0}" srcOrd="0" destOrd="0" presId="urn:microsoft.com/office/officeart/2008/layout/HorizontalMultiLevelHierarchy"/>
    <dgm:cxn modelId="{FADB8E9C-8569-4B92-8514-B33E4117EAE9}" type="presOf" srcId="{339E095D-14DF-4219-A4A1-0E458DB1356A}" destId="{F783575A-4416-4D57-B593-160DC326DD0F}" srcOrd="1" destOrd="0" presId="urn:microsoft.com/office/officeart/2008/layout/HorizontalMultiLevelHierarchy"/>
    <dgm:cxn modelId="{0921AF9C-9CD9-4775-95D7-165B3DC817AF}" type="presOf" srcId="{E75F6A6F-ADFF-41EC-B648-073CA5E5246F}" destId="{06618C77-C339-45C4-A53A-DD9A82E87A20}" srcOrd="1" destOrd="0" presId="urn:microsoft.com/office/officeart/2008/layout/HorizontalMultiLevelHierarchy"/>
    <dgm:cxn modelId="{C193789E-A951-4F4D-968C-9B97BBB5CF79}" type="presOf" srcId="{80EF4F46-5987-441E-9DF4-5FB7F2280C55}" destId="{25BDFF63-3B02-468A-BE1B-185DE2C1E3A3}" srcOrd="1" destOrd="0" presId="urn:microsoft.com/office/officeart/2008/layout/HorizontalMultiLevelHierarchy"/>
    <dgm:cxn modelId="{724C829F-F74A-447C-97FE-F6110B061D7C}" srcId="{D3D99B2B-842C-4635-A880-F8EA01AEB10D}" destId="{2A2077E1-F458-4867-893A-6FC328413AF7}" srcOrd="2" destOrd="0" parTransId="{4F021846-F812-4295-9161-E5249F4A4316}" sibTransId="{EC0F8FC5-26FD-4513-A137-C27485D14A46}"/>
    <dgm:cxn modelId="{03574AA8-5C30-4420-8DEB-A0B538D0603E}" srcId="{D3D99B2B-842C-4635-A880-F8EA01AEB10D}" destId="{1254F468-43F4-49D3-9770-946853DB8CBE}" srcOrd="1" destOrd="0" parTransId="{48C30B66-55B3-4811-B776-DE9D49A028DB}" sibTransId="{F6B122A6-0199-4CB6-8867-44B3D540BDE2}"/>
    <dgm:cxn modelId="{FF0EDEB4-5309-4CC4-8750-02E7274E2639}" type="presOf" srcId="{F0590EDD-B6C3-4989-A570-8C36A20E7051}" destId="{4589582E-D019-43A6-B701-5171EC256218}" srcOrd="0" destOrd="0" presId="urn:microsoft.com/office/officeart/2008/layout/HorizontalMultiLevelHierarchy"/>
    <dgm:cxn modelId="{259574B7-2B8D-4610-B2FD-6D5C4389F626}" type="presOf" srcId="{4F021846-F812-4295-9161-E5249F4A4316}" destId="{500E1096-63AD-40CB-BC01-74E534D985B7}" srcOrd="0" destOrd="0" presId="urn:microsoft.com/office/officeart/2008/layout/HorizontalMultiLevelHierarchy"/>
    <dgm:cxn modelId="{EC0055BC-6ACC-451E-ABB2-75C23F66112B}" srcId="{D3D99B2B-842C-4635-A880-F8EA01AEB10D}" destId="{B3F24029-6204-4E04-866E-48E5AD153048}" srcOrd="0" destOrd="0" parTransId="{80EF4F46-5987-441E-9DF4-5FB7F2280C55}" sibTransId="{E446D772-1E04-42B3-99C9-8FA0D09D6F2B}"/>
    <dgm:cxn modelId="{62DCADBF-B9FE-4213-944F-158FB0FE00B5}" srcId="{E38D7805-4647-4840-A2EB-12F34FDF88D0}" destId="{F0590EDD-B6C3-4989-A570-8C36A20E7051}" srcOrd="0" destOrd="0" parTransId="{2D161C30-237A-49E1-AB4D-E0B9E640A9F0}" sibTransId="{1BBF3B5C-6F81-4A86-86E5-4DE6FFE6B010}"/>
    <dgm:cxn modelId="{A1E100C3-94FF-4F43-9B63-EF87E0202904}" type="presOf" srcId="{31FCABF8-757C-4088-9F70-F15A0802F039}" destId="{F201BE44-8B58-450A-A05C-85CD29FB1425}" srcOrd="1" destOrd="0" presId="urn:microsoft.com/office/officeart/2008/layout/HorizontalMultiLevelHierarchy"/>
    <dgm:cxn modelId="{D2763AC4-D479-4D42-87CC-E112809C8317}" type="presOf" srcId="{2353BFF9-935B-44F9-9517-5408031113CA}" destId="{EE21B6AF-BF40-4C8F-BFC7-3058B5CFBF78}" srcOrd="0" destOrd="0" presId="urn:microsoft.com/office/officeart/2008/layout/HorizontalMultiLevelHierarchy"/>
    <dgm:cxn modelId="{FB206CC7-D05F-4F24-8EC6-72B221183760}" type="presOf" srcId="{31FCABF8-757C-4088-9F70-F15A0802F039}" destId="{CF2A02EB-FCC0-44A1-AD2E-E930DCAAE924}" srcOrd="0" destOrd="0" presId="urn:microsoft.com/office/officeart/2008/layout/HorizontalMultiLevelHierarchy"/>
    <dgm:cxn modelId="{B5F34BCC-46D5-4D3C-B8BD-DD900EB50C13}" type="presOf" srcId="{189968C0-7532-488A-981A-604E499E4325}" destId="{435FB8FF-7E2F-4BED-A8D7-34FE593685CB}" srcOrd="0" destOrd="0" presId="urn:microsoft.com/office/officeart/2008/layout/HorizontalMultiLevelHierarchy"/>
    <dgm:cxn modelId="{634655CF-B4F3-4C6C-87C7-F7CA67BD29DB}" type="presOf" srcId="{FDCFCE21-DB89-4091-8F67-D25A940A05F0}" destId="{987CFB3D-9549-487A-8EF4-3C38F19D1639}" srcOrd="0" destOrd="0" presId="urn:microsoft.com/office/officeart/2008/layout/HorizontalMultiLevelHierarchy"/>
    <dgm:cxn modelId="{E3A478CF-3F23-47D6-AD29-4FBAADB76AC4}" type="presOf" srcId="{339E095D-14DF-4219-A4A1-0E458DB1356A}" destId="{6A232541-3330-445C-B72A-0D0D98252B4F}" srcOrd="0" destOrd="0" presId="urn:microsoft.com/office/officeart/2008/layout/HorizontalMultiLevelHierarchy"/>
    <dgm:cxn modelId="{E6CE52D0-8D0A-4331-A9CF-326A91D9AEC2}" type="presOf" srcId="{2218C98C-5580-448A-9C85-AAD4C6BAE091}" destId="{68DA9194-177D-4B4C-ADE2-74E665E3BF0E}" srcOrd="1" destOrd="0" presId="urn:microsoft.com/office/officeart/2008/layout/HorizontalMultiLevelHierarchy"/>
    <dgm:cxn modelId="{2896B3D1-7574-4E8A-806A-F4E15DF8A694}" type="presOf" srcId="{2A2077E1-F458-4867-893A-6FC328413AF7}" destId="{C4E72362-6955-4A67-8F09-8475DF1B3647}" srcOrd="0" destOrd="0" presId="urn:microsoft.com/office/officeart/2008/layout/HorizontalMultiLevelHierarchy"/>
    <dgm:cxn modelId="{213A1BD3-86EF-45EF-BEB3-1D9F61B49463}" type="presOf" srcId="{2353BFF9-935B-44F9-9517-5408031113CA}" destId="{0C192623-1235-4199-AF8B-8FF6042F2A8B}" srcOrd="1" destOrd="0" presId="urn:microsoft.com/office/officeart/2008/layout/HorizontalMultiLevelHierarchy"/>
    <dgm:cxn modelId="{1156D3D3-C9F9-4071-98B2-AFA7A88DC979}" type="presOf" srcId="{7F404D83-2F1A-4F55-B567-070D46F768E9}" destId="{6570D8F1-FD31-44CA-B0DB-09032444A2CB}" srcOrd="0" destOrd="0" presId="urn:microsoft.com/office/officeart/2008/layout/HorizontalMultiLevelHierarchy"/>
    <dgm:cxn modelId="{ADDC31D6-D75D-49E8-9A30-58A91CC8EB38}" srcId="{1254F468-43F4-49D3-9770-946853DB8CBE}" destId="{5E7E3909-6FD7-4EB6-A309-72B8C7C04F8D}" srcOrd="1" destOrd="0" parTransId="{9FC5CA32-A2D8-495B-9DEC-8F20CB35D0FB}" sibTransId="{E5286297-2E95-4B25-ABE8-2BAB8C4DCBEF}"/>
    <dgm:cxn modelId="{6BABA6EB-5115-455A-ABEA-5DEE226C36C7}" type="presOf" srcId="{D2747448-5F6B-4EDE-93FE-82C76EE0C413}" destId="{14E8CACC-B511-4FF4-8A40-D8F962F73EBF}" srcOrd="0" destOrd="0" presId="urn:microsoft.com/office/officeart/2008/layout/HorizontalMultiLevelHierarchy"/>
    <dgm:cxn modelId="{C691DCED-0C71-465D-BB82-93B65ECB8A1D}" type="presOf" srcId="{1254F468-43F4-49D3-9770-946853DB8CBE}" destId="{FC3A17EB-597B-4130-9749-8E720787A65E}" srcOrd="0" destOrd="0" presId="urn:microsoft.com/office/officeart/2008/layout/HorizontalMultiLevelHierarchy"/>
    <dgm:cxn modelId="{8E3F67F1-F17F-4DD6-A985-F709A9E1E453}" srcId="{1254F468-43F4-49D3-9770-946853DB8CBE}" destId="{7F404D83-2F1A-4F55-B567-070D46F768E9}" srcOrd="0" destOrd="0" parTransId="{E75F6A6F-ADFF-41EC-B648-073CA5E5246F}" sibTransId="{652A5B6E-7030-4487-851E-0298CE92344E}"/>
    <dgm:cxn modelId="{10BBA6F2-9370-4A05-84E3-90D01524CC40}" type="presOf" srcId="{2218C98C-5580-448A-9C85-AAD4C6BAE091}" destId="{73DFF3DF-ECF3-460A-8193-3A8602B8D375}" srcOrd="0" destOrd="0" presId="urn:microsoft.com/office/officeart/2008/layout/HorizontalMultiLevelHierarchy"/>
    <dgm:cxn modelId="{720CC0F3-455B-412C-A37F-9B75E6BAAB79}" srcId="{5E7E3909-6FD7-4EB6-A309-72B8C7C04F8D}" destId="{9B8C47D4-3A41-4CA8-A5AE-BA5272CF1C5A}" srcOrd="0" destOrd="0" parTransId="{31FCABF8-757C-4088-9F70-F15A0802F039}" sibTransId="{CA45FD92-A33E-4669-9359-0241AAC6AE66}"/>
    <dgm:cxn modelId="{AF583AF9-5C50-43FB-9DBB-CDBFB3E72E8C}" type="presOf" srcId="{E75F6A6F-ADFF-41EC-B648-073CA5E5246F}" destId="{1343696C-7441-4271-A3D9-2D4C424C3EBA}" srcOrd="0" destOrd="0" presId="urn:microsoft.com/office/officeart/2008/layout/HorizontalMultiLevelHierarchy"/>
    <dgm:cxn modelId="{C91B87FA-7A36-45B4-A810-8FAC7DF20CBC}" type="presOf" srcId="{9B8C47D4-3A41-4CA8-A5AE-BA5272CF1C5A}" destId="{647FEC15-5B34-4069-866C-B98324A8740E}" srcOrd="0" destOrd="0" presId="urn:microsoft.com/office/officeart/2008/layout/HorizontalMultiLevelHierarchy"/>
    <dgm:cxn modelId="{82312DFD-D3EE-4B98-B2F0-30A15D1B4DEE}" type="presOf" srcId="{86B6EC19-3274-497D-9576-AAEE63421EBC}" destId="{38DE920F-84F4-4A06-A1DD-C0EF02381320}" srcOrd="0" destOrd="0" presId="urn:microsoft.com/office/officeart/2008/layout/HorizontalMultiLevelHierarchy"/>
    <dgm:cxn modelId="{13228829-6A9C-4746-9970-AE487B0DD1B5}" type="presParOf" srcId="{4ECA1E83-1796-4469-ABF5-C707B906D33A}" destId="{96350AF8-0FA2-449F-AA80-8EFB1633C00F}" srcOrd="0" destOrd="0" presId="urn:microsoft.com/office/officeart/2008/layout/HorizontalMultiLevelHierarchy"/>
    <dgm:cxn modelId="{4D56DD41-74DE-4BF0-AA5B-781DBD60B395}" type="presParOf" srcId="{96350AF8-0FA2-449F-AA80-8EFB1633C00F}" destId="{348D0DC0-93E1-4834-8EC8-327F2B31E9B0}" srcOrd="0" destOrd="0" presId="urn:microsoft.com/office/officeart/2008/layout/HorizontalMultiLevelHierarchy"/>
    <dgm:cxn modelId="{DF6F45C8-D188-405F-AF73-81921909135D}" type="presParOf" srcId="{96350AF8-0FA2-449F-AA80-8EFB1633C00F}" destId="{AA1E3930-196A-45AA-A66A-75D61C296FA5}" srcOrd="1" destOrd="0" presId="urn:microsoft.com/office/officeart/2008/layout/HorizontalMultiLevelHierarchy"/>
    <dgm:cxn modelId="{517072A0-C694-4B08-80FF-EE17AFEBA3D1}" type="presParOf" srcId="{AA1E3930-196A-45AA-A66A-75D61C296FA5}" destId="{3A8FAE6E-7FDB-4A66-A0B9-0EE43D71F39C}" srcOrd="0" destOrd="0" presId="urn:microsoft.com/office/officeart/2008/layout/HorizontalMultiLevelHierarchy"/>
    <dgm:cxn modelId="{2097E37F-8061-467E-9B9A-382E7CCD701D}" type="presParOf" srcId="{3A8FAE6E-7FDB-4A66-A0B9-0EE43D71F39C}" destId="{25BDFF63-3B02-468A-BE1B-185DE2C1E3A3}" srcOrd="0" destOrd="0" presId="urn:microsoft.com/office/officeart/2008/layout/HorizontalMultiLevelHierarchy"/>
    <dgm:cxn modelId="{7B6B23E8-E94C-43A2-A5B0-5DCA61415A3B}" type="presParOf" srcId="{AA1E3930-196A-45AA-A66A-75D61C296FA5}" destId="{9157AC54-3579-4988-9D10-51A257845F1F}" srcOrd="1" destOrd="0" presId="urn:microsoft.com/office/officeart/2008/layout/HorizontalMultiLevelHierarchy"/>
    <dgm:cxn modelId="{89166FE3-6A49-40BF-8F29-5D5E9B527F38}" type="presParOf" srcId="{9157AC54-3579-4988-9D10-51A257845F1F}" destId="{F44A62A6-7ECA-4A90-8534-9ADAF21E2132}" srcOrd="0" destOrd="0" presId="urn:microsoft.com/office/officeart/2008/layout/HorizontalMultiLevelHierarchy"/>
    <dgm:cxn modelId="{002FBD91-9420-49FE-833B-972F807A7AB6}" type="presParOf" srcId="{9157AC54-3579-4988-9D10-51A257845F1F}" destId="{95ACC042-80E1-45AC-BB47-1DD99057D7F1}" srcOrd="1" destOrd="0" presId="urn:microsoft.com/office/officeart/2008/layout/HorizontalMultiLevelHierarchy"/>
    <dgm:cxn modelId="{CE544FAA-2BB3-4318-A510-DCBDABBC0881}" type="presParOf" srcId="{95ACC042-80E1-45AC-BB47-1DD99057D7F1}" destId="{73DFF3DF-ECF3-460A-8193-3A8602B8D375}" srcOrd="0" destOrd="0" presId="urn:microsoft.com/office/officeart/2008/layout/HorizontalMultiLevelHierarchy"/>
    <dgm:cxn modelId="{1A5EE032-76BC-467B-8BF4-CB065F0E2537}" type="presParOf" srcId="{73DFF3DF-ECF3-460A-8193-3A8602B8D375}" destId="{68DA9194-177D-4B4C-ADE2-74E665E3BF0E}" srcOrd="0" destOrd="0" presId="urn:microsoft.com/office/officeart/2008/layout/HorizontalMultiLevelHierarchy"/>
    <dgm:cxn modelId="{2F9CBEB2-53D3-4142-B841-836D0F23745B}" type="presParOf" srcId="{95ACC042-80E1-45AC-BB47-1DD99057D7F1}" destId="{55722C3E-28C9-452F-AD59-D06B8D0882A0}" srcOrd="1" destOrd="0" presId="urn:microsoft.com/office/officeart/2008/layout/HorizontalMultiLevelHierarchy"/>
    <dgm:cxn modelId="{5F82F81C-3C2C-4249-83C9-5DC40C0B6239}" type="presParOf" srcId="{55722C3E-28C9-452F-AD59-D06B8D0882A0}" destId="{8983FFBB-6264-4213-9175-35A2B206EDCB}" srcOrd="0" destOrd="0" presId="urn:microsoft.com/office/officeart/2008/layout/HorizontalMultiLevelHierarchy"/>
    <dgm:cxn modelId="{2B2F40AE-7984-47FE-B195-CFA384F9B50D}" type="presParOf" srcId="{55722C3E-28C9-452F-AD59-D06B8D0882A0}" destId="{4B5EC767-A2CF-42BB-836A-57065E647B01}" srcOrd="1" destOrd="0" presId="urn:microsoft.com/office/officeart/2008/layout/HorizontalMultiLevelHierarchy"/>
    <dgm:cxn modelId="{E1FA79BF-63B7-4D1F-B225-A094427A2A48}" type="presParOf" srcId="{4B5EC767-A2CF-42BB-836A-57065E647B01}" destId="{542FF116-9AF7-48E9-ABA4-CF120B8939CA}" srcOrd="0" destOrd="0" presId="urn:microsoft.com/office/officeart/2008/layout/HorizontalMultiLevelHierarchy"/>
    <dgm:cxn modelId="{42AE43A6-E1FC-4243-AC94-F2874DB84D37}" type="presParOf" srcId="{542FF116-9AF7-48E9-ABA4-CF120B8939CA}" destId="{45845921-CE85-43A1-8BAE-8682151D5DF4}" srcOrd="0" destOrd="0" presId="urn:microsoft.com/office/officeart/2008/layout/HorizontalMultiLevelHierarchy"/>
    <dgm:cxn modelId="{2B591A89-5D87-400B-80ED-2698242898D2}" type="presParOf" srcId="{4B5EC767-A2CF-42BB-836A-57065E647B01}" destId="{333F5FE4-F55B-4BDE-8E04-09234D3B5B7F}" srcOrd="1" destOrd="0" presId="urn:microsoft.com/office/officeart/2008/layout/HorizontalMultiLevelHierarchy"/>
    <dgm:cxn modelId="{3867AE4A-A971-49CE-A968-FA8F90EE558F}" type="presParOf" srcId="{333F5FE4-F55B-4BDE-8E04-09234D3B5B7F}" destId="{435FB8FF-7E2F-4BED-A8D7-34FE593685CB}" srcOrd="0" destOrd="0" presId="urn:microsoft.com/office/officeart/2008/layout/HorizontalMultiLevelHierarchy"/>
    <dgm:cxn modelId="{1020DE3F-9DA6-4892-B5E7-34C8B9B2EB09}" type="presParOf" srcId="{333F5FE4-F55B-4BDE-8E04-09234D3B5B7F}" destId="{D2E9D0F0-ECE1-45FC-88B7-FE5F965603BD}" srcOrd="1" destOrd="0" presId="urn:microsoft.com/office/officeart/2008/layout/HorizontalMultiLevelHierarchy"/>
    <dgm:cxn modelId="{C38B3B06-DA02-4E65-AC8F-64FBFC4AE220}" type="presParOf" srcId="{AA1E3930-196A-45AA-A66A-75D61C296FA5}" destId="{6679BF30-0989-408F-AFF9-0D620E48DA95}" srcOrd="2" destOrd="0" presId="urn:microsoft.com/office/officeart/2008/layout/HorizontalMultiLevelHierarchy"/>
    <dgm:cxn modelId="{F5688F96-DBDE-4DDB-82EB-2FAFDEE44A98}" type="presParOf" srcId="{6679BF30-0989-408F-AFF9-0D620E48DA95}" destId="{482877D9-55B2-46F3-9DCC-A804C4708C47}" srcOrd="0" destOrd="0" presId="urn:microsoft.com/office/officeart/2008/layout/HorizontalMultiLevelHierarchy"/>
    <dgm:cxn modelId="{F194AB97-3647-4D6E-96D8-EE554E7A571D}" type="presParOf" srcId="{AA1E3930-196A-45AA-A66A-75D61C296FA5}" destId="{E24F5BEF-D42E-484B-8492-FD1F90D0F43B}" srcOrd="3" destOrd="0" presId="urn:microsoft.com/office/officeart/2008/layout/HorizontalMultiLevelHierarchy"/>
    <dgm:cxn modelId="{63235E9A-4665-43E3-9EB7-CC78EB8945BB}" type="presParOf" srcId="{E24F5BEF-D42E-484B-8492-FD1F90D0F43B}" destId="{FC3A17EB-597B-4130-9749-8E720787A65E}" srcOrd="0" destOrd="0" presId="urn:microsoft.com/office/officeart/2008/layout/HorizontalMultiLevelHierarchy"/>
    <dgm:cxn modelId="{2D29CE39-134F-4B66-9537-A2DE2A15F6D1}" type="presParOf" srcId="{E24F5BEF-D42E-484B-8492-FD1F90D0F43B}" destId="{B7D407EE-8CCC-4DC1-9FA8-A32E59F7E45E}" srcOrd="1" destOrd="0" presId="urn:microsoft.com/office/officeart/2008/layout/HorizontalMultiLevelHierarchy"/>
    <dgm:cxn modelId="{7DE33A58-C028-4657-92F9-64DCE8001F60}" type="presParOf" srcId="{B7D407EE-8CCC-4DC1-9FA8-A32E59F7E45E}" destId="{1343696C-7441-4271-A3D9-2D4C424C3EBA}" srcOrd="0" destOrd="0" presId="urn:microsoft.com/office/officeart/2008/layout/HorizontalMultiLevelHierarchy"/>
    <dgm:cxn modelId="{B5102947-EC2D-4521-9DA1-4BB3A849738E}" type="presParOf" srcId="{1343696C-7441-4271-A3D9-2D4C424C3EBA}" destId="{06618C77-C339-45C4-A53A-DD9A82E87A20}" srcOrd="0" destOrd="0" presId="urn:microsoft.com/office/officeart/2008/layout/HorizontalMultiLevelHierarchy"/>
    <dgm:cxn modelId="{57400023-7DE9-4402-AED3-F616F649B545}" type="presParOf" srcId="{B7D407EE-8CCC-4DC1-9FA8-A32E59F7E45E}" destId="{38717756-8AEF-46DE-9080-A74FD38D5DD9}" srcOrd="1" destOrd="0" presId="urn:microsoft.com/office/officeart/2008/layout/HorizontalMultiLevelHierarchy"/>
    <dgm:cxn modelId="{F5170C37-A121-4B84-AD97-61DC38D905C6}" type="presParOf" srcId="{38717756-8AEF-46DE-9080-A74FD38D5DD9}" destId="{6570D8F1-FD31-44CA-B0DB-09032444A2CB}" srcOrd="0" destOrd="0" presId="urn:microsoft.com/office/officeart/2008/layout/HorizontalMultiLevelHierarchy"/>
    <dgm:cxn modelId="{C052B828-21BE-4FBB-B554-379D46BE7397}" type="presParOf" srcId="{38717756-8AEF-46DE-9080-A74FD38D5DD9}" destId="{EB24CC55-8564-4A3D-855D-5F2592609FAE}" srcOrd="1" destOrd="0" presId="urn:microsoft.com/office/officeart/2008/layout/HorizontalMultiLevelHierarchy"/>
    <dgm:cxn modelId="{071FA555-FB4A-43CE-95D5-66B88ECCA9CD}" type="presParOf" srcId="{EB24CC55-8564-4A3D-855D-5F2592609FAE}" destId="{6A232541-3330-445C-B72A-0D0D98252B4F}" srcOrd="0" destOrd="0" presId="urn:microsoft.com/office/officeart/2008/layout/HorizontalMultiLevelHierarchy"/>
    <dgm:cxn modelId="{E0DF6A10-9DB8-4A17-ABA0-5428ED9E95E1}" type="presParOf" srcId="{6A232541-3330-445C-B72A-0D0D98252B4F}" destId="{F783575A-4416-4D57-B593-160DC326DD0F}" srcOrd="0" destOrd="0" presId="urn:microsoft.com/office/officeart/2008/layout/HorizontalMultiLevelHierarchy"/>
    <dgm:cxn modelId="{E5CF758C-DF34-4BC1-B3A8-3521C583B770}" type="presParOf" srcId="{EB24CC55-8564-4A3D-855D-5F2592609FAE}" destId="{1F6B9D55-D40E-4292-8F6D-F7EC88A873F2}" srcOrd="1" destOrd="0" presId="urn:microsoft.com/office/officeart/2008/layout/HorizontalMultiLevelHierarchy"/>
    <dgm:cxn modelId="{9C5F994D-623C-456B-92CA-7FD92C8672EF}" type="presParOf" srcId="{1F6B9D55-D40E-4292-8F6D-F7EC88A873F2}" destId="{B430B9C2-1444-4457-8FB6-72E403A7DFA1}" srcOrd="0" destOrd="0" presId="urn:microsoft.com/office/officeart/2008/layout/HorizontalMultiLevelHierarchy"/>
    <dgm:cxn modelId="{21E237B7-B954-46E5-99D0-9BF4972E20F7}" type="presParOf" srcId="{1F6B9D55-D40E-4292-8F6D-F7EC88A873F2}" destId="{C5448F05-C7AA-444D-8D9F-B3E1713DDBF7}" srcOrd="1" destOrd="0" presId="urn:microsoft.com/office/officeart/2008/layout/HorizontalMultiLevelHierarchy"/>
    <dgm:cxn modelId="{D6931A4B-221C-4A41-86FC-3169E9B424F5}" type="presParOf" srcId="{EB24CC55-8564-4A3D-855D-5F2592609FAE}" destId="{ACA944F1-4B90-47D4-AFC1-C7E5787683FB}" srcOrd="2" destOrd="0" presId="urn:microsoft.com/office/officeart/2008/layout/HorizontalMultiLevelHierarchy"/>
    <dgm:cxn modelId="{B90773F9-54EE-40C3-93DC-C10F657B0F4A}" type="presParOf" srcId="{ACA944F1-4B90-47D4-AFC1-C7E5787683FB}" destId="{BAF13502-149F-4162-81B0-71FCA932E8A7}" srcOrd="0" destOrd="0" presId="urn:microsoft.com/office/officeart/2008/layout/HorizontalMultiLevelHierarchy"/>
    <dgm:cxn modelId="{70A7C021-4886-4E69-919D-29F6E33105BE}" type="presParOf" srcId="{EB24CC55-8564-4A3D-855D-5F2592609FAE}" destId="{C7A7B2F5-D448-4B7A-AC6E-0553D4C02AA9}" srcOrd="3" destOrd="0" presId="urn:microsoft.com/office/officeart/2008/layout/HorizontalMultiLevelHierarchy"/>
    <dgm:cxn modelId="{4F49E710-D6CD-4238-A8FB-12B2E8DB2981}" type="presParOf" srcId="{C7A7B2F5-D448-4B7A-AC6E-0553D4C02AA9}" destId="{1B6124FE-7D89-4869-86AD-E9006FE3E4CF}" srcOrd="0" destOrd="0" presId="urn:microsoft.com/office/officeart/2008/layout/HorizontalMultiLevelHierarchy"/>
    <dgm:cxn modelId="{07221310-B248-42DC-8A78-45B64AA6BE86}" type="presParOf" srcId="{C7A7B2F5-D448-4B7A-AC6E-0553D4C02AA9}" destId="{2C46E7F1-38E2-47A4-8516-2B64F91F6627}" srcOrd="1" destOrd="0" presId="urn:microsoft.com/office/officeart/2008/layout/HorizontalMultiLevelHierarchy"/>
    <dgm:cxn modelId="{67394CA0-6642-4F76-8992-901CD71399A5}" type="presParOf" srcId="{B7D407EE-8CCC-4DC1-9FA8-A32E59F7E45E}" destId="{77675AAD-B330-4A35-B0B0-AA3B387EF040}" srcOrd="2" destOrd="0" presId="urn:microsoft.com/office/officeart/2008/layout/HorizontalMultiLevelHierarchy"/>
    <dgm:cxn modelId="{838AE338-82FA-4E68-9E70-C41239ED8867}" type="presParOf" srcId="{77675AAD-B330-4A35-B0B0-AA3B387EF040}" destId="{F9A8FBC9-21B8-49E3-B103-1E450008AE8C}" srcOrd="0" destOrd="0" presId="urn:microsoft.com/office/officeart/2008/layout/HorizontalMultiLevelHierarchy"/>
    <dgm:cxn modelId="{A97CCC54-91D1-467F-8F53-9242C814146C}" type="presParOf" srcId="{B7D407EE-8CCC-4DC1-9FA8-A32E59F7E45E}" destId="{C10BC6EB-18BB-4E26-AF01-A65D7B846BC5}" srcOrd="3" destOrd="0" presId="urn:microsoft.com/office/officeart/2008/layout/HorizontalMultiLevelHierarchy"/>
    <dgm:cxn modelId="{EB6E5B0E-26CE-49C0-9DA3-598A614BF5BE}" type="presParOf" srcId="{C10BC6EB-18BB-4E26-AF01-A65D7B846BC5}" destId="{A4AB9AA0-92C9-440C-A338-55880629B4DC}" srcOrd="0" destOrd="0" presId="urn:microsoft.com/office/officeart/2008/layout/HorizontalMultiLevelHierarchy"/>
    <dgm:cxn modelId="{035A9445-7398-476B-BF22-DEFFBD4A4F10}" type="presParOf" srcId="{C10BC6EB-18BB-4E26-AF01-A65D7B846BC5}" destId="{3586822A-A454-437F-AF17-F1F4B07DE455}" srcOrd="1" destOrd="0" presId="urn:microsoft.com/office/officeart/2008/layout/HorizontalMultiLevelHierarchy"/>
    <dgm:cxn modelId="{A4F9C905-4F59-498A-897B-43666BACC86A}" type="presParOf" srcId="{3586822A-A454-437F-AF17-F1F4B07DE455}" destId="{CF2A02EB-FCC0-44A1-AD2E-E930DCAAE924}" srcOrd="0" destOrd="0" presId="urn:microsoft.com/office/officeart/2008/layout/HorizontalMultiLevelHierarchy"/>
    <dgm:cxn modelId="{4357EFF2-B66E-47E0-98B5-5F45F7EB8A85}" type="presParOf" srcId="{CF2A02EB-FCC0-44A1-AD2E-E930DCAAE924}" destId="{F201BE44-8B58-450A-A05C-85CD29FB1425}" srcOrd="0" destOrd="0" presId="urn:microsoft.com/office/officeart/2008/layout/HorizontalMultiLevelHierarchy"/>
    <dgm:cxn modelId="{8EAA3060-E9E1-4375-BAB4-F338FE9D5780}" type="presParOf" srcId="{3586822A-A454-437F-AF17-F1F4B07DE455}" destId="{09736080-FA5A-4852-8266-FBB807571D37}" srcOrd="1" destOrd="0" presId="urn:microsoft.com/office/officeart/2008/layout/HorizontalMultiLevelHierarchy"/>
    <dgm:cxn modelId="{F438E8BA-CCE7-4AC0-8B9C-9077619336E2}" type="presParOf" srcId="{09736080-FA5A-4852-8266-FBB807571D37}" destId="{647FEC15-5B34-4069-866C-B98324A8740E}" srcOrd="0" destOrd="0" presId="urn:microsoft.com/office/officeart/2008/layout/HorizontalMultiLevelHierarchy"/>
    <dgm:cxn modelId="{54BE891D-2706-4614-908A-D201AFD690AC}" type="presParOf" srcId="{09736080-FA5A-4852-8266-FBB807571D37}" destId="{53C6EB10-0AF2-4198-A4CE-A15C206397C5}" srcOrd="1" destOrd="0" presId="urn:microsoft.com/office/officeart/2008/layout/HorizontalMultiLevelHierarchy"/>
    <dgm:cxn modelId="{6CA363AB-5FE3-4E07-BB2E-4375670E7194}" type="presParOf" srcId="{AA1E3930-196A-45AA-A66A-75D61C296FA5}" destId="{500E1096-63AD-40CB-BC01-74E534D985B7}" srcOrd="4" destOrd="0" presId="urn:microsoft.com/office/officeart/2008/layout/HorizontalMultiLevelHierarchy"/>
    <dgm:cxn modelId="{0F1EE834-0781-4194-B381-B4A95EC569D6}" type="presParOf" srcId="{500E1096-63AD-40CB-BC01-74E534D985B7}" destId="{E83ED5C2-A0BF-4E5D-AF33-4EAA40131CFC}" srcOrd="0" destOrd="0" presId="urn:microsoft.com/office/officeart/2008/layout/HorizontalMultiLevelHierarchy"/>
    <dgm:cxn modelId="{C3E74811-AD41-44D0-8CD9-B387A8104FF6}" type="presParOf" srcId="{AA1E3930-196A-45AA-A66A-75D61C296FA5}" destId="{39BC5AA3-A19A-4253-A2EB-F4B47E66BEF3}" srcOrd="5" destOrd="0" presId="urn:microsoft.com/office/officeart/2008/layout/HorizontalMultiLevelHierarchy"/>
    <dgm:cxn modelId="{33B4A3CE-57D5-48F3-9885-98D51B1CC7E1}" type="presParOf" srcId="{39BC5AA3-A19A-4253-A2EB-F4B47E66BEF3}" destId="{C4E72362-6955-4A67-8F09-8475DF1B3647}" srcOrd="0" destOrd="0" presId="urn:microsoft.com/office/officeart/2008/layout/HorizontalMultiLevelHierarchy"/>
    <dgm:cxn modelId="{9EFF7267-29A4-4053-8A3D-995063234E47}" type="presParOf" srcId="{39BC5AA3-A19A-4253-A2EB-F4B47E66BEF3}" destId="{3BBD547B-7FED-4E56-B55C-A03F7198168D}" srcOrd="1" destOrd="0" presId="urn:microsoft.com/office/officeart/2008/layout/HorizontalMultiLevelHierarchy"/>
    <dgm:cxn modelId="{2ED9FCD5-9467-485B-BFB2-24C93AA5B664}" type="presParOf" srcId="{3BBD547B-7FED-4E56-B55C-A03F7198168D}" destId="{F2E0083A-3848-4C9A-9420-EE585D19FD08}" srcOrd="0" destOrd="0" presId="urn:microsoft.com/office/officeart/2008/layout/HorizontalMultiLevelHierarchy"/>
    <dgm:cxn modelId="{25E7C717-695D-4494-8506-0B3385D2E433}" type="presParOf" srcId="{F2E0083A-3848-4C9A-9420-EE585D19FD08}" destId="{6A325881-7D16-4C7A-B104-E61C19B63A90}" srcOrd="0" destOrd="0" presId="urn:microsoft.com/office/officeart/2008/layout/HorizontalMultiLevelHierarchy"/>
    <dgm:cxn modelId="{A5FA6010-E9E8-4550-A26E-0436CA6A0AE1}" type="presParOf" srcId="{3BBD547B-7FED-4E56-B55C-A03F7198168D}" destId="{81701984-77AD-4747-9930-241336FA074B}" srcOrd="1" destOrd="0" presId="urn:microsoft.com/office/officeart/2008/layout/HorizontalMultiLevelHierarchy"/>
    <dgm:cxn modelId="{59D81F11-94AA-4A67-A8DB-AC1BDD0902FE}" type="presParOf" srcId="{81701984-77AD-4747-9930-241336FA074B}" destId="{CC1AD4C6-C503-49C1-980B-D9C23F3EBD6C}" srcOrd="0" destOrd="0" presId="urn:microsoft.com/office/officeart/2008/layout/HorizontalMultiLevelHierarchy"/>
    <dgm:cxn modelId="{B7147B60-0CE7-4DA5-9360-ED8366321DA5}" type="presParOf" srcId="{81701984-77AD-4747-9930-241336FA074B}" destId="{0CCD5D3D-E20A-4814-869E-BA89945FEF16}" srcOrd="1" destOrd="0" presId="urn:microsoft.com/office/officeart/2008/layout/HorizontalMultiLevelHierarchy"/>
    <dgm:cxn modelId="{4B96DD45-2DB5-4DAD-96F9-F4A9FCE73F70}" type="presParOf" srcId="{0CCD5D3D-E20A-4814-869E-BA89945FEF16}" destId="{2124BBF6-8AE7-4C09-8424-E70B286201E5}" srcOrd="0" destOrd="0" presId="urn:microsoft.com/office/officeart/2008/layout/HorizontalMultiLevelHierarchy"/>
    <dgm:cxn modelId="{1EFD39BE-C9FB-4653-A9B0-C61F5EA69883}" type="presParOf" srcId="{2124BBF6-8AE7-4C09-8424-E70B286201E5}" destId="{D8ECFBDF-B205-4163-BAAE-994D2692AF52}" srcOrd="0" destOrd="0" presId="urn:microsoft.com/office/officeart/2008/layout/HorizontalMultiLevelHierarchy"/>
    <dgm:cxn modelId="{88F04438-FFD2-4735-8629-D798F85D7226}" type="presParOf" srcId="{0CCD5D3D-E20A-4814-869E-BA89945FEF16}" destId="{145CBCDD-C18C-45D3-B44D-362C4644BA22}" srcOrd="1" destOrd="0" presId="urn:microsoft.com/office/officeart/2008/layout/HorizontalMultiLevelHierarchy"/>
    <dgm:cxn modelId="{B35AC94B-1231-4928-ACCF-E97026358559}" type="presParOf" srcId="{145CBCDD-C18C-45D3-B44D-362C4644BA22}" destId="{4589582E-D019-43A6-B701-5171EC256218}" srcOrd="0" destOrd="0" presId="urn:microsoft.com/office/officeart/2008/layout/HorizontalMultiLevelHierarchy"/>
    <dgm:cxn modelId="{D7235E90-DFB3-4CD0-991C-965C5D353D86}" type="presParOf" srcId="{145CBCDD-C18C-45D3-B44D-362C4644BA22}" destId="{F7DFECD0-5EFD-4F02-891D-A81AA60BC59B}" srcOrd="1" destOrd="0" presId="urn:microsoft.com/office/officeart/2008/layout/HorizontalMultiLevelHierarchy"/>
    <dgm:cxn modelId="{804BD62E-1FE9-4121-9D4A-73F5E652912C}" type="presParOf" srcId="{0CCD5D3D-E20A-4814-869E-BA89945FEF16}" destId="{EE21B6AF-BF40-4C8F-BFC7-3058B5CFBF78}" srcOrd="2" destOrd="0" presId="urn:microsoft.com/office/officeart/2008/layout/HorizontalMultiLevelHierarchy"/>
    <dgm:cxn modelId="{EF09126B-A2AA-4C89-9889-B9D57FB80E9E}" type="presParOf" srcId="{EE21B6AF-BF40-4C8F-BFC7-3058B5CFBF78}" destId="{0C192623-1235-4199-AF8B-8FF6042F2A8B}" srcOrd="0" destOrd="0" presId="urn:microsoft.com/office/officeart/2008/layout/HorizontalMultiLevelHierarchy"/>
    <dgm:cxn modelId="{AE234E0E-6F9C-4C20-974D-C81669FBB3CB}" type="presParOf" srcId="{0CCD5D3D-E20A-4814-869E-BA89945FEF16}" destId="{6CDF9871-20AC-4EBE-8AB0-343BF34F0B79}" srcOrd="3" destOrd="0" presId="urn:microsoft.com/office/officeart/2008/layout/HorizontalMultiLevelHierarchy"/>
    <dgm:cxn modelId="{C7489818-D820-43B2-B5A3-0652EA04BC1D}" type="presParOf" srcId="{6CDF9871-20AC-4EBE-8AB0-343BF34F0B79}" destId="{14E8CACC-B511-4FF4-8A40-D8F962F73EBF}" srcOrd="0" destOrd="0" presId="urn:microsoft.com/office/officeart/2008/layout/HorizontalMultiLevelHierarchy"/>
    <dgm:cxn modelId="{CAFA07F3-E09C-41F9-AE48-A7B4F0C6029D}" type="presParOf" srcId="{6CDF9871-20AC-4EBE-8AB0-343BF34F0B79}" destId="{3E4B6C90-6708-4032-9D5D-678958C1B9EC}" srcOrd="1" destOrd="0" presId="urn:microsoft.com/office/officeart/2008/layout/HorizontalMultiLevelHierarchy"/>
    <dgm:cxn modelId="{1D0B2289-5696-4752-A8DE-7C148A9EA75D}" type="presParOf" srcId="{3BBD547B-7FED-4E56-B55C-A03F7198168D}" destId="{987CFB3D-9549-487A-8EF4-3C38F19D1639}" srcOrd="2" destOrd="0" presId="urn:microsoft.com/office/officeart/2008/layout/HorizontalMultiLevelHierarchy"/>
    <dgm:cxn modelId="{EBFB28E1-A28D-428E-8E7B-E1A046C51529}" type="presParOf" srcId="{987CFB3D-9549-487A-8EF4-3C38F19D1639}" destId="{547B060A-BBDB-4243-8C38-3B1A7E6A92AF}" srcOrd="0" destOrd="0" presId="urn:microsoft.com/office/officeart/2008/layout/HorizontalMultiLevelHierarchy"/>
    <dgm:cxn modelId="{B3C0C1E1-F5CD-46CA-918F-B9E3B5F3C74A}" type="presParOf" srcId="{3BBD547B-7FED-4E56-B55C-A03F7198168D}" destId="{C848D054-DDD0-4974-A930-078751122851}" srcOrd="3" destOrd="0" presId="urn:microsoft.com/office/officeart/2008/layout/HorizontalMultiLevelHierarchy"/>
    <dgm:cxn modelId="{AF74C349-7810-4DE6-A57F-D14E752A9493}" type="presParOf" srcId="{C848D054-DDD0-4974-A930-078751122851}" destId="{38DE920F-84F4-4A06-A1DD-C0EF02381320}" srcOrd="0" destOrd="0" presId="urn:microsoft.com/office/officeart/2008/layout/HorizontalMultiLevelHierarchy"/>
    <dgm:cxn modelId="{D5CDA6A9-BE34-4B9F-9E82-16C3D41DADAA}" type="presParOf" srcId="{C848D054-DDD0-4974-A930-078751122851}" destId="{DCCBF594-85B1-4FD4-A71A-64271EFFAC75}" srcOrd="1" destOrd="0" presId="urn:microsoft.com/office/officeart/2008/layout/HorizontalMultiLevelHierarchy"/>
    <dgm:cxn modelId="{98371339-F7D5-43D0-A205-1B9D1CC36EE3}" type="presParOf" srcId="{DCCBF594-85B1-4FD4-A71A-64271EFFAC75}" destId="{40B991B5-6A2B-47B6-87AF-EBEA4BF847DD}" srcOrd="0" destOrd="0" presId="urn:microsoft.com/office/officeart/2008/layout/HorizontalMultiLevelHierarchy"/>
    <dgm:cxn modelId="{508BF187-CD05-4A44-9D9D-98B3C6E07D77}" type="presParOf" srcId="{40B991B5-6A2B-47B6-87AF-EBEA4BF847DD}" destId="{CEFB6B4F-8B1B-40CE-9963-D65C40A27768}" srcOrd="0" destOrd="0" presId="urn:microsoft.com/office/officeart/2008/layout/HorizontalMultiLevelHierarchy"/>
    <dgm:cxn modelId="{908F73C5-CBEB-4213-894C-06446C67AE6C}" type="presParOf" srcId="{DCCBF594-85B1-4FD4-A71A-64271EFFAC75}" destId="{CAFA1771-082E-4762-9FB1-B9DF89734527}" srcOrd="1" destOrd="0" presId="urn:microsoft.com/office/officeart/2008/layout/HorizontalMultiLevelHierarchy"/>
    <dgm:cxn modelId="{D37145A6-B68F-403E-9C5C-DC36C138466B}" type="presParOf" srcId="{CAFA1771-082E-4762-9FB1-B9DF89734527}" destId="{190FDFD2-A01A-4D45-A008-A05D1A21BDF0}" srcOrd="0" destOrd="0" presId="urn:microsoft.com/office/officeart/2008/layout/HorizontalMultiLevelHierarchy"/>
    <dgm:cxn modelId="{55CABACC-BBF0-4EE8-9794-03D07853414A}" type="presParOf" srcId="{CAFA1771-082E-4762-9FB1-B9DF89734527}" destId="{A1A68DA3-C3C0-4438-AAC3-BC014181E58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9139F-EC44-4206-8866-06AB64A376A9}">
      <dsp:nvSpPr>
        <dsp:cNvPr id="0" name=""/>
        <dsp:cNvSpPr/>
      </dsp:nvSpPr>
      <dsp:spPr>
        <a:xfrm>
          <a:off x="5836136" y="4949517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972" y="0"/>
              </a:lnTo>
              <a:lnTo>
                <a:pt x="264972" y="504901"/>
              </a:lnTo>
              <a:lnTo>
                <a:pt x="529944" y="504901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5183669"/>
        <a:ext cx="36598" cy="36598"/>
      </dsp:txXfrm>
    </dsp:sp>
    <dsp:sp modelId="{F2E0083A-3848-4C9A-9420-EE585D19FD08}">
      <dsp:nvSpPr>
        <dsp:cNvPr id="0" name=""/>
        <dsp:cNvSpPr/>
      </dsp:nvSpPr>
      <dsp:spPr>
        <a:xfrm>
          <a:off x="5836136" y="4444615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504901"/>
              </a:moveTo>
              <a:lnTo>
                <a:pt x="264972" y="504901"/>
              </a:lnTo>
              <a:lnTo>
                <a:pt x="264972" y="0"/>
              </a:lnTo>
              <a:lnTo>
                <a:pt x="52994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4678767"/>
        <a:ext cx="36598" cy="36598"/>
      </dsp:txXfrm>
    </dsp:sp>
    <dsp:sp modelId="{500E1096-63AD-40CB-BC01-74E534D985B7}">
      <dsp:nvSpPr>
        <dsp:cNvPr id="0" name=""/>
        <dsp:cNvSpPr/>
      </dsp:nvSpPr>
      <dsp:spPr>
        <a:xfrm>
          <a:off x="2656467" y="2929910"/>
          <a:ext cx="529944" cy="2019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972" y="0"/>
              </a:lnTo>
              <a:lnTo>
                <a:pt x="264972" y="2019606"/>
              </a:lnTo>
              <a:lnTo>
                <a:pt x="529944" y="201960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2869240" y="3887514"/>
        <a:ext cx="104398" cy="104398"/>
      </dsp:txXfrm>
    </dsp:sp>
    <dsp:sp modelId="{542CAD94-1A6D-4C2C-97D8-2CAAA12497EE}">
      <dsp:nvSpPr>
        <dsp:cNvPr id="0" name=""/>
        <dsp:cNvSpPr/>
      </dsp:nvSpPr>
      <dsp:spPr>
        <a:xfrm>
          <a:off x="2656467" y="2929910"/>
          <a:ext cx="529944" cy="1009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972" y="0"/>
              </a:lnTo>
              <a:lnTo>
                <a:pt x="264972" y="1009803"/>
              </a:lnTo>
              <a:lnTo>
                <a:pt x="529944" y="1009803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892930" y="3406301"/>
        <a:ext cx="57020" cy="57020"/>
      </dsp:txXfrm>
    </dsp:sp>
    <dsp:sp modelId="{8DBBC031-9130-4FE2-931F-88542F8A8C7D}">
      <dsp:nvSpPr>
        <dsp:cNvPr id="0" name=""/>
        <dsp:cNvSpPr/>
      </dsp:nvSpPr>
      <dsp:spPr>
        <a:xfrm>
          <a:off x="5836136" y="2929910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972" y="0"/>
              </a:lnTo>
              <a:lnTo>
                <a:pt x="264972" y="504901"/>
              </a:lnTo>
              <a:lnTo>
                <a:pt x="529944" y="504901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3164062"/>
        <a:ext cx="36598" cy="36598"/>
      </dsp:txXfrm>
    </dsp:sp>
    <dsp:sp modelId="{1343696C-7441-4271-A3D9-2D4C424C3EBA}">
      <dsp:nvSpPr>
        <dsp:cNvPr id="0" name=""/>
        <dsp:cNvSpPr/>
      </dsp:nvSpPr>
      <dsp:spPr>
        <a:xfrm>
          <a:off x="5836136" y="2425008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504901"/>
              </a:moveTo>
              <a:lnTo>
                <a:pt x="264972" y="504901"/>
              </a:lnTo>
              <a:lnTo>
                <a:pt x="264972" y="0"/>
              </a:lnTo>
              <a:lnTo>
                <a:pt x="52994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2659160"/>
        <a:ext cx="36598" cy="36598"/>
      </dsp:txXfrm>
    </dsp:sp>
    <dsp:sp modelId="{6679BF30-0989-408F-AFF9-0D620E48DA95}">
      <dsp:nvSpPr>
        <dsp:cNvPr id="0" name=""/>
        <dsp:cNvSpPr/>
      </dsp:nvSpPr>
      <dsp:spPr>
        <a:xfrm>
          <a:off x="2656467" y="2884190"/>
          <a:ext cx="5299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9944" y="4572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908191" y="2916661"/>
        <a:ext cx="26497" cy="26497"/>
      </dsp:txXfrm>
    </dsp:sp>
    <dsp:sp modelId="{179DD546-8216-4FA3-9C92-D20403093155}">
      <dsp:nvSpPr>
        <dsp:cNvPr id="0" name=""/>
        <dsp:cNvSpPr/>
      </dsp:nvSpPr>
      <dsp:spPr>
        <a:xfrm>
          <a:off x="5836136" y="910303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972" y="0"/>
              </a:lnTo>
              <a:lnTo>
                <a:pt x="264972" y="504901"/>
              </a:lnTo>
              <a:lnTo>
                <a:pt x="529944" y="504901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1144455"/>
        <a:ext cx="36598" cy="36598"/>
      </dsp:txXfrm>
    </dsp:sp>
    <dsp:sp modelId="{73DFF3DF-ECF3-460A-8193-3A8602B8D375}">
      <dsp:nvSpPr>
        <dsp:cNvPr id="0" name=""/>
        <dsp:cNvSpPr/>
      </dsp:nvSpPr>
      <dsp:spPr>
        <a:xfrm>
          <a:off x="5836136" y="405402"/>
          <a:ext cx="529944" cy="504901"/>
        </a:xfrm>
        <a:custGeom>
          <a:avLst/>
          <a:gdLst/>
          <a:ahLst/>
          <a:cxnLst/>
          <a:rect l="0" t="0" r="0" b="0"/>
          <a:pathLst>
            <a:path>
              <a:moveTo>
                <a:pt x="0" y="504901"/>
              </a:moveTo>
              <a:lnTo>
                <a:pt x="264972" y="504901"/>
              </a:lnTo>
              <a:lnTo>
                <a:pt x="264972" y="0"/>
              </a:lnTo>
              <a:lnTo>
                <a:pt x="52994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2810" y="639553"/>
        <a:ext cx="36598" cy="36598"/>
      </dsp:txXfrm>
    </dsp:sp>
    <dsp:sp modelId="{3A8FAE6E-7FDB-4A66-A0B9-0EE43D71F39C}">
      <dsp:nvSpPr>
        <dsp:cNvPr id="0" name=""/>
        <dsp:cNvSpPr/>
      </dsp:nvSpPr>
      <dsp:spPr>
        <a:xfrm>
          <a:off x="2656467" y="910303"/>
          <a:ext cx="529944" cy="2019606"/>
        </a:xfrm>
        <a:custGeom>
          <a:avLst/>
          <a:gdLst/>
          <a:ahLst/>
          <a:cxnLst/>
          <a:rect l="0" t="0" r="0" b="0"/>
          <a:pathLst>
            <a:path>
              <a:moveTo>
                <a:pt x="0" y="2019606"/>
              </a:moveTo>
              <a:lnTo>
                <a:pt x="264972" y="2019606"/>
              </a:lnTo>
              <a:lnTo>
                <a:pt x="264972" y="0"/>
              </a:lnTo>
              <a:lnTo>
                <a:pt x="529944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2869240" y="1867907"/>
        <a:ext cx="104398" cy="104398"/>
      </dsp:txXfrm>
    </dsp:sp>
    <dsp:sp modelId="{348D0DC0-93E1-4834-8EC8-327F2B31E9B0}">
      <dsp:nvSpPr>
        <dsp:cNvPr id="0" name=""/>
        <dsp:cNvSpPr/>
      </dsp:nvSpPr>
      <dsp:spPr>
        <a:xfrm rot="16200000">
          <a:off x="126644" y="2525989"/>
          <a:ext cx="4251803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200" kern="1200" dirty="0"/>
            <a:t>Languages </a:t>
          </a:r>
        </a:p>
      </dsp:txBody>
      <dsp:txXfrm>
        <a:off x="126644" y="2525989"/>
        <a:ext cx="4251803" cy="807842"/>
      </dsp:txXfrm>
    </dsp:sp>
    <dsp:sp modelId="{F44A62A6-7ECA-4A90-8534-9ADAF21E2132}">
      <dsp:nvSpPr>
        <dsp:cNvPr id="0" name=""/>
        <dsp:cNvSpPr/>
      </dsp:nvSpPr>
      <dsp:spPr>
        <a:xfrm>
          <a:off x="3186412" y="506382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BGE English</a:t>
          </a:r>
        </a:p>
      </dsp:txBody>
      <dsp:txXfrm>
        <a:off x="3186412" y="506382"/>
        <a:ext cx="2649724" cy="807842"/>
      </dsp:txXfrm>
    </dsp:sp>
    <dsp:sp modelId="{8983FFBB-6264-4213-9175-35A2B206EDCB}">
      <dsp:nvSpPr>
        <dsp:cNvPr id="0" name=""/>
        <dsp:cNvSpPr/>
      </dsp:nvSpPr>
      <dsp:spPr>
        <a:xfrm>
          <a:off x="6366081" y="1480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SQA English (S4-S6)</a:t>
          </a:r>
        </a:p>
      </dsp:txBody>
      <dsp:txXfrm>
        <a:off x="6366081" y="1480"/>
        <a:ext cx="2649724" cy="807842"/>
      </dsp:txXfrm>
    </dsp:sp>
    <dsp:sp modelId="{EE962A0D-995D-4920-BE7B-400FEC0A550B}">
      <dsp:nvSpPr>
        <dsp:cNvPr id="0" name=""/>
        <dsp:cNvSpPr/>
      </dsp:nvSpPr>
      <dsp:spPr>
        <a:xfrm>
          <a:off x="6366081" y="1011284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Faculty Alternatives like Media or Scottish Studies (S5/6 only)</a:t>
          </a:r>
        </a:p>
      </dsp:txBody>
      <dsp:txXfrm>
        <a:off x="6366081" y="1011284"/>
        <a:ext cx="2649724" cy="807842"/>
      </dsp:txXfrm>
    </dsp:sp>
    <dsp:sp modelId="{FC3A17EB-597B-4130-9749-8E720787A65E}">
      <dsp:nvSpPr>
        <dsp:cNvPr id="0" name=""/>
        <dsp:cNvSpPr/>
      </dsp:nvSpPr>
      <dsp:spPr>
        <a:xfrm>
          <a:off x="3186412" y="2525989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Elective Spanish</a:t>
          </a:r>
        </a:p>
      </dsp:txBody>
      <dsp:txXfrm>
        <a:off x="3186412" y="2525989"/>
        <a:ext cx="2649724" cy="807842"/>
      </dsp:txXfrm>
    </dsp:sp>
    <dsp:sp modelId="{6570D8F1-FD31-44CA-B0DB-09032444A2CB}">
      <dsp:nvSpPr>
        <dsp:cNvPr id="0" name=""/>
        <dsp:cNvSpPr/>
      </dsp:nvSpPr>
      <dsp:spPr>
        <a:xfrm>
          <a:off x="6366081" y="2021087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SQA Spanish (S4-S6)</a:t>
          </a:r>
        </a:p>
      </dsp:txBody>
      <dsp:txXfrm>
        <a:off x="6366081" y="2021087"/>
        <a:ext cx="2649724" cy="807842"/>
      </dsp:txXfrm>
    </dsp:sp>
    <dsp:sp modelId="{35EC52AE-9C07-4D10-B489-9359073210D8}">
      <dsp:nvSpPr>
        <dsp:cNvPr id="0" name=""/>
        <dsp:cNvSpPr/>
      </dsp:nvSpPr>
      <dsp:spPr>
        <a:xfrm>
          <a:off x="6366081" y="3030890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Faculty Alternative like Scottish Studies (S5/6 only)</a:t>
          </a:r>
        </a:p>
      </dsp:txBody>
      <dsp:txXfrm>
        <a:off x="6366081" y="3030890"/>
        <a:ext cx="2649724" cy="807842"/>
      </dsp:txXfrm>
    </dsp:sp>
    <dsp:sp modelId="{86D8BC33-3DD6-4858-A57D-70C859BDA8E6}">
      <dsp:nvSpPr>
        <dsp:cNvPr id="0" name=""/>
        <dsp:cNvSpPr/>
      </dsp:nvSpPr>
      <dsp:spPr>
        <a:xfrm>
          <a:off x="3186412" y="3535792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Core Spanish</a:t>
          </a:r>
        </a:p>
      </dsp:txBody>
      <dsp:txXfrm>
        <a:off x="3186412" y="3535792"/>
        <a:ext cx="2649724" cy="807842"/>
      </dsp:txXfrm>
    </dsp:sp>
    <dsp:sp modelId="{C4E72362-6955-4A67-8F09-8475DF1B3647}">
      <dsp:nvSpPr>
        <dsp:cNvPr id="0" name=""/>
        <dsp:cNvSpPr/>
      </dsp:nvSpPr>
      <dsp:spPr>
        <a:xfrm>
          <a:off x="3186412" y="4545595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Elective German</a:t>
          </a:r>
        </a:p>
      </dsp:txBody>
      <dsp:txXfrm>
        <a:off x="3186412" y="4545595"/>
        <a:ext cx="2649724" cy="807842"/>
      </dsp:txXfrm>
    </dsp:sp>
    <dsp:sp modelId="{CC1AD4C6-C503-49C1-980B-D9C23F3EBD6C}">
      <dsp:nvSpPr>
        <dsp:cNvPr id="0" name=""/>
        <dsp:cNvSpPr/>
      </dsp:nvSpPr>
      <dsp:spPr>
        <a:xfrm>
          <a:off x="6366081" y="4040694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SQA German (S4-S6)</a:t>
          </a:r>
        </a:p>
      </dsp:txBody>
      <dsp:txXfrm>
        <a:off x="6366081" y="4040694"/>
        <a:ext cx="2649724" cy="807842"/>
      </dsp:txXfrm>
    </dsp:sp>
    <dsp:sp modelId="{BE9C22A2-9CDF-495F-A22C-654B1E019F97}">
      <dsp:nvSpPr>
        <dsp:cNvPr id="0" name=""/>
        <dsp:cNvSpPr/>
      </dsp:nvSpPr>
      <dsp:spPr>
        <a:xfrm>
          <a:off x="6366081" y="5050497"/>
          <a:ext cx="2649724" cy="80784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Switch to Spanish (S4) or Faculty Alternatives (S5/6 only)</a:t>
          </a:r>
        </a:p>
      </dsp:txBody>
      <dsp:txXfrm>
        <a:off x="6366081" y="5050497"/>
        <a:ext cx="2649724" cy="8078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D1EE3-CD07-471E-BCBD-3A07D3760435}">
      <dsp:nvSpPr>
        <dsp:cNvPr id="0" name=""/>
        <dsp:cNvSpPr/>
      </dsp:nvSpPr>
      <dsp:spPr>
        <a:xfrm>
          <a:off x="7995400" y="5683518"/>
          <a:ext cx="406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3388" y="45720"/>
              </a:lnTo>
              <a:lnTo>
                <a:pt x="203388" y="56472"/>
              </a:lnTo>
              <a:lnTo>
                <a:pt x="406776" y="5647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8615" y="5719065"/>
        <a:ext cx="20345" cy="20345"/>
      </dsp:txXfrm>
    </dsp:sp>
    <dsp:sp modelId="{80A06304-4D17-4829-B382-3AF9D8F56B5E}">
      <dsp:nvSpPr>
        <dsp:cNvPr id="0" name=""/>
        <dsp:cNvSpPr/>
      </dsp:nvSpPr>
      <dsp:spPr>
        <a:xfrm>
          <a:off x="5554743" y="4656285"/>
          <a:ext cx="406776" cy="1072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88" y="0"/>
              </a:lnTo>
              <a:lnTo>
                <a:pt x="203388" y="1072952"/>
              </a:lnTo>
              <a:lnTo>
                <a:pt x="406776" y="107295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729444" y="5164074"/>
        <a:ext cx="57373" cy="57373"/>
      </dsp:txXfrm>
    </dsp:sp>
    <dsp:sp modelId="{14CC15A6-492A-4A3B-8FF2-668FFE2E29C8}">
      <dsp:nvSpPr>
        <dsp:cNvPr id="0" name=""/>
        <dsp:cNvSpPr/>
      </dsp:nvSpPr>
      <dsp:spPr>
        <a:xfrm>
          <a:off x="7995400" y="4919163"/>
          <a:ext cx="406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776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8619" y="4954713"/>
        <a:ext cx="20338" cy="20338"/>
      </dsp:txXfrm>
    </dsp:sp>
    <dsp:sp modelId="{DA703F0D-97A3-4927-9F45-4232D03C1F62}">
      <dsp:nvSpPr>
        <dsp:cNvPr id="0" name=""/>
        <dsp:cNvSpPr/>
      </dsp:nvSpPr>
      <dsp:spPr>
        <a:xfrm>
          <a:off x="5554743" y="4656285"/>
          <a:ext cx="406776" cy="308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88" y="0"/>
              </a:lnTo>
              <a:lnTo>
                <a:pt x="203388" y="308598"/>
              </a:lnTo>
              <a:lnTo>
                <a:pt x="406776" y="30859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745366" y="4797819"/>
        <a:ext cx="25529" cy="25529"/>
      </dsp:txXfrm>
    </dsp:sp>
    <dsp:sp modelId="{AFD08098-C0B8-4BC6-9BAD-50446817E9F8}">
      <dsp:nvSpPr>
        <dsp:cNvPr id="0" name=""/>
        <dsp:cNvSpPr/>
      </dsp:nvSpPr>
      <dsp:spPr>
        <a:xfrm>
          <a:off x="7995400" y="4144056"/>
          <a:ext cx="406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776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8619" y="4179606"/>
        <a:ext cx="20338" cy="20338"/>
      </dsp:txXfrm>
    </dsp:sp>
    <dsp:sp modelId="{2F5CED36-AAAD-42F8-97E9-02C3DEF9A008}">
      <dsp:nvSpPr>
        <dsp:cNvPr id="0" name=""/>
        <dsp:cNvSpPr/>
      </dsp:nvSpPr>
      <dsp:spPr>
        <a:xfrm>
          <a:off x="5554743" y="4189776"/>
          <a:ext cx="406776" cy="466509"/>
        </a:xfrm>
        <a:custGeom>
          <a:avLst/>
          <a:gdLst/>
          <a:ahLst/>
          <a:cxnLst/>
          <a:rect l="0" t="0" r="0" b="0"/>
          <a:pathLst>
            <a:path>
              <a:moveTo>
                <a:pt x="0" y="466509"/>
              </a:moveTo>
              <a:lnTo>
                <a:pt x="203388" y="466509"/>
              </a:lnTo>
              <a:lnTo>
                <a:pt x="203388" y="0"/>
              </a:lnTo>
              <a:lnTo>
                <a:pt x="406776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742657" y="4407556"/>
        <a:ext cx="30947" cy="30947"/>
      </dsp:txXfrm>
    </dsp:sp>
    <dsp:sp modelId="{E217B802-1F5F-490A-9DC0-0D493BD4AE80}">
      <dsp:nvSpPr>
        <dsp:cNvPr id="0" name=""/>
        <dsp:cNvSpPr/>
      </dsp:nvSpPr>
      <dsp:spPr>
        <a:xfrm>
          <a:off x="7995400" y="3368949"/>
          <a:ext cx="4067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776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8619" y="3404499"/>
        <a:ext cx="20338" cy="20338"/>
      </dsp:txXfrm>
    </dsp:sp>
    <dsp:sp modelId="{EFA50353-9157-419B-8C90-918B90D0FE15}">
      <dsp:nvSpPr>
        <dsp:cNvPr id="0" name=""/>
        <dsp:cNvSpPr/>
      </dsp:nvSpPr>
      <dsp:spPr>
        <a:xfrm>
          <a:off x="5554743" y="3414669"/>
          <a:ext cx="406776" cy="1241616"/>
        </a:xfrm>
        <a:custGeom>
          <a:avLst/>
          <a:gdLst/>
          <a:ahLst/>
          <a:cxnLst/>
          <a:rect l="0" t="0" r="0" b="0"/>
          <a:pathLst>
            <a:path>
              <a:moveTo>
                <a:pt x="0" y="1241616"/>
              </a:moveTo>
              <a:lnTo>
                <a:pt x="203388" y="1241616"/>
              </a:lnTo>
              <a:lnTo>
                <a:pt x="203388" y="0"/>
              </a:lnTo>
              <a:lnTo>
                <a:pt x="406776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725467" y="4002813"/>
        <a:ext cx="65327" cy="65327"/>
      </dsp:txXfrm>
    </dsp:sp>
    <dsp:sp modelId="{3CC9799A-B692-4EE2-B60F-8DB84CF068D3}">
      <dsp:nvSpPr>
        <dsp:cNvPr id="0" name=""/>
        <dsp:cNvSpPr/>
      </dsp:nvSpPr>
      <dsp:spPr>
        <a:xfrm>
          <a:off x="3114085" y="3027115"/>
          <a:ext cx="406776" cy="16291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88" y="0"/>
              </a:lnTo>
              <a:lnTo>
                <a:pt x="203388" y="1629169"/>
              </a:lnTo>
              <a:lnTo>
                <a:pt x="406776" y="162916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275494" y="3799720"/>
        <a:ext cx="83959" cy="83959"/>
      </dsp:txXfrm>
    </dsp:sp>
    <dsp:sp modelId="{57D6A5FE-0465-4109-8737-07FEA528F586}">
      <dsp:nvSpPr>
        <dsp:cNvPr id="0" name=""/>
        <dsp:cNvSpPr/>
      </dsp:nvSpPr>
      <dsp:spPr>
        <a:xfrm>
          <a:off x="7995400" y="1476901"/>
          <a:ext cx="406776" cy="1162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88" y="0"/>
              </a:lnTo>
              <a:lnTo>
                <a:pt x="203388" y="1162660"/>
              </a:lnTo>
              <a:lnTo>
                <a:pt x="406776" y="116266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67994" y="2027437"/>
        <a:ext cx="61588" cy="61588"/>
      </dsp:txXfrm>
    </dsp:sp>
    <dsp:sp modelId="{69277D6A-69AF-483D-B491-70C8BFD6A5A0}">
      <dsp:nvSpPr>
        <dsp:cNvPr id="0" name=""/>
        <dsp:cNvSpPr/>
      </dsp:nvSpPr>
      <dsp:spPr>
        <a:xfrm>
          <a:off x="7995400" y="1476901"/>
          <a:ext cx="406776" cy="38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88" y="0"/>
              </a:lnTo>
              <a:lnTo>
                <a:pt x="203388" y="387553"/>
              </a:lnTo>
              <a:lnTo>
                <a:pt x="406776" y="387553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4742" y="1656632"/>
        <a:ext cx="28092" cy="28092"/>
      </dsp:txXfrm>
    </dsp:sp>
    <dsp:sp modelId="{9D93892F-BDCE-48C9-B26A-8BFA1176FE6A}">
      <dsp:nvSpPr>
        <dsp:cNvPr id="0" name=""/>
        <dsp:cNvSpPr/>
      </dsp:nvSpPr>
      <dsp:spPr>
        <a:xfrm>
          <a:off x="7995400" y="1089347"/>
          <a:ext cx="406776" cy="387553"/>
        </a:xfrm>
        <a:custGeom>
          <a:avLst/>
          <a:gdLst/>
          <a:ahLst/>
          <a:cxnLst/>
          <a:rect l="0" t="0" r="0" b="0"/>
          <a:pathLst>
            <a:path>
              <a:moveTo>
                <a:pt x="0" y="387553"/>
              </a:moveTo>
              <a:lnTo>
                <a:pt x="203388" y="387553"/>
              </a:lnTo>
              <a:lnTo>
                <a:pt x="203388" y="0"/>
              </a:lnTo>
              <a:lnTo>
                <a:pt x="406776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84742" y="1269078"/>
        <a:ext cx="28092" cy="28092"/>
      </dsp:txXfrm>
    </dsp:sp>
    <dsp:sp modelId="{F7450495-A77A-4B3C-9ED4-FD03185709B9}">
      <dsp:nvSpPr>
        <dsp:cNvPr id="0" name=""/>
        <dsp:cNvSpPr/>
      </dsp:nvSpPr>
      <dsp:spPr>
        <a:xfrm>
          <a:off x="7995400" y="314240"/>
          <a:ext cx="406776" cy="1162660"/>
        </a:xfrm>
        <a:custGeom>
          <a:avLst/>
          <a:gdLst/>
          <a:ahLst/>
          <a:cxnLst/>
          <a:rect l="0" t="0" r="0" b="0"/>
          <a:pathLst>
            <a:path>
              <a:moveTo>
                <a:pt x="0" y="1162660"/>
              </a:moveTo>
              <a:lnTo>
                <a:pt x="203388" y="1162660"/>
              </a:lnTo>
              <a:lnTo>
                <a:pt x="203388" y="0"/>
              </a:lnTo>
              <a:lnTo>
                <a:pt x="406776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8167994" y="864776"/>
        <a:ext cx="61588" cy="61588"/>
      </dsp:txXfrm>
    </dsp:sp>
    <dsp:sp modelId="{600BC65A-7F63-496B-B764-2B61D6F535C0}">
      <dsp:nvSpPr>
        <dsp:cNvPr id="0" name=""/>
        <dsp:cNvSpPr/>
      </dsp:nvSpPr>
      <dsp:spPr>
        <a:xfrm>
          <a:off x="5543780" y="1431181"/>
          <a:ext cx="4177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6166"/>
              </a:moveTo>
              <a:lnTo>
                <a:pt x="208869" y="46166"/>
              </a:lnTo>
              <a:lnTo>
                <a:pt x="208869" y="45720"/>
              </a:lnTo>
              <a:lnTo>
                <a:pt x="417738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742206" y="1466457"/>
        <a:ext cx="20886" cy="20886"/>
      </dsp:txXfrm>
    </dsp:sp>
    <dsp:sp modelId="{52FA6373-E8B0-4BC4-9A36-336EC350577F}">
      <dsp:nvSpPr>
        <dsp:cNvPr id="0" name=""/>
        <dsp:cNvSpPr/>
      </dsp:nvSpPr>
      <dsp:spPr>
        <a:xfrm>
          <a:off x="3114085" y="1477347"/>
          <a:ext cx="395813" cy="1549767"/>
        </a:xfrm>
        <a:custGeom>
          <a:avLst/>
          <a:gdLst/>
          <a:ahLst/>
          <a:cxnLst/>
          <a:rect l="0" t="0" r="0" b="0"/>
          <a:pathLst>
            <a:path>
              <a:moveTo>
                <a:pt x="0" y="1549767"/>
              </a:moveTo>
              <a:lnTo>
                <a:pt x="197906" y="1549767"/>
              </a:lnTo>
              <a:lnTo>
                <a:pt x="197906" y="0"/>
              </a:lnTo>
              <a:lnTo>
                <a:pt x="395813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272004" y="2212243"/>
        <a:ext cx="79975" cy="79975"/>
      </dsp:txXfrm>
    </dsp:sp>
    <dsp:sp modelId="{348D0DC0-93E1-4834-8EC8-327F2B31E9B0}">
      <dsp:nvSpPr>
        <dsp:cNvPr id="0" name=""/>
        <dsp:cNvSpPr/>
      </dsp:nvSpPr>
      <dsp:spPr>
        <a:xfrm rot="16200000">
          <a:off x="1172238" y="2717072"/>
          <a:ext cx="3263608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Languages: English</a:t>
          </a:r>
        </a:p>
      </dsp:txBody>
      <dsp:txXfrm>
        <a:off x="1172238" y="2717072"/>
        <a:ext cx="3263608" cy="620085"/>
      </dsp:txXfrm>
    </dsp:sp>
    <dsp:sp modelId="{2673EA7B-60D6-47AC-A213-CB3ACC24BD6C}">
      <dsp:nvSpPr>
        <dsp:cNvPr id="0" name=""/>
        <dsp:cNvSpPr/>
      </dsp:nvSpPr>
      <dsp:spPr>
        <a:xfrm>
          <a:off x="3509899" y="1167304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National 4 English </a:t>
          </a:r>
        </a:p>
      </dsp:txBody>
      <dsp:txXfrm>
        <a:off x="3509899" y="1167304"/>
        <a:ext cx="2033881" cy="620085"/>
      </dsp:txXfrm>
    </dsp:sp>
    <dsp:sp modelId="{303A427C-732E-4CC2-917B-60AC88E25FAA}">
      <dsp:nvSpPr>
        <dsp:cNvPr id="0" name=""/>
        <dsp:cNvSpPr/>
      </dsp:nvSpPr>
      <dsp:spPr>
        <a:xfrm>
          <a:off x="5961519" y="1166858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National 5 English</a:t>
          </a:r>
        </a:p>
      </dsp:txBody>
      <dsp:txXfrm>
        <a:off x="5961519" y="1166858"/>
        <a:ext cx="2033881" cy="620085"/>
      </dsp:txXfrm>
    </dsp:sp>
    <dsp:sp modelId="{BF2AA4FE-A817-4018-9090-694480A25FFF}">
      <dsp:nvSpPr>
        <dsp:cNvPr id="0" name=""/>
        <dsp:cNvSpPr/>
      </dsp:nvSpPr>
      <dsp:spPr>
        <a:xfrm>
          <a:off x="8402176" y="4197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</a:t>
          </a:r>
        </a:p>
      </dsp:txBody>
      <dsp:txXfrm>
        <a:off x="8402176" y="4197"/>
        <a:ext cx="2033881" cy="620085"/>
      </dsp:txXfrm>
    </dsp:sp>
    <dsp:sp modelId="{4F065FC1-CBBE-42C7-8685-316703169265}">
      <dsp:nvSpPr>
        <dsp:cNvPr id="0" name=""/>
        <dsp:cNvSpPr/>
      </dsp:nvSpPr>
      <dsp:spPr>
        <a:xfrm>
          <a:off x="8402176" y="779304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Alternative: National 5 Media</a:t>
          </a:r>
        </a:p>
      </dsp:txBody>
      <dsp:txXfrm>
        <a:off x="8402176" y="779304"/>
        <a:ext cx="2033881" cy="620085"/>
      </dsp:txXfrm>
    </dsp:sp>
    <dsp:sp modelId="{5D436D78-5D6A-44FE-8820-13BFD484A8B2}">
      <dsp:nvSpPr>
        <dsp:cNvPr id="0" name=""/>
        <dsp:cNvSpPr/>
      </dsp:nvSpPr>
      <dsp:spPr>
        <a:xfrm>
          <a:off x="8402176" y="1554411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Alternative: Level 5 Scottish Studies</a:t>
          </a:r>
        </a:p>
      </dsp:txBody>
      <dsp:txXfrm>
        <a:off x="8402176" y="1554411"/>
        <a:ext cx="2033881" cy="620085"/>
      </dsp:txXfrm>
    </dsp:sp>
    <dsp:sp modelId="{3E03DDDC-0606-42A7-8582-CBA4C5BFBA62}">
      <dsp:nvSpPr>
        <dsp:cNvPr id="0" name=""/>
        <dsp:cNvSpPr/>
      </dsp:nvSpPr>
      <dsp:spPr>
        <a:xfrm>
          <a:off x="8402176" y="2329519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 Alternative: Literature &amp; Communication</a:t>
          </a:r>
        </a:p>
      </dsp:txBody>
      <dsp:txXfrm>
        <a:off x="8402176" y="2329519"/>
        <a:ext cx="2033881" cy="620085"/>
      </dsp:txXfrm>
    </dsp:sp>
    <dsp:sp modelId="{225FD7F7-6EA3-4B78-B13D-BBD31C72E1A4}">
      <dsp:nvSpPr>
        <dsp:cNvPr id="0" name=""/>
        <dsp:cNvSpPr/>
      </dsp:nvSpPr>
      <dsp:spPr>
        <a:xfrm>
          <a:off x="3520862" y="4346242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National 5 English</a:t>
          </a:r>
        </a:p>
      </dsp:txBody>
      <dsp:txXfrm>
        <a:off x="3520862" y="4346242"/>
        <a:ext cx="2033881" cy="620085"/>
      </dsp:txXfrm>
    </dsp:sp>
    <dsp:sp modelId="{85103B27-AA52-4CEF-B560-893F229803C8}">
      <dsp:nvSpPr>
        <dsp:cNvPr id="0" name=""/>
        <dsp:cNvSpPr/>
      </dsp:nvSpPr>
      <dsp:spPr>
        <a:xfrm>
          <a:off x="5961519" y="3104626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</a:t>
          </a:r>
        </a:p>
      </dsp:txBody>
      <dsp:txXfrm>
        <a:off x="5961519" y="3104626"/>
        <a:ext cx="2033881" cy="620085"/>
      </dsp:txXfrm>
    </dsp:sp>
    <dsp:sp modelId="{32678924-B1FA-4565-8907-6B73AA6F9FA0}">
      <dsp:nvSpPr>
        <dsp:cNvPr id="0" name=""/>
        <dsp:cNvSpPr/>
      </dsp:nvSpPr>
      <dsp:spPr>
        <a:xfrm>
          <a:off x="8402176" y="3104626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Advanced Higher English</a:t>
          </a:r>
        </a:p>
      </dsp:txBody>
      <dsp:txXfrm>
        <a:off x="8402176" y="3104626"/>
        <a:ext cx="2033881" cy="620085"/>
      </dsp:txXfrm>
    </dsp:sp>
    <dsp:sp modelId="{78EB3261-699C-4793-A780-8278A90E73B5}">
      <dsp:nvSpPr>
        <dsp:cNvPr id="0" name=""/>
        <dsp:cNvSpPr/>
      </dsp:nvSpPr>
      <dsp:spPr>
        <a:xfrm>
          <a:off x="5961519" y="3879733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Faculty Alternative: National 5 Media</a:t>
          </a:r>
        </a:p>
      </dsp:txBody>
      <dsp:txXfrm>
        <a:off x="5961519" y="3879733"/>
        <a:ext cx="2033881" cy="620085"/>
      </dsp:txXfrm>
    </dsp:sp>
    <dsp:sp modelId="{77EE859F-2A9F-4E09-BB73-E1FC3FA2F03F}">
      <dsp:nvSpPr>
        <dsp:cNvPr id="0" name=""/>
        <dsp:cNvSpPr/>
      </dsp:nvSpPr>
      <dsp:spPr>
        <a:xfrm>
          <a:off x="8402176" y="3879733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</a:t>
          </a:r>
        </a:p>
      </dsp:txBody>
      <dsp:txXfrm>
        <a:off x="8402176" y="3879733"/>
        <a:ext cx="2033881" cy="620085"/>
      </dsp:txXfrm>
    </dsp:sp>
    <dsp:sp modelId="{ABD9EA83-5492-42B6-8D93-5586F89D094F}">
      <dsp:nvSpPr>
        <dsp:cNvPr id="0" name=""/>
        <dsp:cNvSpPr/>
      </dsp:nvSpPr>
      <dsp:spPr>
        <a:xfrm>
          <a:off x="5961519" y="4654840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Faculty Alternative: Level 5 Scottish Studies</a:t>
          </a:r>
        </a:p>
      </dsp:txBody>
      <dsp:txXfrm>
        <a:off x="5961519" y="4654840"/>
        <a:ext cx="2033881" cy="620085"/>
      </dsp:txXfrm>
    </dsp:sp>
    <dsp:sp modelId="{E9999746-9842-4EDE-B437-4BCBBCC1240C}">
      <dsp:nvSpPr>
        <dsp:cNvPr id="0" name=""/>
        <dsp:cNvSpPr/>
      </dsp:nvSpPr>
      <dsp:spPr>
        <a:xfrm>
          <a:off x="8402176" y="4654840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</a:t>
          </a:r>
        </a:p>
      </dsp:txBody>
      <dsp:txXfrm>
        <a:off x="8402176" y="4654840"/>
        <a:ext cx="2033881" cy="620085"/>
      </dsp:txXfrm>
    </dsp:sp>
    <dsp:sp modelId="{12BF21E1-2652-4C5F-AB56-DDF978433E9B}">
      <dsp:nvSpPr>
        <dsp:cNvPr id="0" name=""/>
        <dsp:cNvSpPr/>
      </dsp:nvSpPr>
      <dsp:spPr>
        <a:xfrm>
          <a:off x="5961519" y="5419195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 Alternative: Literature &amp; Communication</a:t>
          </a:r>
        </a:p>
      </dsp:txBody>
      <dsp:txXfrm>
        <a:off x="5961519" y="5419195"/>
        <a:ext cx="2033881" cy="620085"/>
      </dsp:txXfrm>
    </dsp:sp>
    <dsp:sp modelId="{B5DD84BB-2F9A-4063-BB21-B37AD55F4D19}">
      <dsp:nvSpPr>
        <dsp:cNvPr id="0" name=""/>
        <dsp:cNvSpPr/>
      </dsp:nvSpPr>
      <dsp:spPr>
        <a:xfrm>
          <a:off x="8402176" y="5429947"/>
          <a:ext cx="2033881" cy="620085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Higher English</a:t>
          </a:r>
        </a:p>
      </dsp:txBody>
      <dsp:txXfrm>
        <a:off x="8402176" y="5429947"/>
        <a:ext cx="2033881" cy="620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991B5-6A2B-47B6-87AF-EBEA4BF847DD}">
      <dsp:nvSpPr>
        <dsp:cNvPr id="0" name=""/>
        <dsp:cNvSpPr/>
      </dsp:nvSpPr>
      <dsp:spPr>
        <a:xfrm>
          <a:off x="7483215" y="5487760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734" y="5522137"/>
        <a:ext cx="22686" cy="22686"/>
      </dsp:txXfrm>
    </dsp:sp>
    <dsp:sp modelId="{987CFB3D-9549-487A-8EF4-3C38F19D1639}">
      <dsp:nvSpPr>
        <dsp:cNvPr id="0" name=""/>
        <dsp:cNvSpPr/>
      </dsp:nvSpPr>
      <dsp:spPr>
        <a:xfrm>
          <a:off x="4760870" y="4885055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648424"/>
              </a:lnTo>
              <a:lnTo>
                <a:pt x="453724" y="648424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5189482"/>
        <a:ext cx="39570" cy="39570"/>
      </dsp:txXfrm>
    </dsp:sp>
    <dsp:sp modelId="{EE21B6AF-BF40-4C8F-BFC7-3058B5CFBF78}">
      <dsp:nvSpPr>
        <dsp:cNvPr id="0" name=""/>
        <dsp:cNvSpPr/>
      </dsp:nvSpPr>
      <dsp:spPr>
        <a:xfrm>
          <a:off x="7483215" y="4236631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432282"/>
              </a:lnTo>
              <a:lnTo>
                <a:pt x="453724" y="43228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4437105"/>
        <a:ext cx="31334" cy="31334"/>
      </dsp:txXfrm>
    </dsp:sp>
    <dsp:sp modelId="{2124BBF6-8AE7-4C09-8424-E70B286201E5}">
      <dsp:nvSpPr>
        <dsp:cNvPr id="0" name=""/>
        <dsp:cNvSpPr/>
      </dsp:nvSpPr>
      <dsp:spPr>
        <a:xfrm>
          <a:off x="7483215" y="3804348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432282"/>
              </a:moveTo>
              <a:lnTo>
                <a:pt x="226862" y="43228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4004822"/>
        <a:ext cx="31334" cy="31334"/>
      </dsp:txXfrm>
    </dsp:sp>
    <dsp:sp modelId="{F2E0083A-3848-4C9A-9420-EE585D19FD08}">
      <dsp:nvSpPr>
        <dsp:cNvPr id="0" name=""/>
        <dsp:cNvSpPr/>
      </dsp:nvSpPr>
      <dsp:spPr>
        <a:xfrm>
          <a:off x="4760870" y="4236631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648424"/>
              </a:moveTo>
              <a:lnTo>
                <a:pt x="226862" y="648424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4541058"/>
        <a:ext cx="39570" cy="39570"/>
      </dsp:txXfrm>
    </dsp:sp>
    <dsp:sp modelId="{500E1096-63AD-40CB-BC01-74E534D985B7}">
      <dsp:nvSpPr>
        <dsp:cNvPr id="0" name=""/>
        <dsp:cNvSpPr/>
      </dsp:nvSpPr>
      <dsp:spPr>
        <a:xfrm>
          <a:off x="2038525" y="2615570"/>
          <a:ext cx="453724" cy="2269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2269485"/>
              </a:lnTo>
              <a:lnTo>
                <a:pt x="453724" y="226948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2207527" y="3692453"/>
        <a:ext cx="115719" cy="115719"/>
      </dsp:txXfrm>
    </dsp:sp>
    <dsp:sp modelId="{CF2A02EB-FCC0-44A1-AD2E-E930DCAAE924}">
      <dsp:nvSpPr>
        <dsp:cNvPr id="0" name=""/>
        <dsp:cNvSpPr/>
      </dsp:nvSpPr>
      <dsp:spPr>
        <a:xfrm>
          <a:off x="7483215" y="2894062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734" y="2928439"/>
        <a:ext cx="22686" cy="22686"/>
      </dsp:txXfrm>
    </dsp:sp>
    <dsp:sp modelId="{77675AAD-B330-4A35-B0B0-AA3B387EF040}">
      <dsp:nvSpPr>
        <dsp:cNvPr id="0" name=""/>
        <dsp:cNvSpPr/>
      </dsp:nvSpPr>
      <dsp:spPr>
        <a:xfrm>
          <a:off x="4760870" y="2291358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648424"/>
              </a:lnTo>
              <a:lnTo>
                <a:pt x="453724" y="648424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2595785"/>
        <a:ext cx="39570" cy="39570"/>
      </dsp:txXfrm>
    </dsp:sp>
    <dsp:sp modelId="{ACA944F1-4B90-47D4-AFC1-C7E5787683FB}">
      <dsp:nvSpPr>
        <dsp:cNvPr id="0" name=""/>
        <dsp:cNvSpPr/>
      </dsp:nvSpPr>
      <dsp:spPr>
        <a:xfrm>
          <a:off x="7483215" y="1642933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432282"/>
              </a:lnTo>
              <a:lnTo>
                <a:pt x="453724" y="43228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1843407"/>
        <a:ext cx="31334" cy="31334"/>
      </dsp:txXfrm>
    </dsp:sp>
    <dsp:sp modelId="{6A232541-3330-445C-B72A-0D0D98252B4F}">
      <dsp:nvSpPr>
        <dsp:cNvPr id="0" name=""/>
        <dsp:cNvSpPr/>
      </dsp:nvSpPr>
      <dsp:spPr>
        <a:xfrm>
          <a:off x="7483215" y="1210650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432282"/>
              </a:moveTo>
              <a:lnTo>
                <a:pt x="226862" y="43228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1411125"/>
        <a:ext cx="31334" cy="31334"/>
      </dsp:txXfrm>
    </dsp:sp>
    <dsp:sp modelId="{1343696C-7441-4271-A3D9-2D4C424C3EBA}">
      <dsp:nvSpPr>
        <dsp:cNvPr id="0" name=""/>
        <dsp:cNvSpPr/>
      </dsp:nvSpPr>
      <dsp:spPr>
        <a:xfrm>
          <a:off x="4760870" y="1642933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648424"/>
              </a:moveTo>
              <a:lnTo>
                <a:pt x="226862" y="648424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1947360"/>
        <a:ext cx="39570" cy="39570"/>
      </dsp:txXfrm>
    </dsp:sp>
    <dsp:sp modelId="{6679BF30-0989-408F-AFF9-0D620E48DA95}">
      <dsp:nvSpPr>
        <dsp:cNvPr id="0" name=""/>
        <dsp:cNvSpPr/>
      </dsp:nvSpPr>
      <dsp:spPr>
        <a:xfrm>
          <a:off x="2038525" y="2291358"/>
          <a:ext cx="453724" cy="324212"/>
        </a:xfrm>
        <a:custGeom>
          <a:avLst/>
          <a:gdLst/>
          <a:ahLst/>
          <a:cxnLst/>
          <a:rect l="0" t="0" r="0" b="0"/>
          <a:pathLst>
            <a:path>
              <a:moveTo>
                <a:pt x="0" y="324212"/>
              </a:moveTo>
              <a:lnTo>
                <a:pt x="226862" y="32421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251446" y="2439522"/>
        <a:ext cx="27882" cy="27882"/>
      </dsp:txXfrm>
    </dsp:sp>
    <dsp:sp modelId="{542FF116-9AF7-48E9-ABA4-CF120B8939CA}">
      <dsp:nvSpPr>
        <dsp:cNvPr id="0" name=""/>
        <dsp:cNvSpPr/>
      </dsp:nvSpPr>
      <dsp:spPr>
        <a:xfrm>
          <a:off x="7483215" y="300106"/>
          <a:ext cx="4536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978"/>
              </a:moveTo>
              <a:lnTo>
                <a:pt x="226816" y="45978"/>
              </a:lnTo>
              <a:lnTo>
                <a:pt x="226816" y="45720"/>
              </a:lnTo>
              <a:lnTo>
                <a:pt x="453633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691" y="334485"/>
        <a:ext cx="22681" cy="22681"/>
      </dsp:txXfrm>
    </dsp:sp>
    <dsp:sp modelId="{73DFF3DF-ECF3-460A-8193-3A8602B8D375}">
      <dsp:nvSpPr>
        <dsp:cNvPr id="0" name=""/>
        <dsp:cNvSpPr/>
      </dsp:nvSpPr>
      <dsp:spPr>
        <a:xfrm>
          <a:off x="4760870" y="300364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76389" y="334741"/>
        <a:ext cx="22686" cy="22686"/>
      </dsp:txXfrm>
    </dsp:sp>
    <dsp:sp modelId="{3A8FAE6E-7FDB-4A66-A0B9-0EE43D71F39C}">
      <dsp:nvSpPr>
        <dsp:cNvPr id="0" name=""/>
        <dsp:cNvSpPr/>
      </dsp:nvSpPr>
      <dsp:spPr>
        <a:xfrm>
          <a:off x="2038525" y="346084"/>
          <a:ext cx="453724" cy="2269485"/>
        </a:xfrm>
        <a:custGeom>
          <a:avLst/>
          <a:gdLst/>
          <a:ahLst/>
          <a:cxnLst/>
          <a:rect l="0" t="0" r="0" b="0"/>
          <a:pathLst>
            <a:path>
              <a:moveTo>
                <a:pt x="0" y="2269485"/>
              </a:moveTo>
              <a:lnTo>
                <a:pt x="226862" y="2269485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2207527" y="1422967"/>
        <a:ext cx="115719" cy="115719"/>
      </dsp:txXfrm>
    </dsp:sp>
    <dsp:sp modelId="{348D0DC0-93E1-4834-8EC8-327F2B31E9B0}">
      <dsp:nvSpPr>
        <dsp:cNvPr id="0" name=""/>
        <dsp:cNvSpPr/>
      </dsp:nvSpPr>
      <dsp:spPr>
        <a:xfrm rot="16200000">
          <a:off x="-127439" y="2269743"/>
          <a:ext cx="3640277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Language: Spanish</a:t>
          </a:r>
        </a:p>
      </dsp:txBody>
      <dsp:txXfrm>
        <a:off x="-127439" y="2269743"/>
        <a:ext cx="3640277" cy="691652"/>
      </dsp:txXfrm>
    </dsp:sp>
    <dsp:sp modelId="{F44A62A6-7ECA-4A90-8534-9ADAF21E2132}">
      <dsp:nvSpPr>
        <dsp:cNvPr id="0" name=""/>
        <dsp:cNvSpPr/>
      </dsp:nvSpPr>
      <dsp:spPr>
        <a:xfrm>
          <a:off x="2492249" y="258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3 Spanish</a:t>
          </a:r>
        </a:p>
      </dsp:txBody>
      <dsp:txXfrm>
        <a:off x="2492249" y="258"/>
        <a:ext cx="2268620" cy="691652"/>
      </dsp:txXfrm>
    </dsp:sp>
    <dsp:sp modelId="{8983FFBB-6264-4213-9175-35A2B206EDCB}">
      <dsp:nvSpPr>
        <dsp:cNvPr id="0" name=""/>
        <dsp:cNvSpPr/>
      </dsp:nvSpPr>
      <dsp:spPr>
        <a:xfrm>
          <a:off x="5214594" y="258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4 Spanish</a:t>
          </a:r>
        </a:p>
      </dsp:txBody>
      <dsp:txXfrm>
        <a:off x="5214594" y="258"/>
        <a:ext cx="2268620" cy="691652"/>
      </dsp:txXfrm>
    </dsp:sp>
    <dsp:sp modelId="{435FB8FF-7E2F-4BED-A8D7-34FE593685CB}">
      <dsp:nvSpPr>
        <dsp:cNvPr id="0" name=""/>
        <dsp:cNvSpPr/>
      </dsp:nvSpPr>
      <dsp:spPr>
        <a:xfrm>
          <a:off x="7936849" y="0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Spanish</a:t>
          </a:r>
        </a:p>
      </dsp:txBody>
      <dsp:txXfrm>
        <a:off x="7936849" y="0"/>
        <a:ext cx="2268620" cy="691652"/>
      </dsp:txXfrm>
    </dsp:sp>
    <dsp:sp modelId="{FC3A17EB-597B-4130-9749-8E720787A65E}">
      <dsp:nvSpPr>
        <dsp:cNvPr id="0" name=""/>
        <dsp:cNvSpPr/>
      </dsp:nvSpPr>
      <dsp:spPr>
        <a:xfrm>
          <a:off x="2492249" y="1945531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4 Spanish</a:t>
          </a:r>
        </a:p>
      </dsp:txBody>
      <dsp:txXfrm>
        <a:off x="2492249" y="1945531"/>
        <a:ext cx="2268620" cy="691652"/>
      </dsp:txXfrm>
    </dsp:sp>
    <dsp:sp modelId="{6570D8F1-FD31-44CA-B0DB-09032444A2CB}">
      <dsp:nvSpPr>
        <dsp:cNvPr id="0" name=""/>
        <dsp:cNvSpPr/>
      </dsp:nvSpPr>
      <dsp:spPr>
        <a:xfrm>
          <a:off x="5214594" y="1297107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Spanish</a:t>
          </a:r>
        </a:p>
      </dsp:txBody>
      <dsp:txXfrm>
        <a:off x="5214594" y="1297107"/>
        <a:ext cx="2268620" cy="691652"/>
      </dsp:txXfrm>
    </dsp:sp>
    <dsp:sp modelId="{B430B9C2-1444-4457-8FB6-72E403A7DFA1}">
      <dsp:nvSpPr>
        <dsp:cNvPr id="0" name=""/>
        <dsp:cNvSpPr/>
      </dsp:nvSpPr>
      <dsp:spPr>
        <a:xfrm>
          <a:off x="7936940" y="864824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Higher Spanish</a:t>
          </a:r>
        </a:p>
      </dsp:txBody>
      <dsp:txXfrm>
        <a:off x="7936940" y="864824"/>
        <a:ext cx="2268620" cy="691652"/>
      </dsp:txXfrm>
    </dsp:sp>
    <dsp:sp modelId="{1B6124FE-7D89-4869-86AD-E9006FE3E4CF}">
      <dsp:nvSpPr>
        <dsp:cNvPr id="0" name=""/>
        <dsp:cNvSpPr/>
      </dsp:nvSpPr>
      <dsp:spPr>
        <a:xfrm>
          <a:off x="7936940" y="1729390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7936940" y="1729390"/>
        <a:ext cx="2268620" cy="691652"/>
      </dsp:txXfrm>
    </dsp:sp>
    <dsp:sp modelId="{A4AB9AA0-92C9-440C-A338-55880629B4DC}">
      <dsp:nvSpPr>
        <dsp:cNvPr id="0" name=""/>
        <dsp:cNvSpPr/>
      </dsp:nvSpPr>
      <dsp:spPr>
        <a:xfrm>
          <a:off x="5214594" y="2593956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5214594" y="2593956"/>
        <a:ext cx="2268620" cy="691652"/>
      </dsp:txXfrm>
    </dsp:sp>
    <dsp:sp modelId="{647FEC15-5B34-4069-866C-B98324A8740E}">
      <dsp:nvSpPr>
        <dsp:cNvPr id="0" name=""/>
        <dsp:cNvSpPr/>
      </dsp:nvSpPr>
      <dsp:spPr>
        <a:xfrm>
          <a:off x="7936940" y="2593956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Spanish</a:t>
          </a:r>
        </a:p>
      </dsp:txBody>
      <dsp:txXfrm>
        <a:off x="7936940" y="2593956"/>
        <a:ext cx="2268620" cy="691652"/>
      </dsp:txXfrm>
    </dsp:sp>
    <dsp:sp modelId="{C4E72362-6955-4A67-8F09-8475DF1B3647}">
      <dsp:nvSpPr>
        <dsp:cNvPr id="0" name=""/>
        <dsp:cNvSpPr/>
      </dsp:nvSpPr>
      <dsp:spPr>
        <a:xfrm>
          <a:off x="2492249" y="4539229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Spanish</a:t>
          </a:r>
        </a:p>
      </dsp:txBody>
      <dsp:txXfrm>
        <a:off x="2492249" y="4539229"/>
        <a:ext cx="2268620" cy="691652"/>
      </dsp:txXfrm>
    </dsp:sp>
    <dsp:sp modelId="{CC1AD4C6-C503-49C1-980B-D9C23F3EBD6C}">
      <dsp:nvSpPr>
        <dsp:cNvPr id="0" name=""/>
        <dsp:cNvSpPr/>
      </dsp:nvSpPr>
      <dsp:spPr>
        <a:xfrm>
          <a:off x="5214594" y="3890805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Higher Spanish</a:t>
          </a:r>
        </a:p>
      </dsp:txBody>
      <dsp:txXfrm>
        <a:off x="5214594" y="3890805"/>
        <a:ext cx="2268620" cy="691652"/>
      </dsp:txXfrm>
    </dsp:sp>
    <dsp:sp modelId="{4589582E-D019-43A6-B701-5171EC256218}">
      <dsp:nvSpPr>
        <dsp:cNvPr id="0" name=""/>
        <dsp:cNvSpPr/>
      </dsp:nvSpPr>
      <dsp:spPr>
        <a:xfrm>
          <a:off x="7936940" y="3458522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Advanced Higher Spanish</a:t>
          </a:r>
        </a:p>
      </dsp:txBody>
      <dsp:txXfrm>
        <a:off x="7936940" y="3458522"/>
        <a:ext cx="2268620" cy="691652"/>
      </dsp:txXfrm>
    </dsp:sp>
    <dsp:sp modelId="{14E8CACC-B511-4FF4-8A40-D8F962F73EBF}">
      <dsp:nvSpPr>
        <dsp:cNvPr id="0" name=""/>
        <dsp:cNvSpPr/>
      </dsp:nvSpPr>
      <dsp:spPr>
        <a:xfrm>
          <a:off x="7936940" y="4323087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7936940" y="4323087"/>
        <a:ext cx="2268620" cy="691652"/>
      </dsp:txXfrm>
    </dsp:sp>
    <dsp:sp modelId="{38DE920F-84F4-4A06-A1DD-C0EF02381320}">
      <dsp:nvSpPr>
        <dsp:cNvPr id="0" name=""/>
        <dsp:cNvSpPr/>
      </dsp:nvSpPr>
      <dsp:spPr>
        <a:xfrm>
          <a:off x="5214594" y="5187653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5214594" y="5187653"/>
        <a:ext cx="2268620" cy="691652"/>
      </dsp:txXfrm>
    </dsp:sp>
    <dsp:sp modelId="{190FDFD2-A01A-4D45-A008-A05D1A21BDF0}">
      <dsp:nvSpPr>
        <dsp:cNvPr id="0" name=""/>
        <dsp:cNvSpPr/>
      </dsp:nvSpPr>
      <dsp:spPr>
        <a:xfrm>
          <a:off x="7936940" y="5187653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Spanish</a:t>
          </a:r>
        </a:p>
      </dsp:txBody>
      <dsp:txXfrm>
        <a:off x="7936940" y="5187653"/>
        <a:ext cx="2268620" cy="6916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991B5-6A2B-47B6-87AF-EBEA4BF847DD}">
      <dsp:nvSpPr>
        <dsp:cNvPr id="0" name=""/>
        <dsp:cNvSpPr/>
      </dsp:nvSpPr>
      <dsp:spPr>
        <a:xfrm>
          <a:off x="7483215" y="5487760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734" y="5522137"/>
        <a:ext cx="22686" cy="22686"/>
      </dsp:txXfrm>
    </dsp:sp>
    <dsp:sp modelId="{987CFB3D-9549-487A-8EF4-3C38F19D1639}">
      <dsp:nvSpPr>
        <dsp:cNvPr id="0" name=""/>
        <dsp:cNvSpPr/>
      </dsp:nvSpPr>
      <dsp:spPr>
        <a:xfrm>
          <a:off x="4760870" y="4885055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648424"/>
              </a:lnTo>
              <a:lnTo>
                <a:pt x="453724" y="648424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5189482"/>
        <a:ext cx="39570" cy="39570"/>
      </dsp:txXfrm>
    </dsp:sp>
    <dsp:sp modelId="{EE21B6AF-BF40-4C8F-BFC7-3058B5CFBF78}">
      <dsp:nvSpPr>
        <dsp:cNvPr id="0" name=""/>
        <dsp:cNvSpPr/>
      </dsp:nvSpPr>
      <dsp:spPr>
        <a:xfrm>
          <a:off x="7483215" y="4236631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432282"/>
              </a:lnTo>
              <a:lnTo>
                <a:pt x="453724" y="43228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4437105"/>
        <a:ext cx="31334" cy="31334"/>
      </dsp:txXfrm>
    </dsp:sp>
    <dsp:sp modelId="{2124BBF6-8AE7-4C09-8424-E70B286201E5}">
      <dsp:nvSpPr>
        <dsp:cNvPr id="0" name=""/>
        <dsp:cNvSpPr/>
      </dsp:nvSpPr>
      <dsp:spPr>
        <a:xfrm>
          <a:off x="7483215" y="3804348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432282"/>
              </a:moveTo>
              <a:lnTo>
                <a:pt x="226862" y="43228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4004822"/>
        <a:ext cx="31334" cy="31334"/>
      </dsp:txXfrm>
    </dsp:sp>
    <dsp:sp modelId="{F2E0083A-3848-4C9A-9420-EE585D19FD08}">
      <dsp:nvSpPr>
        <dsp:cNvPr id="0" name=""/>
        <dsp:cNvSpPr/>
      </dsp:nvSpPr>
      <dsp:spPr>
        <a:xfrm>
          <a:off x="4760870" y="4236631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648424"/>
              </a:moveTo>
              <a:lnTo>
                <a:pt x="226862" y="648424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4541058"/>
        <a:ext cx="39570" cy="39570"/>
      </dsp:txXfrm>
    </dsp:sp>
    <dsp:sp modelId="{500E1096-63AD-40CB-BC01-74E534D985B7}">
      <dsp:nvSpPr>
        <dsp:cNvPr id="0" name=""/>
        <dsp:cNvSpPr/>
      </dsp:nvSpPr>
      <dsp:spPr>
        <a:xfrm>
          <a:off x="2038525" y="2615570"/>
          <a:ext cx="453724" cy="2269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2269485"/>
              </a:lnTo>
              <a:lnTo>
                <a:pt x="453724" y="226948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2207527" y="3692453"/>
        <a:ext cx="115719" cy="115719"/>
      </dsp:txXfrm>
    </dsp:sp>
    <dsp:sp modelId="{CF2A02EB-FCC0-44A1-AD2E-E930DCAAE924}">
      <dsp:nvSpPr>
        <dsp:cNvPr id="0" name=""/>
        <dsp:cNvSpPr/>
      </dsp:nvSpPr>
      <dsp:spPr>
        <a:xfrm>
          <a:off x="7483215" y="2894062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734" y="2928439"/>
        <a:ext cx="22686" cy="22686"/>
      </dsp:txXfrm>
    </dsp:sp>
    <dsp:sp modelId="{77675AAD-B330-4A35-B0B0-AA3B387EF040}">
      <dsp:nvSpPr>
        <dsp:cNvPr id="0" name=""/>
        <dsp:cNvSpPr/>
      </dsp:nvSpPr>
      <dsp:spPr>
        <a:xfrm>
          <a:off x="4760870" y="2291358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648424"/>
              </a:lnTo>
              <a:lnTo>
                <a:pt x="453724" y="648424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2595785"/>
        <a:ext cx="39570" cy="39570"/>
      </dsp:txXfrm>
    </dsp:sp>
    <dsp:sp modelId="{ACA944F1-4B90-47D4-AFC1-C7E5787683FB}">
      <dsp:nvSpPr>
        <dsp:cNvPr id="0" name=""/>
        <dsp:cNvSpPr/>
      </dsp:nvSpPr>
      <dsp:spPr>
        <a:xfrm>
          <a:off x="7483215" y="1642933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62" y="0"/>
              </a:lnTo>
              <a:lnTo>
                <a:pt x="226862" y="432282"/>
              </a:lnTo>
              <a:lnTo>
                <a:pt x="453724" y="43228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1843407"/>
        <a:ext cx="31334" cy="31334"/>
      </dsp:txXfrm>
    </dsp:sp>
    <dsp:sp modelId="{6A232541-3330-445C-B72A-0D0D98252B4F}">
      <dsp:nvSpPr>
        <dsp:cNvPr id="0" name=""/>
        <dsp:cNvSpPr/>
      </dsp:nvSpPr>
      <dsp:spPr>
        <a:xfrm>
          <a:off x="7483215" y="1210650"/>
          <a:ext cx="453724" cy="432282"/>
        </a:xfrm>
        <a:custGeom>
          <a:avLst/>
          <a:gdLst/>
          <a:ahLst/>
          <a:cxnLst/>
          <a:rect l="0" t="0" r="0" b="0"/>
          <a:pathLst>
            <a:path>
              <a:moveTo>
                <a:pt x="0" y="432282"/>
              </a:moveTo>
              <a:lnTo>
                <a:pt x="226862" y="43228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4410" y="1411125"/>
        <a:ext cx="31334" cy="31334"/>
      </dsp:txXfrm>
    </dsp:sp>
    <dsp:sp modelId="{1343696C-7441-4271-A3D9-2D4C424C3EBA}">
      <dsp:nvSpPr>
        <dsp:cNvPr id="0" name=""/>
        <dsp:cNvSpPr/>
      </dsp:nvSpPr>
      <dsp:spPr>
        <a:xfrm>
          <a:off x="4760870" y="1642933"/>
          <a:ext cx="453724" cy="648424"/>
        </a:xfrm>
        <a:custGeom>
          <a:avLst/>
          <a:gdLst/>
          <a:ahLst/>
          <a:cxnLst/>
          <a:rect l="0" t="0" r="0" b="0"/>
          <a:pathLst>
            <a:path>
              <a:moveTo>
                <a:pt x="0" y="648424"/>
              </a:moveTo>
              <a:lnTo>
                <a:pt x="226862" y="648424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67947" y="1947360"/>
        <a:ext cx="39570" cy="39570"/>
      </dsp:txXfrm>
    </dsp:sp>
    <dsp:sp modelId="{6679BF30-0989-408F-AFF9-0D620E48DA95}">
      <dsp:nvSpPr>
        <dsp:cNvPr id="0" name=""/>
        <dsp:cNvSpPr/>
      </dsp:nvSpPr>
      <dsp:spPr>
        <a:xfrm>
          <a:off x="2038525" y="2291358"/>
          <a:ext cx="453724" cy="324212"/>
        </a:xfrm>
        <a:custGeom>
          <a:avLst/>
          <a:gdLst/>
          <a:ahLst/>
          <a:cxnLst/>
          <a:rect l="0" t="0" r="0" b="0"/>
          <a:pathLst>
            <a:path>
              <a:moveTo>
                <a:pt x="0" y="324212"/>
              </a:moveTo>
              <a:lnTo>
                <a:pt x="226862" y="324212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251446" y="2439522"/>
        <a:ext cx="27882" cy="27882"/>
      </dsp:txXfrm>
    </dsp:sp>
    <dsp:sp modelId="{542FF116-9AF7-48E9-ABA4-CF120B8939CA}">
      <dsp:nvSpPr>
        <dsp:cNvPr id="0" name=""/>
        <dsp:cNvSpPr/>
      </dsp:nvSpPr>
      <dsp:spPr>
        <a:xfrm>
          <a:off x="7483215" y="300106"/>
          <a:ext cx="4536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978"/>
              </a:moveTo>
              <a:lnTo>
                <a:pt x="226816" y="45978"/>
              </a:lnTo>
              <a:lnTo>
                <a:pt x="226816" y="45720"/>
              </a:lnTo>
              <a:lnTo>
                <a:pt x="453633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7698691" y="334485"/>
        <a:ext cx="22681" cy="22681"/>
      </dsp:txXfrm>
    </dsp:sp>
    <dsp:sp modelId="{73DFF3DF-ECF3-460A-8193-3A8602B8D375}">
      <dsp:nvSpPr>
        <dsp:cNvPr id="0" name=""/>
        <dsp:cNvSpPr/>
      </dsp:nvSpPr>
      <dsp:spPr>
        <a:xfrm>
          <a:off x="4760870" y="300364"/>
          <a:ext cx="453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24" y="4572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976389" y="334741"/>
        <a:ext cx="22686" cy="22686"/>
      </dsp:txXfrm>
    </dsp:sp>
    <dsp:sp modelId="{3A8FAE6E-7FDB-4A66-A0B9-0EE43D71F39C}">
      <dsp:nvSpPr>
        <dsp:cNvPr id="0" name=""/>
        <dsp:cNvSpPr/>
      </dsp:nvSpPr>
      <dsp:spPr>
        <a:xfrm>
          <a:off x="2038525" y="346084"/>
          <a:ext cx="453724" cy="2269485"/>
        </a:xfrm>
        <a:custGeom>
          <a:avLst/>
          <a:gdLst/>
          <a:ahLst/>
          <a:cxnLst/>
          <a:rect l="0" t="0" r="0" b="0"/>
          <a:pathLst>
            <a:path>
              <a:moveTo>
                <a:pt x="0" y="2269485"/>
              </a:moveTo>
              <a:lnTo>
                <a:pt x="226862" y="2269485"/>
              </a:lnTo>
              <a:lnTo>
                <a:pt x="226862" y="0"/>
              </a:lnTo>
              <a:lnTo>
                <a:pt x="453724" y="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2207527" y="1422967"/>
        <a:ext cx="115719" cy="115719"/>
      </dsp:txXfrm>
    </dsp:sp>
    <dsp:sp modelId="{348D0DC0-93E1-4834-8EC8-327F2B31E9B0}">
      <dsp:nvSpPr>
        <dsp:cNvPr id="0" name=""/>
        <dsp:cNvSpPr/>
      </dsp:nvSpPr>
      <dsp:spPr>
        <a:xfrm rot="16200000">
          <a:off x="-127439" y="2269743"/>
          <a:ext cx="3640277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Language: German</a:t>
          </a:r>
        </a:p>
      </dsp:txBody>
      <dsp:txXfrm>
        <a:off x="-127439" y="2269743"/>
        <a:ext cx="3640277" cy="691652"/>
      </dsp:txXfrm>
    </dsp:sp>
    <dsp:sp modelId="{F44A62A6-7ECA-4A90-8534-9ADAF21E2132}">
      <dsp:nvSpPr>
        <dsp:cNvPr id="0" name=""/>
        <dsp:cNvSpPr/>
      </dsp:nvSpPr>
      <dsp:spPr>
        <a:xfrm>
          <a:off x="2492249" y="258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3 German</a:t>
          </a:r>
        </a:p>
      </dsp:txBody>
      <dsp:txXfrm>
        <a:off x="2492249" y="258"/>
        <a:ext cx="2268620" cy="691652"/>
      </dsp:txXfrm>
    </dsp:sp>
    <dsp:sp modelId="{8983FFBB-6264-4213-9175-35A2B206EDCB}">
      <dsp:nvSpPr>
        <dsp:cNvPr id="0" name=""/>
        <dsp:cNvSpPr/>
      </dsp:nvSpPr>
      <dsp:spPr>
        <a:xfrm>
          <a:off x="5214594" y="258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4 German</a:t>
          </a:r>
        </a:p>
      </dsp:txBody>
      <dsp:txXfrm>
        <a:off x="5214594" y="258"/>
        <a:ext cx="2268620" cy="691652"/>
      </dsp:txXfrm>
    </dsp:sp>
    <dsp:sp modelId="{435FB8FF-7E2F-4BED-A8D7-34FE593685CB}">
      <dsp:nvSpPr>
        <dsp:cNvPr id="0" name=""/>
        <dsp:cNvSpPr/>
      </dsp:nvSpPr>
      <dsp:spPr>
        <a:xfrm>
          <a:off x="7936849" y="0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German</a:t>
          </a:r>
        </a:p>
      </dsp:txBody>
      <dsp:txXfrm>
        <a:off x="7936849" y="0"/>
        <a:ext cx="2268620" cy="691652"/>
      </dsp:txXfrm>
    </dsp:sp>
    <dsp:sp modelId="{FC3A17EB-597B-4130-9749-8E720787A65E}">
      <dsp:nvSpPr>
        <dsp:cNvPr id="0" name=""/>
        <dsp:cNvSpPr/>
      </dsp:nvSpPr>
      <dsp:spPr>
        <a:xfrm>
          <a:off x="2492249" y="1945531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4 </a:t>
          </a:r>
          <a:r>
            <a:rPr lang="en-GB" sz="1700" kern="1200" dirty="0" err="1"/>
            <a:t>GermanSQA</a:t>
          </a:r>
          <a:r>
            <a:rPr lang="en-GB" sz="1700" kern="1200" dirty="0"/>
            <a:t> German</a:t>
          </a:r>
        </a:p>
      </dsp:txBody>
      <dsp:txXfrm>
        <a:off x="2492249" y="1945531"/>
        <a:ext cx="2268620" cy="691652"/>
      </dsp:txXfrm>
    </dsp:sp>
    <dsp:sp modelId="{6570D8F1-FD31-44CA-B0DB-09032444A2CB}">
      <dsp:nvSpPr>
        <dsp:cNvPr id="0" name=""/>
        <dsp:cNvSpPr/>
      </dsp:nvSpPr>
      <dsp:spPr>
        <a:xfrm>
          <a:off x="5214594" y="1297107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German</a:t>
          </a:r>
        </a:p>
      </dsp:txBody>
      <dsp:txXfrm>
        <a:off x="5214594" y="1297107"/>
        <a:ext cx="2268620" cy="691652"/>
      </dsp:txXfrm>
    </dsp:sp>
    <dsp:sp modelId="{B430B9C2-1444-4457-8FB6-72E403A7DFA1}">
      <dsp:nvSpPr>
        <dsp:cNvPr id="0" name=""/>
        <dsp:cNvSpPr/>
      </dsp:nvSpPr>
      <dsp:spPr>
        <a:xfrm>
          <a:off x="7936940" y="864824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Higher German</a:t>
          </a:r>
        </a:p>
      </dsp:txBody>
      <dsp:txXfrm>
        <a:off x="7936940" y="864824"/>
        <a:ext cx="2268620" cy="691652"/>
      </dsp:txXfrm>
    </dsp:sp>
    <dsp:sp modelId="{1B6124FE-7D89-4869-86AD-E9006FE3E4CF}">
      <dsp:nvSpPr>
        <dsp:cNvPr id="0" name=""/>
        <dsp:cNvSpPr/>
      </dsp:nvSpPr>
      <dsp:spPr>
        <a:xfrm>
          <a:off x="7936940" y="1729390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7936940" y="1729390"/>
        <a:ext cx="2268620" cy="691652"/>
      </dsp:txXfrm>
    </dsp:sp>
    <dsp:sp modelId="{A4AB9AA0-92C9-440C-A338-55880629B4DC}">
      <dsp:nvSpPr>
        <dsp:cNvPr id="0" name=""/>
        <dsp:cNvSpPr/>
      </dsp:nvSpPr>
      <dsp:spPr>
        <a:xfrm>
          <a:off x="5214594" y="2593956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5214594" y="2593956"/>
        <a:ext cx="2268620" cy="691652"/>
      </dsp:txXfrm>
    </dsp:sp>
    <dsp:sp modelId="{647FEC15-5B34-4069-866C-B98324A8740E}">
      <dsp:nvSpPr>
        <dsp:cNvPr id="0" name=""/>
        <dsp:cNvSpPr/>
      </dsp:nvSpPr>
      <dsp:spPr>
        <a:xfrm>
          <a:off x="7936940" y="2593956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German</a:t>
          </a:r>
        </a:p>
      </dsp:txBody>
      <dsp:txXfrm>
        <a:off x="7936940" y="2593956"/>
        <a:ext cx="2268620" cy="691652"/>
      </dsp:txXfrm>
    </dsp:sp>
    <dsp:sp modelId="{C4E72362-6955-4A67-8F09-8475DF1B3647}">
      <dsp:nvSpPr>
        <dsp:cNvPr id="0" name=""/>
        <dsp:cNvSpPr/>
      </dsp:nvSpPr>
      <dsp:spPr>
        <a:xfrm>
          <a:off x="2492249" y="4539229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German</a:t>
          </a:r>
        </a:p>
      </dsp:txBody>
      <dsp:txXfrm>
        <a:off x="2492249" y="4539229"/>
        <a:ext cx="2268620" cy="691652"/>
      </dsp:txXfrm>
    </dsp:sp>
    <dsp:sp modelId="{CC1AD4C6-C503-49C1-980B-D9C23F3EBD6C}">
      <dsp:nvSpPr>
        <dsp:cNvPr id="0" name=""/>
        <dsp:cNvSpPr/>
      </dsp:nvSpPr>
      <dsp:spPr>
        <a:xfrm>
          <a:off x="5214594" y="3890805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Higher German</a:t>
          </a:r>
        </a:p>
      </dsp:txBody>
      <dsp:txXfrm>
        <a:off x="5214594" y="3890805"/>
        <a:ext cx="2268620" cy="691652"/>
      </dsp:txXfrm>
    </dsp:sp>
    <dsp:sp modelId="{4589582E-D019-43A6-B701-5171EC256218}">
      <dsp:nvSpPr>
        <dsp:cNvPr id="0" name=""/>
        <dsp:cNvSpPr/>
      </dsp:nvSpPr>
      <dsp:spPr>
        <a:xfrm>
          <a:off x="7936940" y="3458522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Advanced Higher German</a:t>
          </a:r>
        </a:p>
      </dsp:txBody>
      <dsp:txXfrm>
        <a:off x="7936940" y="3458522"/>
        <a:ext cx="2268620" cy="691652"/>
      </dsp:txXfrm>
    </dsp:sp>
    <dsp:sp modelId="{14E8CACC-B511-4FF4-8A40-D8F962F73EBF}">
      <dsp:nvSpPr>
        <dsp:cNvPr id="0" name=""/>
        <dsp:cNvSpPr/>
      </dsp:nvSpPr>
      <dsp:spPr>
        <a:xfrm>
          <a:off x="7936940" y="4323087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7936940" y="4323087"/>
        <a:ext cx="2268620" cy="691652"/>
      </dsp:txXfrm>
    </dsp:sp>
    <dsp:sp modelId="{38DE920F-84F4-4A06-A1DD-C0EF02381320}">
      <dsp:nvSpPr>
        <dsp:cNvPr id="0" name=""/>
        <dsp:cNvSpPr/>
      </dsp:nvSpPr>
      <dsp:spPr>
        <a:xfrm>
          <a:off x="5214594" y="5187653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Faculty Alternative: Level 5 Scottish Studies</a:t>
          </a:r>
        </a:p>
      </dsp:txBody>
      <dsp:txXfrm>
        <a:off x="5214594" y="5187653"/>
        <a:ext cx="2268620" cy="691652"/>
      </dsp:txXfrm>
    </dsp:sp>
    <dsp:sp modelId="{190FDFD2-A01A-4D45-A008-A05D1A21BDF0}">
      <dsp:nvSpPr>
        <dsp:cNvPr id="0" name=""/>
        <dsp:cNvSpPr/>
      </dsp:nvSpPr>
      <dsp:spPr>
        <a:xfrm>
          <a:off x="7936940" y="5187653"/>
          <a:ext cx="2268620" cy="691652"/>
        </a:xfrm>
        <a:prstGeom prst="rect">
          <a:avLst/>
        </a:prstGeom>
        <a:solidFill>
          <a:srgbClr val="FCEE3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National 5 German</a:t>
          </a:r>
        </a:p>
      </dsp:txBody>
      <dsp:txXfrm>
        <a:off x="7936940" y="5187653"/>
        <a:ext cx="2268620" cy="691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6BEF-ABBC-E44B-7822-611AFE5DD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9194F0-4541-E294-8E64-26BEB43DC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50AD8-69FF-7571-5037-B523147F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7D6E3-A9CC-F1A1-086E-C28BC2B1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9C9D8-50EF-0659-2B8E-70784AD5E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18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CDABC-FE68-E99A-56F1-9EE29AA33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F6622-A37D-9BA0-CFE7-287B1A931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C71CF-6069-9FFD-31F0-02FF1913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B53ED-0192-15E1-9A67-CF210252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29DB0-7EA3-094A-FA6F-581ECF657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22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FEBE3-6226-20D2-6124-8C2A1C4B9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9876F-6D50-0D0E-45B0-A433DD49F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BAB7-BE68-8BBF-D0F3-7840B8DE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FC200-984C-9931-047E-455B23063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DE809-3B49-27BE-6B4E-660AD6DFC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15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0D624-843B-A4A4-95E9-DFE273406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B316-D155-8D39-4FBD-B1859A295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2A875-63DA-D8A6-D989-94A32BE00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AB503-213A-3E50-1AFF-E49B990E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5B7DF-B553-25CC-CC12-D0CB921D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56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01E0-291E-7834-64C2-7EF67D12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66F57-9331-0074-67AE-F48A04163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978E2-EC40-A17F-F2F0-189E2EF2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F15A1-978F-2895-61C1-4C36CF8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74A1D-8110-B62C-4B28-B71DBAF7D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00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ED941-DDA5-676B-1EE7-33DBB8A0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862C3-469E-C1AA-093D-99FB64DB9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9DE6C-2723-ADB7-5C5E-F86522C36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9724E-A312-1100-591E-41D0A8E59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D5B7D-9D66-246E-00F4-3D38B81B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A7E4D-97A9-F417-646F-D90264FE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26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45604-34BE-585B-9B35-791817B3D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7413D-C214-11A8-831B-B7E451A3B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2E51F-C1B4-F108-C472-22DE2D953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10368-53D3-9935-EC13-8870CC0AC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7093C8-AE8F-FC68-4640-2329CFB4A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CA2275-8C35-42F7-933E-7F6FBC273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979BF-242D-1FE8-1C99-BAA7F75E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160264-ED5B-7A91-9085-20D202EA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01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98D88-512B-1104-AE2D-875243D7A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B67B72-4BAA-982F-4BC4-F60803BF4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4D1DA-A44F-4BFD-FE23-E4EF2AD39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E1725-3A53-B7EE-BE66-69545014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50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D339E-DC4D-E74B-F801-8394DA7E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1FA93-90AF-3EF7-7D14-E377F74C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7B139-EDA0-BAC9-55BC-42E2172F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02DA-D413-93EB-DC68-0AAA5EF2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98DAC-0F26-EF47-6DAA-8BB7CC7DB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31CF2-FF0F-197D-EAC5-8B89D5FB1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7E105-0D8E-3D92-8679-AB6C795F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9ED07-EF73-006F-BAE4-F423A617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884FA-0412-BB20-2050-EDE6494B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2113-8307-D29F-4DB6-8F568697B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789F06-3DA0-FC58-3B38-DBABE61B0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CBEE9-7393-B4D9-492C-E809C883D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05B17-053B-05E2-52C3-FBAFA4C23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E002B-A7AA-9442-706A-A576D2B5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B4F9C-6102-0575-46CC-18584E61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41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D9B2E-8D2B-2E1A-D258-D4840C5ED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B460-D3B1-1FED-B33D-E8CD51BA6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B1901-C9E2-3C06-9847-60FDD95E8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FD62B-232A-4FA0-8121-2CF4986B19D1}" type="datetimeFigureOut">
              <a:rPr lang="en-GB" smtClean="0"/>
              <a:t>24/01/2025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47BAF-2433-6BB9-066D-3F174BE1C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155A0-AB47-3B3E-1FD9-1DD5812FE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9FD13-9C5D-4068-9B31-A036A2D61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35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8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F561B0-7A15-C7EF-CCB2-169ED55C6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4D49F-E704-BF6E-1769-3350A7A03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83" y="102642"/>
            <a:ext cx="10515600" cy="1325563"/>
          </a:xfrm>
        </p:spPr>
        <p:txBody>
          <a:bodyPr/>
          <a:lstStyle/>
          <a:p>
            <a:r>
              <a:rPr lang="en-GB" dirty="0"/>
              <a:t>The Faculty of</a:t>
            </a:r>
            <a:br>
              <a:rPr lang="en-GB" dirty="0"/>
            </a:br>
            <a:r>
              <a:rPr lang="en-GB" dirty="0"/>
              <a:t>Languages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5DF781E-DDCD-7AB6-B33B-B949A100CE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04276"/>
              </p:ext>
            </p:extLst>
          </p:nvPr>
        </p:nvGraphicFramePr>
        <p:xfrm>
          <a:off x="1762507" y="767108"/>
          <a:ext cx="10864431" cy="5859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A81538C-9A36-9C80-E264-B20BAD9F4242}"/>
              </a:ext>
            </a:extLst>
          </p:cNvPr>
          <p:cNvSpPr/>
          <p:nvPr/>
        </p:nvSpPr>
        <p:spPr>
          <a:xfrm>
            <a:off x="5594644" y="607860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5A54DE-62C2-83EC-1376-8AD4194E519C}"/>
              </a:ext>
            </a:extLst>
          </p:cNvPr>
          <p:cNvSpPr/>
          <p:nvPr/>
        </p:nvSpPr>
        <p:spPr>
          <a:xfrm>
            <a:off x="8861702" y="190070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S4-S6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 descr="A blue shield with yellow handshake and text&#10;&#10;Description automatically generated">
            <a:extLst>
              <a:ext uri="{FF2B5EF4-FFF2-40B4-BE49-F238E27FC236}">
                <a16:creationId xmlns:a16="http://schemas.microsoft.com/office/drawing/2014/main" id="{046BE471-9BB1-DA81-24B9-56963F93D6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584" y="1428205"/>
            <a:ext cx="2741009" cy="272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77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8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D54583-017E-AC7B-A415-720D2C0EC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2E5C1-FD5C-33F7-1D95-5A564623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36" y="154109"/>
            <a:ext cx="10515600" cy="1325563"/>
          </a:xfrm>
        </p:spPr>
        <p:txBody>
          <a:bodyPr/>
          <a:lstStyle/>
          <a:p>
            <a:r>
              <a:rPr lang="en-GB" dirty="0"/>
              <a:t>Languages:</a:t>
            </a:r>
            <a:br>
              <a:rPr lang="en-GB" dirty="0"/>
            </a:br>
            <a:r>
              <a:rPr lang="en-GB" dirty="0"/>
              <a:t>Senior English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480A7E9-4959-D9C4-93E9-D8C24A816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136284"/>
              </p:ext>
            </p:extLst>
          </p:nvPr>
        </p:nvGraphicFramePr>
        <p:xfrm>
          <a:off x="1036281" y="641772"/>
          <a:ext cx="12930058" cy="6054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C7567BE-F6E2-19A6-B487-87C921362DF0}"/>
              </a:ext>
            </a:extLst>
          </p:cNvPr>
          <p:cNvSpPr/>
          <p:nvPr/>
        </p:nvSpPr>
        <p:spPr>
          <a:xfrm>
            <a:off x="4781719" y="1235840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908154-02EC-7EBD-C852-DF96E0A2EC54}"/>
              </a:ext>
            </a:extLst>
          </p:cNvPr>
          <p:cNvSpPr/>
          <p:nvPr/>
        </p:nvSpPr>
        <p:spPr>
          <a:xfrm>
            <a:off x="7295535" y="1221262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6FB435-B1E8-D34A-7420-F56D4AC403D0}"/>
              </a:ext>
            </a:extLst>
          </p:cNvPr>
          <p:cNvSpPr/>
          <p:nvPr/>
        </p:nvSpPr>
        <p:spPr>
          <a:xfrm>
            <a:off x="9731540" y="66419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 descr="A blue shield with yellow handshake and text&#10;&#10;Description automatically generated">
            <a:extLst>
              <a:ext uri="{FF2B5EF4-FFF2-40B4-BE49-F238E27FC236}">
                <a16:creationId xmlns:a16="http://schemas.microsoft.com/office/drawing/2014/main" id="{3981B37E-D2F2-2954-680A-9A4C56B3EB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498" y="1362337"/>
            <a:ext cx="2741009" cy="272944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08F09AC-C4F6-A798-046E-7DB170F8173F}"/>
              </a:ext>
            </a:extLst>
          </p:cNvPr>
          <p:cNvSpPr/>
          <p:nvPr/>
        </p:nvSpPr>
        <p:spPr>
          <a:xfrm>
            <a:off x="128001" y="5484011"/>
            <a:ext cx="3667874" cy="121988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All English courses include Literacy at that level or the level above, as well as additional units which add to your SCQF profile</a:t>
            </a:r>
          </a:p>
        </p:txBody>
      </p:sp>
    </p:spTree>
    <p:extLst>
      <p:ext uri="{BB962C8B-B14F-4D97-AF65-F5344CB8AC3E}">
        <p14:creationId xmlns:p14="http://schemas.microsoft.com/office/powerpoint/2010/main" val="298763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8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E437B8-D240-1F17-C704-116729E4F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C2927-55C7-452E-9997-39E30D394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83" y="102642"/>
            <a:ext cx="10515600" cy="1325563"/>
          </a:xfrm>
        </p:spPr>
        <p:txBody>
          <a:bodyPr/>
          <a:lstStyle/>
          <a:p>
            <a:r>
              <a:rPr lang="en-GB" dirty="0"/>
              <a:t>Languages:</a:t>
            </a:r>
            <a:br>
              <a:rPr lang="en-GB" dirty="0"/>
            </a:br>
            <a:r>
              <a:rPr lang="en-GB" dirty="0"/>
              <a:t>Senior Spanish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8F905A7-8623-B170-34E2-6F0AFF322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920099"/>
              </p:ext>
            </p:extLst>
          </p:nvPr>
        </p:nvGraphicFramePr>
        <p:xfrm>
          <a:off x="1629310" y="765423"/>
          <a:ext cx="11552434" cy="5879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F2B9932-CCF7-F1FF-EDA1-BD00DC9E89C3}"/>
              </a:ext>
            </a:extLst>
          </p:cNvPr>
          <p:cNvSpPr/>
          <p:nvPr/>
        </p:nvSpPr>
        <p:spPr>
          <a:xfrm>
            <a:off x="4534363" y="134094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712BA73-C9BA-D49A-D964-6C37B376A119}"/>
              </a:ext>
            </a:extLst>
          </p:cNvPr>
          <p:cNvSpPr/>
          <p:nvPr/>
        </p:nvSpPr>
        <p:spPr>
          <a:xfrm>
            <a:off x="7399105" y="102642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4AFD67-7706-DE7E-D8F2-34C7C1BE1691}"/>
              </a:ext>
            </a:extLst>
          </p:cNvPr>
          <p:cNvSpPr/>
          <p:nvPr/>
        </p:nvSpPr>
        <p:spPr>
          <a:xfrm>
            <a:off x="10141021" y="102542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 descr="A blue shield with yellow handshake and text&#10;&#10;Description automatically generated">
            <a:extLst>
              <a:ext uri="{FF2B5EF4-FFF2-40B4-BE49-F238E27FC236}">
                <a16:creationId xmlns:a16="http://schemas.microsoft.com/office/drawing/2014/main" id="{7E04FE8C-A792-F1A8-84FD-26508C3E70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584" y="1428205"/>
            <a:ext cx="2741009" cy="27294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AEC88C2-D2CF-7BB2-E64C-9A5DE8FCC4EE}"/>
              </a:ext>
            </a:extLst>
          </p:cNvPr>
          <p:cNvSpPr/>
          <p:nvPr/>
        </p:nvSpPr>
        <p:spPr>
          <a:xfrm>
            <a:off x="128001" y="5484011"/>
            <a:ext cx="3667874" cy="121988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All Spanish courses include the possibility of collecting units and/or sitting the course below to ensure maximum attainment.</a:t>
            </a:r>
          </a:p>
        </p:txBody>
      </p:sp>
    </p:spTree>
    <p:extLst>
      <p:ext uri="{BB962C8B-B14F-4D97-AF65-F5344CB8AC3E}">
        <p14:creationId xmlns:p14="http://schemas.microsoft.com/office/powerpoint/2010/main" val="318116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8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467897-A240-80A5-C30A-DABFE56AD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5670A-4237-C38B-ACE0-EA301F9CA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83" y="102642"/>
            <a:ext cx="10515600" cy="1325563"/>
          </a:xfrm>
        </p:spPr>
        <p:txBody>
          <a:bodyPr/>
          <a:lstStyle/>
          <a:p>
            <a:r>
              <a:rPr lang="en-GB" dirty="0"/>
              <a:t>Languages:</a:t>
            </a:r>
            <a:br>
              <a:rPr lang="en-GB" dirty="0"/>
            </a:br>
            <a:r>
              <a:rPr lang="en-GB" dirty="0"/>
              <a:t>Senior German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8EEBCD3-C86F-D84A-9DEC-9F058C7EC7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108300"/>
              </p:ext>
            </p:extLst>
          </p:nvPr>
        </p:nvGraphicFramePr>
        <p:xfrm>
          <a:off x="1629310" y="765423"/>
          <a:ext cx="11552434" cy="5879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4EDAA51-8553-632E-96C2-061A4CC07758}"/>
              </a:ext>
            </a:extLst>
          </p:cNvPr>
          <p:cNvSpPr/>
          <p:nvPr/>
        </p:nvSpPr>
        <p:spPr>
          <a:xfrm>
            <a:off x="4534363" y="134094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E7626C-009E-40B2-1A04-2EEDAD73707B}"/>
              </a:ext>
            </a:extLst>
          </p:cNvPr>
          <p:cNvSpPr/>
          <p:nvPr/>
        </p:nvSpPr>
        <p:spPr>
          <a:xfrm>
            <a:off x="7399105" y="102642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28FDA0-ACBC-EDA5-9C6E-6D04C10266DA}"/>
              </a:ext>
            </a:extLst>
          </p:cNvPr>
          <p:cNvSpPr/>
          <p:nvPr/>
        </p:nvSpPr>
        <p:spPr>
          <a:xfrm>
            <a:off x="10141021" y="102542"/>
            <a:ext cx="1417834" cy="5753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4" name="Picture 13" descr="A blue shield with yellow handshake and text&#10;&#10;Description automatically generated">
            <a:extLst>
              <a:ext uri="{FF2B5EF4-FFF2-40B4-BE49-F238E27FC236}">
                <a16:creationId xmlns:a16="http://schemas.microsoft.com/office/drawing/2014/main" id="{EFE46EE2-AF0E-BE50-549E-B86388490D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584" y="1428205"/>
            <a:ext cx="2741009" cy="27294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8D8D2B0-60F7-1CFA-03F3-E9140934B491}"/>
              </a:ext>
            </a:extLst>
          </p:cNvPr>
          <p:cNvSpPr/>
          <p:nvPr/>
        </p:nvSpPr>
        <p:spPr>
          <a:xfrm>
            <a:off x="128001" y="5484011"/>
            <a:ext cx="3667874" cy="121988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All German courses include the possibility of collecting units and/or sitting the course below to ensure maximum attainment.</a:t>
            </a:r>
          </a:p>
        </p:txBody>
      </p:sp>
    </p:spTree>
    <p:extLst>
      <p:ext uri="{BB962C8B-B14F-4D97-AF65-F5344CB8AC3E}">
        <p14:creationId xmlns:p14="http://schemas.microsoft.com/office/powerpoint/2010/main" val="144320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342</Words>
  <Application>Microsoft Office PowerPoint</Application>
  <PresentationFormat>Widescreen</PresentationFormat>
  <Paragraphs>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The Faculty of Languages</vt:lpstr>
      <vt:lpstr>Languages: Senior English</vt:lpstr>
      <vt:lpstr>Languages: Senior Spanish</vt:lpstr>
      <vt:lpstr>Languages: Senior German</vt:lpstr>
    </vt:vector>
  </TitlesOfParts>
  <Company>North Lanarkshire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O'Brien</dc:creator>
  <cp:lastModifiedBy>Mr McEwan</cp:lastModifiedBy>
  <cp:revision>8</cp:revision>
  <dcterms:created xsi:type="dcterms:W3CDTF">2025-01-17T19:53:35Z</dcterms:created>
  <dcterms:modified xsi:type="dcterms:W3CDTF">2025-01-24T17:55:09Z</dcterms:modified>
</cp:coreProperties>
</file>