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714" r:id="rId5"/>
    <p:sldMasterId id="2147483726" r:id="rId6"/>
  </p:sldMasterIdLst>
  <p:notesMasterIdLst>
    <p:notesMasterId r:id="rId40"/>
  </p:notesMasterIdLst>
  <p:sldIdLst>
    <p:sldId id="256" r:id="rId7"/>
    <p:sldId id="308" r:id="rId8"/>
    <p:sldId id="316" r:id="rId9"/>
    <p:sldId id="309" r:id="rId10"/>
    <p:sldId id="310" r:id="rId11"/>
    <p:sldId id="354" r:id="rId12"/>
    <p:sldId id="355" r:id="rId13"/>
    <p:sldId id="356" r:id="rId14"/>
    <p:sldId id="357" r:id="rId15"/>
    <p:sldId id="358" r:id="rId16"/>
    <p:sldId id="366" r:id="rId17"/>
    <p:sldId id="336" r:id="rId18"/>
    <p:sldId id="347" r:id="rId19"/>
    <p:sldId id="312" r:id="rId20"/>
    <p:sldId id="363" r:id="rId21"/>
    <p:sldId id="337" r:id="rId22"/>
    <p:sldId id="362" r:id="rId23"/>
    <p:sldId id="352" r:id="rId24"/>
    <p:sldId id="353" r:id="rId25"/>
    <p:sldId id="320" r:id="rId26"/>
    <p:sldId id="315" r:id="rId27"/>
    <p:sldId id="313" r:id="rId28"/>
    <p:sldId id="321" r:id="rId29"/>
    <p:sldId id="359" r:id="rId30"/>
    <p:sldId id="317" r:id="rId31"/>
    <p:sldId id="319" r:id="rId32"/>
    <p:sldId id="364" r:id="rId33"/>
    <p:sldId id="334" r:id="rId34"/>
    <p:sldId id="327" r:id="rId35"/>
    <p:sldId id="328" r:id="rId36"/>
    <p:sldId id="329" r:id="rId37"/>
    <p:sldId id="331" r:id="rId38"/>
    <p:sldId id="365" r:id="rId3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59954C-480A-DD9D-760B-6F04E808D33C}" v="44" dt="2023-10-05T14:39:36.868"/>
    <p1510:client id="{7ED943DA-8B49-4DF6-90ED-4B4B4517137F}" v="54" dt="2023-10-05T14:43:59.845"/>
    <p1510:client id="{812E1209-EBA5-3DF2-EB3A-681B196A3C13}" v="22" dt="2023-10-05T15:34:33.860"/>
    <p1510:client id="{EB35609A-699B-E304-CB0C-CAE12498F4A0}" v="262" dt="2023-10-05T14:25:24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Connelly" userId="S::nlconnellyl2@glow.sch.uk::1893ee13-1f40-44ee-8d27-65554a7c2421" providerId="AD" clId="Web-{8A9C0874-B954-3D64-2763-D58F883B1CB0}"/>
    <pc:docChg chg="addSld delSld modSld sldOrd">
      <pc:chgData name="Mr Connelly" userId="S::nlconnellyl2@glow.sch.uk::1893ee13-1f40-44ee-8d27-65554a7c2421" providerId="AD" clId="Web-{8A9C0874-B954-3D64-2763-D58F883B1CB0}" dt="2023-10-03T15:53:11.085" v="13" actId="20577"/>
      <pc:docMkLst>
        <pc:docMk/>
      </pc:docMkLst>
      <pc:sldChg chg="ord">
        <pc:chgData name="Mr Connelly" userId="S::nlconnellyl2@glow.sch.uk::1893ee13-1f40-44ee-8d27-65554a7c2421" providerId="AD" clId="Web-{8A9C0874-B954-3D64-2763-D58F883B1CB0}" dt="2023-10-03T15:49:16.373" v="0"/>
        <pc:sldMkLst>
          <pc:docMk/>
          <pc:sldMk cId="1587511451" sldId="312"/>
        </pc:sldMkLst>
      </pc:sldChg>
      <pc:sldChg chg="new del">
        <pc:chgData name="Mr Connelly" userId="S::nlconnellyl2@glow.sch.uk::1893ee13-1f40-44ee-8d27-65554a7c2421" providerId="AD" clId="Web-{8A9C0874-B954-3D64-2763-D58F883B1CB0}" dt="2023-10-03T15:52:42.974" v="2"/>
        <pc:sldMkLst>
          <pc:docMk/>
          <pc:sldMk cId="2135150054" sldId="363"/>
        </pc:sldMkLst>
      </pc:sldChg>
      <pc:sldChg chg="modSp add replId">
        <pc:chgData name="Mr Connelly" userId="S::nlconnellyl2@glow.sch.uk::1893ee13-1f40-44ee-8d27-65554a7c2421" providerId="AD" clId="Web-{8A9C0874-B954-3D64-2763-D58F883B1CB0}" dt="2023-10-03T15:53:11.085" v="13" actId="20577"/>
        <pc:sldMkLst>
          <pc:docMk/>
          <pc:sldMk cId="2309101137" sldId="363"/>
        </pc:sldMkLst>
        <pc:spChg chg="mod">
          <ac:chgData name="Mr Connelly" userId="S::nlconnellyl2@glow.sch.uk::1893ee13-1f40-44ee-8d27-65554a7c2421" providerId="AD" clId="Web-{8A9C0874-B954-3D64-2763-D58F883B1CB0}" dt="2023-10-03T15:53:06.522" v="9" actId="20577"/>
          <ac:spMkLst>
            <pc:docMk/>
            <pc:sldMk cId="2309101137" sldId="363"/>
            <ac:spMk id="4" creationId="{7863D872-0362-4BF2-64EC-713DB4A73B3B}"/>
          </ac:spMkLst>
        </pc:spChg>
        <pc:spChg chg="mod">
          <ac:chgData name="Mr Connelly" userId="S::nlconnellyl2@glow.sch.uk::1893ee13-1f40-44ee-8d27-65554a7c2421" providerId="AD" clId="Web-{8A9C0874-B954-3D64-2763-D58F883B1CB0}" dt="2023-10-03T15:53:11.085" v="13" actId="20577"/>
          <ac:spMkLst>
            <pc:docMk/>
            <pc:sldMk cId="2309101137" sldId="363"/>
            <ac:spMk id="12" creationId="{9073EB92-5822-0523-5C95-29C58210CFE8}"/>
          </ac:spMkLst>
        </pc:spChg>
      </pc:sldChg>
    </pc:docChg>
  </pc:docChgLst>
  <pc:docChgLst>
    <pc:chgData name="Mr Connelly" userId="1893ee13-1f40-44ee-8d27-65554a7c2421" providerId="ADAL" clId="{3EBFD2FB-6F34-447C-9726-06CF99289A1A}"/>
    <pc:docChg chg="custSel addSld delSld modSld sldOrd">
      <pc:chgData name="Mr Connelly" userId="1893ee13-1f40-44ee-8d27-65554a7c2421" providerId="ADAL" clId="{3EBFD2FB-6F34-447C-9726-06CF99289A1A}" dt="2023-09-18T16:12:22.036" v="480" actId="20577"/>
      <pc:docMkLst>
        <pc:docMk/>
      </pc:docMkLst>
      <pc:sldChg chg="addSp modSp mod">
        <pc:chgData name="Mr Connelly" userId="1893ee13-1f40-44ee-8d27-65554a7c2421" providerId="ADAL" clId="{3EBFD2FB-6F34-447C-9726-06CF99289A1A}" dt="2023-09-18T15:43:23.178" v="42" actId="20577"/>
        <pc:sldMkLst>
          <pc:docMk/>
          <pc:sldMk cId="109857222" sldId="256"/>
        </pc:sldMkLst>
        <pc:spChg chg="mod">
          <ac:chgData name="Mr Connelly" userId="1893ee13-1f40-44ee-8d27-65554a7c2421" providerId="ADAL" clId="{3EBFD2FB-6F34-447C-9726-06CF99289A1A}" dt="2023-09-18T15:43:23.178" v="42" actId="20577"/>
          <ac:spMkLst>
            <pc:docMk/>
            <pc:sldMk cId="109857222" sldId="256"/>
            <ac:spMk id="2" creationId="{00000000-0000-0000-0000-000000000000}"/>
          </ac:spMkLst>
        </pc:spChg>
        <pc:picChg chg="add mod">
          <ac:chgData name="Mr Connelly" userId="1893ee13-1f40-44ee-8d27-65554a7c2421" providerId="ADAL" clId="{3EBFD2FB-6F34-447C-9726-06CF99289A1A}" dt="2023-09-18T15:41:11.117" v="1" actId="1076"/>
          <ac:picMkLst>
            <pc:docMk/>
            <pc:sldMk cId="109857222" sldId="256"/>
            <ac:picMk id="4" creationId="{BBA09396-0BCC-AFC6-C403-70F5B0FBA26E}"/>
          </ac:picMkLst>
        </pc:picChg>
      </pc:sldChg>
      <pc:sldChg chg="addSp modSp mod">
        <pc:chgData name="Mr Connelly" userId="1893ee13-1f40-44ee-8d27-65554a7c2421" providerId="ADAL" clId="{3EBFD2FB-6F34-447C-9726-06CF99289A1A}" dt="2023-09-18T15:42:22.626" v="16" actId="1076"/>
        <pc:sldMkLst>
          <pc:docMk/>
          <pc:sldMk cId="1615872486" sldId="308"/>
        </pc:sldMkLst>
        <pc:spChg chg="mod">
          <ac:chgData name="Mr Connelly" userId="1893ee13-1f40-44ee-8d27-65554a7c2421" providerId="ADAL" clId="{3EBFD2FB-6F34-447C-9726-06CF99289A1A}" dt="2023-09-18T15:42:04.194" v="13" actId="20577"/>
          <ac:spMkLst>
            <pc:docMk/>
            <pc:sldMk cId="1615872486" sldId="308"/>
            <ac:spMk id="7" creationId="{E4FC9FCC-2426-B2F7-86DC-A6729A147525}"/>
          </ac:spMkLst>
        </pc:spChg>
        <pc:picChg chg="add mod">
          <ac:chgData name="Mr Connelly" userId="1893ee13-1f40-44ee-8d27-65554a7c2421" providerId="ADAL" clId="{3EBFD2FB-6F34-447C-9726-06CF99289A1A}" dt="2023-09-18T15:42:22.626" v="16" actId="1076"/>
          <ac:picMkLst>
            <pc:docMk/>
            <pc:sldMk cId="1615872486" sldId="308"/>
            <ac:picMk id="2" creationId="{C4ED3F84-3D45-5849-CE6D-F3683DDC3631}"/>
          </ac:picMkLst>
        </pc:picChg>
      </pc:sldChg>
      <pc:sldChg chg="addSp modSp">
        <pc:chgData name="Mr Connelly" userId="1893ee13-1f40-44ee-8d27-65554a7c2421" providerId="ADAL" clId="{3EBFD2FB-6F34-447C-9726-06CF99289A1A}" dt="2023-09-18T15:42:28.359" v="17"/>
        <pc:sldMkLst>
          <pc:docMk/>
          <pc:sldMk cId="3548752458" sldId="309"/>
        </pc:sldMkLst>
        <pc:picChg chg="add mod">
          <ac:chgData name="Mr Connelly" userId="1893ee13-1f40-44ee-8d27-65554a7c2421" providerId="ADAL" clId="{3EBFD2FB-6F34-447C-9726-06CF99289A1A}" dt="2023-09-18T15:42:28.359" v="17"/>
          <ac:picMkLst>
            <pc:docMk/>
            <pc:sldMk cId="3548752458" sldId="309"/>
            <ac:picMk id="2" creationId="{F3F0A3DE-9217-E028-E0AF-8CED2511622F}"/>
          </ac:picMkLst>
        </pc:picChg>
      </pc:sldChg>
      <pc:sldChg chg="addSp delSp modSp mod">
        <pc:chgData name="Mr Connelly" userId="1893ee13-1f40-44ee-8d27-65554a7c2421" providerId="ADAL" clId="{3EBFD2FB-6F34-447C-9726-06CF99289A1A}" dt="2023-09-18T15:43:43.841" v="44" actId="478"/>
        <pc:sldMkLst>
          <pc:docMk/>
          <pc:sldMk cId="1189538877" sldId="310"/>
        </pc:sldMkLst>
        <pc:spChg chg="del">
          <ac:chgData name="Mr Connelly" userId="1893ee13-1f40-44ee-8d27-65554a7c2421" providerId="ADAL" clId="{3EBFD2FB-6F34-447C-9726-06CF99289A1A}" dt="2023-09-18T15:43:43.841" v="44" actId="478"/>
          <ac:spMkLst>
            <pc:docMk/>
            <pc:sldMk cId="1189538877" sldId="310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30.205" v="18"/>
          <ac:picMkLst>
            <pc:docMk/>
            <pc:sldMk cId="1189538877" sldId="310"/>
            <ac:picMk id="3" creationId="{90868B95-C535-79B4-4C4A-50C29F6E4887}"/>
          </ac:picMkLst>
        </pc:picChg>
      </pc:sldChg>
      <pc:sldChg chg="addSp delSp modSp mod">
        <pc:chgData name="Mr Connelly" userId="1893ee13-1f40-44ee-8d27-65554a7c2421" providerId="ADAL" clId="{3EBFD2FB-6F34-447C-9726-06CF99289A1A}" dt="2023-09-18T16:09:16.030" v="335" actId="20577"/>
        <pc:sldMkLst>
          <pc:docMk/>
          <pc:sldMk cId="1587511451" sldId="312"/>
        </pc:sldMkLst>
        <pc:spChg chg="mod">
          <ac:chgData name="Mr Connelly" userId="1893ee13-1f40-44ee-8d27-65554a7c2421" providerId="ADAL" clId="{3EBFD2FB-6F34-447C-9726-06CF99289A1A}" dt="2023-09-18T15:44:18.537" v="57" actId="20577"/>
          <ac:spMkLst>
            <pc:docMk/>
            <pc:sldMk cId="1587511451" sldId="312"/>
            <ac:spMk id="4" creationId="{7863D872-0362-4BF2-64EC-713DB4A73B3B}"/>
          </ac:spMkLst>
        </pc:spChg>
        <pc:spChg chg="mod">
          <ac:chgData name="Mr Connelly" userId="1893ee13-1f40-44ee-8d27-65554a7c2421" providerId="ADAL" clId="{3EBFD2FB-6F34-447C-9726-06CF99289A1A}" dt="2023-09-18T16:09:16.030" v="335" actId="20577"/>
          <ac:spMkLst>
            <pc:docMk/>
            <pc:sldMk cId="1587511451" sldId="312"/>
            <ac:spMk id="12" creationId="{9073EB92-5822-0523-5C95-29C58210CFE8}"/>
          </ac:spMkLst>
        </pc:spChg>
        <pc:spChg chg="del">
          <ac:chgData name="Mr Connelly" userId="1893ee13-1f40-44ee-8d27-65554a7c2421" providerId="ADAL" clId="{3EBFD2FB-6F34-447C-9726-06CF99289A1A}" dt="2023-09-18T15:44:04.185" v="49" actId="478"/>
          <ac:spMkLst>
            <pc:docMk/>
            <pc:sldMk cId="1587511451" sldId="312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44.638" v="26"/>
          <ac:picMkLst>
            <pc:docMk/>
            <pc:sldMk cId="1587511451" sldId="312"/>
            <ac:picMk id="2" creationId="{ED97FC98-8B61-76CC-FD08-C1E6A95F6B9A}"/>
          </ac:picMkLst>
        </pc:picChg>
      </pc:sldChg>
      <pc:sldChg chg="addSp modSp">
        <pc:chgData name="Mr Connelly" userId="1893ee13-1f40-44ee-8d27-65554a7c2421" providerId="ADAL" clId="{3EBFD2FB-6F34-447C-9726-06CF99289A1A}" dt="2023-09-18T15:42:59.446" v="30"/>
        <pc:sldMkLst>
          <pc:docMk/>
          <pc:sldMk cId="1775218118" sldId="313"/>
        </pc:sldMkLst>
        <pc:picChg chg="add mod">
          <ac:chgData name="Mr Connelly" userId="1893ee13-1f40-44ee-8d27-65554a7c2421" providerId="ADAL" clId="{3EBFD2FB-6F34-447C-9726-06CF99289A1A}" dt="2023-09-18T15:42:59.446" v="30"/>
          <ac:picMkLst>
            <pc:docMk/>
            <pc:sldMk cId="1775218118" sldId="313"/>
            <ac:picMk id="2" creationId="{37957263-9823-833A-FEC8-016F44542D14}"/>
          </ac:picMkLst>
        </pc:picChg>
      </pc:sldChg>
      <pc:sldChg chg="addSp modSp mod">
        <pc:chgData name="Mr Connelly" userId="1893ee13-1f40-44ee-8d27-65554a7c2421" providerId="ADAL" clId="{3EBFD2FB-6F34-447C-9726-06CF99289A1A}" dt="2023-09-18T15:42:55.282" v="29" actId="1076"/>
        <pc:sldMkLst>
          <pc:docMk/>
          <pc:sldMk cId="4005986072" sldId="315"/>
        </pc:sldMkLst>
        <pc:picChg chg="add mod">
          <ac:chgData name="Mr Connelly" userId="1893ee13-1f40-44ee-8d27-65554a7c2421" providerId="ADAL" clId="{3EBFD2FB-6F34-447C-9726-06CF99289A1A}" dt="2023-09-18T15:42:55.282" v="29" actId="1076"/>
          <ac:picMkLst>
            <pc:docMk/>
            <pc:sldMk cId="4005986072" sldId="315"/>
            <ac:picMk id="5" creationId="{C26B57F0-3A79-89CC-60C4-4D22953FF6B8}"/>
          </ac:picMkLst>
        </pc:picChg>
      </pc:sldChg>
      <pc:sldChg chg="addSp modSp mod">
        <pc:chgData name="Mr Connelly" userId="1893ee13-1f40-44ee-8d27-65554a7c2421" providerId="ADAL" clId="{3EBFD2FB-6F34-447C-9726-06CF99289A1A}" dt="2023-09-18T15:42:20.203" v="15" actId="1076"/>
        <pc:sldMkLst>
          <pc:docMk/>
          <pc:sldMk cId="3711055543" sldId="316"/>
        </pc:sldMkLst>
        <pc:picChg chg="add mod">
          <ac:chgData name="Mr Connelly" userId="1893ee13-1f40-44ee-8d27-65554a7c2421" providerId="ADAL" clId="{3EBFD2FB-6F34-447C-9726-06CF99289A1A}" dt="2023-09-18T15:42:20.203" v="15" actId="1076"/>
          <ac:picMkLst>
            <pc:docMk/>
            <pc:sldMk cId="3711055543" sldId="316"/>
            <ac:picMk id="2" creationId="{4D9DE84A-01B5-FC58-AF24-A44BD1F37374}"/>
          </ac:picMkLst>
        </pc:picChg>
      </pc:sldChg>
      <pc:sldChg chg="addSp modSp">
        <pc:chgData name="Mr Connelly" userId="1893ee13-1f40-44ee-8d27-65554a7c2421" providerId="ADAL" clId="{3EBFD2FB-6F34-447C-9726-06CF99289A1A}" dt="2023-09-18T15:43:05.597" v="31"/>
        <pc:sldMkLst>
          <pc:docMk/>
          <pc:sldMk cId="365144686" sldId="317"/>
        </pc:sldMkLst>
        <pc:picChg chg="add mod">
          <ac:chgData name="Mr Connelly" userId="1893ee13-1f40-44ee-8d27-65554a7c2421" providerId="ADAL" clId="{3EBFD2FB-6F34-447C-9726-06CF99289A1A}" dt="2023-09-18T15:43:05.597" v="31"/>
          <ac:picMkLst>
            <pc:docMk/>
            <pc:sldMk cId="365144686" sldId="317"/>
            <ac:picMk id="3" creationId="{C8D90544-06CD-EC77-68F7-00357E1FEE2B}"/>
          </ac:picMkLst>
        </pc:picChg>
      </pc:sldChg>
      <pc:sldChg chg="addSp modSp">
        <pc:chgData name="Mr Connelly" userId="1893ee13-1f40-44ee-8d27-65554a7c2421" providerId="ADAL" clId="{3EBFD2FB-6F34-447C-9726-06CF99289A1A}" dt="2023-09-18T15:43:07.949" v="32"/>
        <pc:sldMkLst>
          <pc:docMk/>
          <pc:sldMk cId="2608363008" sldId="318"/>
        </pc:sldMkLst>
        <pc:picChg chg="add mod">
          <ac:chgData name="Mr Connelly" userId="1893ee13-1f40-44ee-8d27-65554a7c2421" providerId="ADAL" clId="{3EBFD2FB-6F34-447C-9726-06CF99289A1A}" dt="2023-09-18T15:43:07.949" v="32"/>
          <ac:picMkLst>
            <pc:docMk/>
            <pc:sldMk cId="2608363008" sldId="318"/>
            <ac:picMk id="5" creationId="{7D94C762-17F3-1B94-E55A-72C527AE432F}"/>
          </ac:picMkLst>
        </pc:picChg>
      </pc:sldChg>
      <pc:sldChg chg="addSp modSp">
        <pc:chgData name="Mr Connelly" userId="1893ee13-1f40-44ee-8d27-65554a7c2421" providerId="ADAL" clId="{3EBFD2FB-6F34-447C-9726-06CF99289A1A}" dt="2023-09-18T15:43:10.501" v="33"/>
        <pc:sldMkLst>
          <pc:docMk/>
          <pc:sldMk cId="527938265" sldId="319"/>
        </pc:sldMkLst>
        <pc:picChg chg="add mod">
          <ac:chgData name="Mr Connelly" userId="1893ee13-1f40-44ee-8d27-65554a7c2421" providerId="ADAL" clId="{3EBFD2FB-6F34-447C-9726-06CF99289A1A}" dt="2023-09-18T15:43:10.501" v="33"/>
          <ac:picMkLst>
            <pc:docMk/>
            <pc:sldMk cId="527938265" sldId="319"/>
            <ac:picMk id="2" creationId="{A6311897-2516-D96F-57FC-E6C169561883}"/>
          </ac:picMkLst>
        </pc:picChg>
      </pc:sldChg>
      <pc:sldChg chg="addSp modSp mod">
        <pc:chgData name="Mr Connelly" userId="1893ee13-1f40-44ee-8d27-65554a7c2421" providerId="ADAL" clId="{3EBFD2FB-6F34-447C-9726-06CF99289A1A}" dt="2023-09-18T16:12:22.036" v="480" actId="20577"/>
        <pc:sldMkLst>
          <pc:docMk/>
          <pc:sldMk cId="3113798053" sldId="320"/>
        </pc:sldMkLst>
        <pc:spChg chg="mod">
          <ac:chgData name="Mr Connelly" userId="1893ee13-1f40-44ee-8d27-65554a7c2421" providerId="ADAL" clId="{3EBFD2FB-6F34-447C-9726-06CF99289A1A}" dt="2023-09-18T15:44:13.729" v="53" actId="20577"/>
          <ac:spMkLst>
            <pc:docMk/>
            <pc:sldMk cId="3113798053" sldId="320"/>
            <ac:spMk id="4" creationId="{7863D872-0362-4BF2-64EC-713DB4A73B3B}"/>
          </ac:spMkLst>
        </pc:spChg>
        <pc:spChg chg="mod">
          <ac:chgData name="Mr Connelly" userId="1893ee13-1f40-44ee-8d27-65554a7c2421" providerId="ADAL" clId="{3EBFD2FB-6F34-447C-9726-06CF99289A1A}" dt="2023-09-18T16:12:22.036" v="480" actId="20577"/>
          <ac:spMkLst>
            <pc:docMk/>
            <pc:sldMk cId="3113798053" sldId="320"/>
            <ac:spMk id="12" creationId="{9073EB92-5822-0523-5C95-29C58210CFE8}"/>
          </ac:spMkLst>
        </pc:spChg>
        <pc:picChg chg="add mod">
          <ac:chgData name="Mr Connelly" userId="1893ee13-1f40-44ee-8d27-65554a7c2421" providerId="ADAL" clId="{3EBFD2FB-6F34-447C-9726-06CF99289A1A}" dt="2023-09-18T15:42:46.912" v="27"/>
          <ac:picMkLst>
            <pc:docMk/>
            <pc:sldMk cId="3113798053" sldId="320"/>
            <ac:picMk id="2" creationId="{B225056E-A4D8-450E-1B81-8C7DC1A4D80C}"/>
          </ac:picMkLst>
        </pc:picChg>
      </pc:sldChg>
      <pc:sldChg chg="addSp modSp del mod">
        <pc:chgData name="Mr Connelly" userId="1893ee13-1f40-44ee-8d27-65554a7c2421" providerId="ADAL" clId="{3EBFD2FB-6F34-447C-9726-06CF99289A1A}" dt="2023-09-18T16:06:28.591" v="89" actId="47"/>
        <pc:sldMkLst>
          <pc:docMk/>
          <pc:sldMk cId="1667497979" sldId="322"/>
        </pc:sldMkLst>
        <pc:spChg chg="mod">
          <ac:chgData name="Mr Connelly" userId="1893ee13-1f40-44ee-8d27-65554a7c2421" providerId="ADAL" clId="{3EBFD2FB-6F34-447C-9726-06CF99289A1A}" dt="2023-09-18T15:44:23.553" v="59" actId="20577"/>
          <ac:spMkLst>
            <pc:docMk/>
            <pc:sldMk cId="1667497979" sldId="322"/>
            <ac:spMk id="12" creationId="{9073EB92-5822-0523-5C95-29C58210CFE8}"/>
          </ac:spMkLst>
        </pc:spChg>
        <pc:picChg chg="add mod">
          <ac:chgData name="Mr Connelly" userId="1893ee13-1f40-44ee-8d27-65554a7c2421" providerId="ADAL" clId="{3EBFD2FB-6F34-447C-9726-06CF99289A1A}" dt="2023-09-18T15:42:39.437" v="24"/>
          <ac:picMkLst>
            <pc:docMk/>
            <pc:sldMk cId="1667497979" sldId="322"/>
            <ac:picMk id="3" creationId="{D073B47E-38EF-6D2E-44B3-D2DCED145D27}"/>
          </ac:picMkLst>
        </pc:picChg>
      </pc:sldChg>
      <pc:sldChg chg="addSp delSp modSp del mod">
        <pc:chgData name="Mr Connelly" userId="1893ee13-1f40-44ee-8d27-65554a7c2421" providerId="ADAL" clId="{3EBFD2FB-6F34-447C-9726-06CF99289A1A}" dt="2023-09-18T16:06:02.768" v="86" actId="2696"/>
        <pc:sldMkLst>
          <pc:docMk/>
          <pc:sldMk cId="3363755735" sldId="323"/>
        </pc:sldMkLst>
        <pc:spChg chg="mod">
          <ac:chgData name="Mr Connelly" userId="1893ee13-1f40-44ee-8d27-65554a7c2421" providerId="ADAL" clId="{3EBFD2FB-6F34-447C-9726-06CF99289A1A}" dt="2023-09-18T15:46:45.817" v="63" actId="20577"/>
          <ac:spMkLst>
            <pc:docMk/>
            <pc:sldMk cId="3363755735" sldId="323"/>
            <ac:spMk id="4" creationId="{7863D872-0362-4BF2-64EC-713DB4A73B3B}"/>
          </ac:spMkLst>
        </pc:spChg>
        <pc:spChg chg="del">
          <ac:chgData name="Mr Connelly" userId="1893ee13-1f40-44ee-8d27-65554a7c2421" providerId="ADAL" clId="{3EBFD2FB-6F34-447C-9726-06CF99289A1A}" dt="2023-09-18T15:43:40.815" v="43" actId="478"/>
          <ac:spMkLst>
            <pc:docMk/>
            <pc:sldMk cId="3363755735" sldId="323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32.719" v="19"/>
          <ac:picMkLst>
            <pc:docMk/>
            <pc:sldMk cId="3363755735" sldId="323"/>
            <ac:picMk id="2" creationId="{37C3235C-14F8-EE16-3576-BF0FC3A9D042}"/>
          </ac:picMkLst>
        </pc:picChg>
        <pc:picChg chg="add mod">
          <ac:chgData name="Mr Connelly" userId="1893ee13-1f40-44ee-8d27-65554a7c2421" providerId="ADAL" clId="{3EBFD2FB-6F34-447C-9726-06CF99289A1A}" dt="2023-09-18T15:49:32.270" v="84" actId="14100"/>
          <ac:picMkLst>
            <pc:docMk/>
            <pc:sldMk cId="3363755735" sldId="323"/>
            <ac:picMk id="5" creationId="{AA92DBCB-E27B-13D0-8566-EDD1B5B8DB01}"/>
          </ac:picMkLst>
        </pc:picChg>
        <pc:picChg chg="del">
          <ac:chgData name="Mr Connelly" userId="1893ee13-1f40-44ee-8d27-65554a7c2421" providerId="ADAL" clId="{3EBFD2FB-6F34-447C-9726-06CF99289A1A}" dt="2023-09-18T15:49:25.054" v="80" actId="478"/>
          <ac:picMkLst>
            <pc:docMk/>
            <pc:sldMk cId="3363755735" sldId="323"/>
            <ac:picMk id="2052" creationId="{166370A4-0B9A-5D36-5510-217896D401A2}"/>
          </ac:picMkLst>
        </pc:picChg>
      </pc:sldChg>
      <pc:sldChg chg="addSp delSp modSp del mod">
        <pc:chgData name="Mr Connelly" userId="1893ee13-1f40-44ee-8d27-65554a7c2421" providerId="ADAL" clId="{3EBFD2FB-6F34-447C-9726-06CF99289A1A}" dt="2023-09-18T16:06:05.567" v="87" actId="2696"/>
        <pc:sldMkLst>
          <pc:docMk/>
          <pc:sldMk cId="2319253693" sldId="324"/>
        </pc:sldMkLst>
        <pc:spChg chg="mod">
          <ac:chgData name="Mr Connelly" userId="1893ee13-1f40-44ee-8d27-65554a7c2421" providerId="ADAL" clId="{3EBFD2FB-6F34-447C-9726-06CF99289A1A}" dt="2023-09-18T15:46:49.992" v="67" actId="20577"/>
          <ac:spMkLst>
            <pc:docMk/>
            <pc:sldMk cId="2319253693" sldId="324"/>
            <ac:spMk id="4" creationId="{7863D872-0362-4BF2-64EC-713DB4A73B3B}"/>
          </ac:spMkLst>
        </pc:spChg>
        <pc:spChg chg="del">
          <ac:chgData name="Mr Connelly" userId="1893ee13-1f40-44ee-8d27-65554a7c2421" providerId="ADAL" clId="{3EBFD2FB-6F34-447C-9726-06CF99289A1A}" dt="2023-09-18T15:43:47.681" v="45" actId="478"/>
          <ac:spMkLst>
            <pc:docMk/>
            <pc:sldMk cId="2319253693" sldId="324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34.438" v="20"/>
          <ac:picMkLst>
            <pc:docMk/>
            <pc:sldMk cId="2319253693" sldId="324"/>
            <ac:picMk id="2" creationId="{76A0CC87-40EC-BE44-358E-F236D2F7F3F7}"/>
          </ac:picMkLst>
        </pc:picChg>
      </pc:sldChg>
      <pc:sldChg chg="addSp delSp modSp del mod">
        <pc:chgData name="Mr Connelly" userId="1893ee13-1f40-44ee-8d27-65554a7c2421" providerId="ADAL" clId="{3EBFD2FB-6F34-447C-9726-06CF99289A1A}" dt="2023-09-18T16:06:10.085" v="88" actId="2696"/>
        <pc:sldMkLst>
          <pc:docMk/>
          <pc:sldMk cId="4196796535" sldId="325"/>
        </pc:sldMkLst>
        <pc:spChg chg="mod">
          <ac:chgData name="Mr Connelly" userId="1893ee13-1f40-44ee-8d27-65554a7c2421" providerId="ADAL" clId="{3EBFD2FB-6F34-447C-9726-06CF99289A1A}" dt="2023-09-18T15:46:52.664" v="69" actId="20577"/>
          <ac:spMkLst>
            <pc:docMk/>
            <pc:sldMk cId="4196796535" sldId="325"/>
            <ac:spMk id="4" creationId="{7863D872-0362-4BF2-64EC-713DB4A73B3B}"/>
          </ac:spMkLst>
        </pc:spChg>
        <pc:spChg chg="del">
          <ac:chgData name="Mr Connelly" userId="1893ee13-1f40-44ee-8d27-65554a7c2421" providerId="ADAL" clId="{3EBFD2FB-6F34-447C-9726-06CF99289A1A}" dt="2023-09-18T15:43:50.114" v="46" actId="478"/>
          <ac:spMkLst>
            <pc:docMk/>
            <pc:sldMk cId="4196796535" sldId="325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35.646" v="21"/>
          <ac:picMkLst>
            <pc:docMk/>
            <pc:sldMk cId="4196796535" sldId="325"/>
            <ac:picMk id="2" creationId="{9576668A-2EA8-2479-89AF-575882BA9296}"/>
          </ac:picMkLst>
        </pc:picChg>
      </pc:sldChg>
      <pc:sldChg chg="addSp delSp modSp del mod">
        <pc:chgData name="Mr Connelly" userId="1893ee13-1f40-44ee-8d27-65554a7c2421" providerId="ADAL" clId="{3EBFD2FB-6F34-447C-9726-06CF99289A1A}" dt="2023-09-18T16:06:10.085" v="88" actId="2696"/>
        <pc:sldMkLst>
          <pc:docMk/>
          <pc:sldMk cId="2004244702" sldId="326"/>
        </pc:sldMkLst>
        <pc:spChg chg="mod">
          <ac:chgData name="Mr Connelly" userId="1893ee13-1f40-44ee-8d27-65554a7c2421" providerId="ADAL" clId="{3EBFD2FB-6F34-447C-9726-06CF99289A1A}" dt="2023-09-18T15:46:55.969" v="71" actId="20577"/>
          <ac:spMkLst>
            <pc:docMk/>
            <pc:sldMk cId="2004244702" sldId="326"/>
            <ac:spMk id="4" creationId="{7863D872-0362-4BF2-64EC-713DB4A73B3B}"/>
          </ac:spMkLst>
        </pc:spChg>
        <pc:spChg chg="del">
          <ac:chgData name="Mr Connelly" userId="1893ee13-1f40-44ee-8d27-65554a7c2421" providerId="ADAL" clId="{3EBFD2FB-6F34-447C-9726-06CF99289A1A}" dt="2023-09-18T15:43:54.057" v="47" actId="478"/>
          <ac:spMkLst>
            <pc:docMk/>
            <pc:sldMk cId="2004244702" sldId="326"/>
            <ac:spMk id="13" creationId="{486C8F0E-ABE5-3C62-5689-E09C8E4CE0A4}"/>
          </ac:spMkLst>
        </pc:spChg>
        <pc:picChg chg="add mod">
          <ac:chgData name="Mr Connelly" userId="1893ee13-1f40-44ee-8d27-65554a7c2421" providerId="ADAL" clId="{3EBFD2FB-6F34-447C-9726-06CF99289A1A}" dt="2023-09-18T15:42:36.878" v="22"/>
          <ac:picMkLst>
            <pc:docMk/>
            <pc:sldMk cId="2004244702" sldId="326"/>
            <ac:picMk id="2" creationId="{CEAC2802-1A34-0B09-4A2E-49A3AE99E497}"/>
          </ac:picMkLst>
        </pc:picChg>
        <pc:picChg chg="add mod">
          <ac:chgData name="Mr Connelly" userId="1893ee13-1f40-44ee-8d27-65554a7c2421" providerId="ADAL" clId="{3EBFD2FB-6F34-447C-9726-06CF99289A1A}" dt="2023-09-18T15:42:38" v="23"/>
          <ac:picMkLst>
            <pc:docMk/>
            <pc:sldMk cId="2004244702" sldId="326"/>
            <ac:picMk id="3" creationId="{507361F6-5549-4BA6-0BF8-D16255150447}"/>
          </ac:picMkLst>
        </pc:picChg>
      </pc:sldChg>
      <pc:sldChg chg="modSp del mod">
        <pc:chgData name="Mr Connelly" userId="1893ee13-1f40-44ee-8d27-65554a7c2421" providerId="ADAL" clId="{3EBFD2FB-6F34-447C-9726-06CF99289A1A}" dt="2023-09-18T16:06:10.085" v="88" actId="2696"/>
        <pc:sldMkLst>
          <pc:docMk/>
          <pc:sldMk cId="3728499834" sldId="327"/>
        </pc:sldMkLst>
        <pc:spChg chg="mod">
          <ac:chgData name="Mr Connelly" userId="1893ee13-1f40-44ee-8d27-65554a7c2421" providerId="ADAL" clId="{3EBFD2FB-6F34-447C-9726-06CF99289A1A}" dt="2023-09-18T15:46:41.536" v="61" actId="20577"/>
          <ac:spMkLst>
            <pc:docMk/>
            <pc:sldMk cId="3728499834" sldId="327"/>
            <ac:spMk id="4" creationId="{7863D872-0362-4BF2-64EC-713DB4A73B3B}"/>
          </ac:spMkLst>
        </pc:spChg>
      </pc:sldChg>
      <pc:sldChg chg="addSp modSp del">
        <pc:chgData name="Mr Connelly" userId="1893ee13-1f40-44ee-8d27-65554a7c2421" providerId="ADAL" clId="{3EBFD2FB-6F34-447C-9726-06CF99289A1A}" dt="2023-09-18T15:44:00.569" v="48" actId="2696"/>
        <pc:sldMkLst>
          <pc:docMk/>
          <pc:sldMk cId="2529454976" sldId="329"/>
        </pc:sldMkLst>
        <pc:picChg chg="add mod">
          <ac:chgData name="Mr Connelly" userId="1893ee13-1f40-44ee-8d27-65554a7c2421" providerId="ADAL" clId="{3EBFD2FB-6F34-447C-9726-06CF99289A1A}" dt="2023-09-18T15:42:41.304" v="25"/>
          <ac:picMkLst>
            <pc:docMk/>
            <pc:sldMk cId="2529454976" sldId="329"/>
            <ac:picMk id="2" creationId="{CB3E14AF-28BC-972C-EFE2-1993AFB8B917}"/>
          </ac:picMkLst>
        </pc:picChg>
      </pc:sldChg>
      <pc:sldChg chg="addSp delSp modSp add del mod ord">
        <pc:chgData name="Mr Connelly" userId="1893ee13-1f40-44ee-8d27-65554a7c2421" providerId="ADAL" clId="{3EBFD2FB-6F34-447C-9726-06CF99289A1A}" dt="2023-09-18T16:06:00.623" v="85" actId="2696"/>
        <pc:sldMkLst>
          <pc:docMk/>
          <pc:sldMk cId="1240128753" sldId="333"/>
        </pc:sldMkLst>
        <pc:picChg chg="add mod">
          <ac:chgData name="Mr Connelly" userId="1893ee13-1f40-44ee-8d27-65554a7c2421" providerId="ADAL" clId="{3EBFD2FB-6F34-447C-9726-06CF99289A1A}" dt="2023-09-18T15:48:32.183" v="79" actId="14100"/>
          <ac:picMkLst>
            <pc:docMk/>
            <pc:sldMk cId="1240128753" sldId="333"/>
            <ac:picMk id="5" creationId="{634BD308-1EE3-FAEC-1A25-74E573662293}"/>
          </ac:picMkLst>
        </pc:picChg>
        <pc:picChg chg="del">
          <ac:chgData name="Mr Connelly" userId="1893ee13-1f40-44ee-8d27-65554a7c2421" providerId="ADAL" clId="{3EBFD2FB-6F34-447C-9726-06CF99289A1A}" dt="2023-09-18T15:48:25.827" v="75" actId="478"/>
          <ac:picMkLst>
            <pc:docMk/>
            <pc:sldMk cId="1240128753" sldId="333"/>
            <ac:picMk id="2052" creationId="{166370A4-0B9A-5D36-5510-217896D401A2}"/>
          </ac:picMkLst>
        </pc:picChg>
      </pc:sldChg>
    </pc:docChg>
  </pc:docChgLst>
  <pc:docChgLst>
    <pc:chgData name="Ms MacDonald" userId="S::nlmacdonalde2@glow.sch.uk::a7295274-7c2a-4bcf-9ea0-53d56b3913de" providerId="AD" clId="Web-{74B1F132-CC7D-DCD5-6101-BAE5A2185C3F}"/>
    <pc:docChg chg="delSld modSld">
      <pc:chgData name="Ms MacDonald" userId="S::nlmacdonalde2@glow.sch.uk::a7295274-7c2a-4bcf-9ea0-53d56b3913de" providerId="AD" clId="Web-{74B1F132-CC7D-DCD5-6101-BAE5A2185C3F}" dt="2023-10-02T12:17:29.658" v="91" actId="20577"/>
      <pc:docMkLst>
        <pc:docMk/>
      </pc:docMkLst>
      <pc:sldChg chg="modSp">
        <pc:chgData name="Ms MacDonald" userId="S::nlmacdonalde2@glow.sch.uk::a7295274-7c2a-4bcf-9ea0-53d56b3913de" providerId="AD" clId="Web-{74B1F132-CC7D-DCD5-6101-BAE5A2185C3F}" dt="2023-10-02T12:16:48.048" v="84" actId="20577"/>
        <pc:sldMkLst>
          <pc:docMk/>
          <pc:sldMk cId="1615872486" sldId="308"/>
        </pc:sldMkLst>
        <pc:spChg chg="mod">
          <ac:chgData name="Ms MacDonald" userId="S::nlmacdonalde2@glow.sch.uk::a7295274-7c2a-4bcf-9ea0-53d56b3913de" providerId="AD" clId="Web-{74B1F132-CC7D-DCD5-6101-BAE5A2185C3F}" dt="2023-10-02T12:16:48.048" v="84" actId="20577"/>
          <ac:spMkLst>
            <pc:docMk/>
            <pc:sldMk cId="1615872486" sldId="308"/>
            <ac:spMk id="7" creationId="{E4FC9FCC-2426-B2F7-86DC-A6729A147525}"/>
          </ac:spMkLst>
        </pc:spChg>
      </pc:sldChg>
      <pc:sldChg chg="modSp">
        <pc:chgData name="Ms MacDonald" userId="S::nlmacdonalde2@glow.sch.uk::a7295274-7c2a-4bcf-9ea0-53d56b3913de" providerId="AD" clId="Web-{74B1F132-CC7D-DCD5-6101-BAE5A2185C3F}" dt="2023-10-02T12:17:29.658" v="91" actId="20577"/>
        <pc:sldMkLst>
          <pc:docMk/>
          <pc:sldMk cId="365144686" sldId="317"/>
        </pc:sldMkLst>
        <pc:spChg chg="mod">
          <ac:chgData name="Ms MacDonald" userId="S::nlmacdonalde2@glow.sch.uk::a7295274-7c2a-4bcf-9ea0-53d56b3913de" providerId="AD" clId="Web-{74B1F132-CC7D-DCD5-6101-BAE5A2185C3F}" dt="2023-10-02T12:17:29.658" v="91" actId="20577"/>
          <ac:spMkLst>
            <pc:docMk/>
            <pc:sldMk cId="365144686" sldId="317"/>
            <ac:spMk id="4" creationId="{7863D872-0362-4BF2-64EC-713DB4A73B3B}"/>
          </ac:spMkLst>
        </pc:spChg>
        <pc:spChg chg="mod">
          <ac:chgData name="Ms MacDonald" userId="S::nlmacdonalde2@glow.sch.uk::a7295274-7c2a-4bcf-9ea0-53d56b3913de" providerId="AD" clId="Web-{74B1F132-CC7D-DCD5-6101-BAE5A2185C3F}" dt="2023-10-02T12:17:20.346" v="87" actId="1076"/>
          <ac:spMkLst>
            <pc:docMk/>
            <pc:sldMk cId="365144686" sldId="317"/>
            <ac:spMk id="7" creationId="{52ADAC8B-FBFC-1564-7875-A9C578C62857}"/>
          </ac:spMkLst>
        </pc:spChg>
      </pc:sldChg>
      <pc:sldChg chg="del">
        <pc:chgData name="Ms MacDonald" userId="S::nlmacdonalde2@glow.sch.uk::a7295274-7c2a-4bcf-9ea0-53d56b3913de" providerId="AD" clId="Web-{74B1F132-CC7D-DCD5-6101-BAE5A2185C3F}" dt="2023-10-02T12:16:07.843" v="80"/>
        <pc:sldMkLst>
          <pc:docMk/>
          <pc:sldMk cId="2608363008" sldId="318"/>
        </pc:sldMkLst>
      </pc:sldChg>
    </pc:docChg>
  </pc:docChgLst>
  <pc:docChgLst>
    <pc:chgData name="Miss Stirling" userId="S::nlstirlingn@glow.sch.uk::c221a3a5-e585-4078-a216-0fff163a6bfd" providerId="AD" clId="Web-{5759954C-480A-DD9D-760B-6F04E808D33C}"/>
    <pc:docChg chg="modSld">
      <pc:chgData name="Miss Stirling" userId="S::nlstirlingn@glow.sch.uk::c221a3a5-e585-4078-a216-0fff163a6bfd" providerId="AD" clId="Web-{5759954C-480A-DD9D-760B-6F04E808D33C}" dt="2023-10-05T14:39:36.868" v="22" actId="1076"/>
      <pc:docMkLst>
        <pc:docMk/>
      </pc:docMkLst>
      <pc:sldChg chg="modSp">
        <pc:chgData name="Miss Stirling" userId="S::nlstirlingn@glow.sch.uk::c221a3a5-e585-4078-a216-0fff163a6bfd" providerId="AD" clId="Web-{5759954C-480A-DD9D-760B-6F04E808D33C}" dt="2023-10-05T14:39:28.290" v="19" actId="20577"/>
        <pc:sldMkLst>
          <pc:docMk/>
          <pc:sldMk cId="1775218118" sldId="313"/>
        </pc:sldMkLst>
        <pc:spChg chg="mod">
          <ac:chgData name="Miss Stirling" userId="S::nlstirlingn@glow.sch.uk::c221a3a5-e585-4078-a216-0fff163a6bfd" providerId="AD" clId="Web-{5759954C-480A-DD9D-760B-6F04E808D33C}" dt="2023-10-05T14:39:28.290" v="19" actId="20577"/>
          <ac:spMkLst>
            <pc:docMk/>
            <pc:sldMk cId="1775218118" sldId="313"/>
            <ac:spMk id="3" creationId="{B79C73EA-75ED-3BA1-3114-A93F0C5CDC6C}"/>
          </ac:spMkLst>
        </pc:spChg>
      </pc:sldChg>
      <pc:sldChg chg="modSp">
        <pc:chgData name="Miss Stirling" userId="S::nlstirlingn@glow.sch.uk::c221a3a5-e585-4078-a216-0fff163a6bfd" providerId="AD" clId="Web-{5759954C-480A-DD9D-760B-6F04E808D33C}" dt="2023-10-05T14:39:36.868" v="22" actId="1076"/>
        <pc:sldMkLst>
          <pc:docMk/>
          <pc:sldMk cId="2658661427" sldId="321"/>
        </pc:sldMkLst>
        <pc:picChg chg="mod">
          <ac:chgData name="Miss Stirling" userId="S::nlstirlingn@glow.sch.uk::c221a3a5-e585-4078-a216-0fff163a6bfd" providerId="AD" clId="Web-{5759954C-480A-DD9D-760B-6F04E808D33C}" dt="2023-10-05T14:39:36.868" v="22" actId="1076"/>
          <ac:picMkLst>
            <pc:docMk/>
            <pc:sldMk cId="2658661427" sldId="321"/>
            <ac:picMk id="3" creationId="{3DD33AD7-BB8E-5A32-9180-6203AA0ED5F9}"/>
          </ac:picMkLst>
        </pc:picChg>
        <pc:picChg chg="mod">
          <ac:chgData name="Miss Stirling" userId="S::nlstirlingn@glow.sch.uk::c221a3a5-e585-4078-a216-0fff163a6bfd" providerId="AD" clId="Web-{5759954C-480A-DD9D-760B-6F04E808D33C}" dt="2023-10-05T14:39:34.962" v="21" actId="1076"/>
          <ac:picMkLst>
            <pc:docMk/>
            <pc:sldMk cId="2658661427" sldId="321"/>
            <ac:picMk id="5" creationId="{15250A60-8DD5-BB41-09D9-515AEC19C754}"/>
          </ac:picMkLst>
        </pc:picChg>
        <pc:picChg chg="mod">
          <ac:chgData name="Miss Stirling" userId="S::nlstirlingn@glow.sch.uk::c221a3a5-e585-4078-a216-0fff163a6bfd" providerId="AD" clId="Web-{5759954C-480A-DD9D-760B-6F04E808D33C}" dt="2023-10-05T14:39:32.821" v="20" actId="1076"/>
          <ac:picMkLst>
            <pc:docMk/>
            <pc:sldMk cId="2658661427" sldId="321"/>
            <ac:picMk id="8" creationId="{15173097-F2FA-6297-D353-6EFF1217880B}"/>
          </ac:picMkLst>
        </pc:picChg>
      </pc:sldChg>
    </pc:docChg>
  </pc:docChgLst>
  <pc:docChgLst>
    <pc:chgData name="Ms MacDonald" userId="S::nlmacdonalde2@glow.sch.uk::a7295274-7c2a-4bcf-9ea0-53d56b3913de" providerId="AD" clId="Web-{DDB0013B-247A-28FC-94B5-1674A29B3149}"/>
    <pc:docChg chg="modSld">
      <pc:chgData name="Ms MacDonald" userId="S::nlmacdonalde2@glow.sch.uk::a7295274-7c2a-4bcf-9ea0-53d56b3913de" providerId="AD" clId="Web-{DDB0013B-247A-28FC-94B5-1674A29B3149}" dt="2023-10-03T13:21:33.248" v="84" actId="1076"/>
      <pc:docMkLst>
        <pc:docMk/>
      </pc:docMkLst>
      <pc:sldChg chg="modSp">
        <pc:chgData name="Ms MacDonald" userId="S::nlmacdonalde2@glow.sch.uk::a7295274-7c2a-4bcf-9ea0-53d56b3913de" providerId="AD" clId="Web-{DDB0013B-247A-28FC-94B5-1674A29B3149}" dt="2023-10-03T13:21:33.248" v="84" actId="1076"/>
        <pc:sldMkLst>
          <pc:docMk/>
          <pc:sldMk cId="365144686" sldId="317"/>
        </pc:sldMkLst>
        <pc:spChg chg="mod">
          <ac:chgData name="Ms MacDonald" userId="S::nlmacdonalde2@glow.sch.uk::a7295274-7c2a-4bcf-9ea0-53d56b3913de" providerId="AD" clId="Web-{DDB0013B-247A-28FC-94B5-1674A29B3149}" dt="2023-10-03T13:21:33.248" v="84" actId="1076"/>
          <ac:spMkLst>
            <pc:docMk/>
            <pc:sldMk cId="365144686" sldId="317"/>
            <ac:spMk id="7" creationId="{52ADAC8B-FBFC-1564-7875-A9C578C62857}"/>
          </ac:spMkLst>
        </pc:spChg>
      </pc:sldChg>
    </pc:docChg>
  </pc:docChgLst>
  <pc:docChgLst>
    <pc:chgData name="Mr Connelly" userId="S::nlconnellyl2@glow.sch.uk::1893ee13-1f40-44ee-8d27-65554a7c2421" providerId="AD" clId="Web-{9214FFC1-E51F-CD4B-B19A-5A911081A848}"/>
    <pc:docChg chg="addSld modSld">
      <pc:chgData name="Mr Connelly" userId="S::nlconnellyl2@glow.sch.uk::1893ee13-1f40-44ee-8d27-65554a7c2421" providerId="AD" clId="Web-{9214FFC1-E51F-CD4B-B19A-5A911081A848}" dt="2023-10-03T13:14:56.596" v="379" actId="20577"/>
      <pc:docMkLst>
        <pc:docMk/>
      </pc:docMkLst>
      <pc:sldChg chg="delSp modSp">
        <pc:chgData name="Mr Connelly" userId="S::nlconnellyl2@glow.sch.uk::1893ee13-1f40-44ee-8d27-65554a7c2421" providerId="AD" clId="Web-{9214FFC1-E51F-CD4B-B19A-5A911081A848}" dt="2023-10-03T13:11:40.372" v="363"/>
        <pc:sldMkLst>
          <pc:docMk/>
          <pc:sldMk cId="4005986072" sldId="315"/>
        </pc:sldMkLst>
        <pc:spChg chg="del">
          <ac:chgData name="Mr Connelly" userId="S::nlconnellyl2@glow.sch.uk::1893ee13-1f40-44ee-8d27-65554a7c2421" providerId="AD" clId="Web-{9214FFC1-E51F-CD4B-B19A-5A911081A848}" dt="2023-10-03T13:07:42.147" v="201"/>
          <ac:spMkLst>
            <pc:docMk/>
            <pc:sldMk cId="4005986072" sldId="315"/>
            <ac:spMk id="3" creationId="{9C790514-B0CC-3AB1-CF52-982D3D2F32E6}"/>
          </ac:spMkLst>
        </pc:spChg>
        <pc:graphicFrameChg chg="mod modGraphic">
          <ac:chgData name="Mr Connelly" userId="S::nlconnellyl2@glow.sch.uk::1893ee13-1f40-44ee-8d27-65554a7c2421" providerId="AD" clId="Web-{9214FFC1-E51F-CD4B-B19A-5A911081A848}" dt="2023-10-03T13:11:40.372" v="363"/>
          <ac:graphicFrameMkLst>
            <pc:docMk/>
            <pc:sldMk cId="4005986072" sldId="315"/>
            <ac:graphicFrameMk id="2" creationId="{108A18A6-6704-E4FD-8B2F-56821B0B3B6E}"/>
          </ac:graphicFrameMkLst>
        </pc:graphicFrameChg>
      </pc:sldChg>
      <pc:sldChg chg="modSp">
        <pc:chgData name="Mr Connelly" userId="S::nlconnellyl2@glow.sch.uk::1893ee13-1f40-44ee-8d27-65554a7c2421" providerId="AD" clId="Web-{9214FFC1-E51F-CD4B-B19A-5A911081A848}" dt="2023-10-03T13:13:27.141" v="366" actId="1076"/>
        <pc:sldMkLst>
          <pc:docMk/>
          <pc:sldMk cId="3535944080" sldId="337"/>
        </pc:sldMkLst>
        <pc:spChg chg="mod">
          <ac:chgData name="Mr Connelly" userId="S::nlconnellyl2@glow.sch.uk::1893ee13-1f40-44ee-8d27-65554a7c2421" providerId="AD" clId="Web-{9214FFC1-E51F-CD4B-B19A-5A911081A848}" dt="2023-10-03T13:13:27.141" v="366" actId="1076"/>
          <ac:spMkLst>
            <pc:docMk/>
            <pc:sldMk cId="3535944080" sldId="337"/>
            <ac:spMk id="3" creationId="{DC0F8C7C-3EC9-360B-FE60-EA27DD6B489C}"/>
          </ac:spMkLst>
        </pc:spChg>
        <pc:spChg chg="mod">
          <ac:chgData name="Mr Connelly" userId="S::nlconnellyl2@glow.sch.uk::1893ee13-1f40-44ee-8d27-65554a7c2421" providerId="AD" clId="Web-{9214FFC1-E51F-CD4B-B19A-5A911081A848}" dt="2023-10-03T13:13:22.125" v="365" actId="1076"/>
          <ac:spMkLst>
            <pc:docMk/>
            <pc:sldMk cId="3535944080" sldId="337"/>
            <ac:spMk id="7" creationId="{E4FC9FCC-2426-B2F7-86DC-A6729A147525}"/>
          </ac:spMkLst>
        </pc:spChg>
      </pc:sldChg>
      <pc:sldChg chg="modSp">
        <pc:chgData name="Mr Connelly" userId="S::nlconnellyl2@glow.sch.uk::1893ee13-1f40-44ee-8d27-65554a7c2421" providerId="AD" clId="Web-{9214FFC1-E51F-CD4B-B19A-5A911081A848}" dt="2023-10-03T13:14:56.596" v="379" actId="20577"/>
        <pc:sldMkLst>
          <pc:docMk/>
          <pc:sldMk cId="1995206615" sldId="352"/>
        </pc:sldMkLst>
        <pc:spChg chg="mod">
          <ac:chgData name="Mr Connelly" userId="S::nlconnellyl2@glow.sch.uk::1893ee13-1f40-44ee-8d27-65554a7c2421" providerId="AD" clId="Web-{9214FFC1-E51F-CD4B-B19A-5A911081A848}" dt="2023-10-03T13:14:56.596" v="379" actId="20577"/>
          <ac:spMkLst>
            <pc:docMk/>
            <pc:sldMk cId="1995206615" sldId="352"/>
            <ac:spMk id="7" creationId="{E4FC9FCC-2426-B2F7-86DC-A6729A147525}"/>
          </ac:spMkLst>
        </pc:spChg>
      </pc:sldChg>
      <pc:sldChg chg="modSp">
        <pc:chgData name="Mr Connelly" userId="S::nlconnellyl2@glow.sch.uk::1893ee13-1f40-44ee-8d27-65554a7c2421" providerId="AD" clId="Web-{9214FFC1-E51F-CD4B-B19A-5A911081A848}" dt="2023-10-03T13:14:32.267" v="374" actId="20577"/>
        <pc:sldMkLst>
          <pc:docMk/>
          <pc:sldMk cId="3400028060" sldId="353"/>
        </pc:sldMkLst>
        <pc:spChg chg="mod">
          <ac:chgData name="Mr Connelly" userId="S::nlconnellyl2@glow.sch.uk::1893ee13-1f40-44ee-8d27-65554a7c2421" providerId="AD" clId="Web-{9214FFC1-E51F-CD4B-B19A-5A911081A848}" dt="2023-10-03T13:13:56.641" v="369" actId="1076"/>
          <ac:spMkLst>
            <pc:docMk/>
            <pc:sldMk cId="3400028060" sldId="353"/>
            <ac:spMk id="6" creationId="{5FDA257E-C882-BA22-A917-CA1EA0C61D72}"/>
          </ac:spMkLst>
        </pc:spChg>
        <pc:spChg chg="mod">
          <ac:chgData name="Mr Connelly" userId="S::nlconnellyl2@glow.sch.uk::1893ee13-1f40-44ee-8d27-65554a7c2421" providerId="AD" clId="Web-{9214FFC1-E51F-CD4B-B19A-5A911081A848}" dt="2023-10-03T13:14:32.267" v="374" actId="20577"/>
          <ac:spMkLst>
            <pc:docMk/>
            <pc:sldMk cId="3400028060" sldId="353"/>
            <ac:spMk id="7" creationId="{E4FC9FCC-2426-B2F7-86DC-A6729A147525}"/>
          </ac:spMkLst>
        </pc:spChg>
      </pc:sldChg>
      <pc:sldChg chg="modSp add replId">
        <pc:chgData name="Mr Connelly" userId="S::nlconnellyl2@glow.sch.uk::1893ee13-1f40-44ee-8d27-65554a7c2421" providerId="AD" clId="Web-{9214FFC1-E51F-CD4B-B19A-5A911081A848}" dt="2023-10-03T13:14:25.923" v="373" actId="20577"/>
        <pc:sldMkLst>
          <pc:docMk/>
          <pc:sldMk cId="152665897" sldId="362"/>
        </pc:sldMkLst>
        <pc:spChg chg="mod">
          <ac:chgData name="Mr Connelly" userId="S::nlconnellyl2@glow.sch.uk::1893ee13-1f40-44ee-8d27-65554a7c2421" providerId="AD" clId="Web-{9214FFC1-E51F-CD4B-B19A-5A911081A848}" dt="2023-10-03T13:14:25.923" v="373" actId="20577"/>
          <ac:spMkLst>
            <pc:docMk/>
            <pc:sldMk cId="152665897" sldId="362"/>
            <ac:spMk id="7" creationId="{E4FC9FCC-2426-B2F7-86DC-A6729A147525}"/>
          </ac:spMkLst>
        </pc:spChg>
      </pc:sldChg>
    </pc:docChg>
  </pc:docChgLst>
  <pc:docChgLst>
    <pc:chgData name="Ms MacDonald" userId="S::nlmacdonalde2@glow.sch.uk::a7295274-7c2a-4bcf-9ea0-53d56b3913de" providerId="AD" clId="Web-{812E1209-EBA5-3DF2-EB3A-681B196A3C13}"/>
    <pc:docChg chg="modSld">
      <pc:chgData name="Ms MacDonald" userId="S::nlmacdonalde2@glow.sch.uk::a7295274-7c2a-4bcf-9ea0-53d56b3913de" providerId="AD" clId="Web-{812E1209-EBA5-3DF2-EB3A-681B196A3C13}" dt="2023-10-05T15:34:33.860" v="11" actId="20577"/>
      <pc:docMkLst>
        <pc:docMk/>
      </pc:docMkLst>
      <pc:sldChg chg="modSp">
        <pc:chgData name="Ms MacDonald" userId="S::nlmacdonalde2@glow.sch.uk::a7295274-7c2a-4bcf-9ea0-53d56b3913de" providerId="AD" clId="Web-{812E1209-EBA5-3DF2-EB3A-681B196A3C13}" dt="2023-10-05T15:34:33.860" v="11" actId="20577"/>
        <pc:sldMkLst>
          <pc:docMk/>
          <pc:sldMk cId="365144686" sldId="317"/>
        </pc:sldMkLst>
        <pc:spChg chg="mod">
          <ac:chgData name="Ms MacDonald" userId="S::nlmacdonalde2@glow.sch.uk::a7295274-7c2a-4bcf-9ea0-53d56b3913de" providerId="AD" clId="Web-{812E1209-EBA5-3DF2-EB3A-681B196A3C13}" dt="2023-10-05T15:34:33.860" v="11" actId="20577"/>
          <ac:spMkLst>
            <pc:docMk/>
            <pc:sldMk cId="365144686" sldId="317"/>
            <ac:spMk id="7" creationId="{52ADAC8B-FBFC-1564-7875-A9C578C62857}"/>
          </ac:spMkLst>
        </pc:spChg>
      </pc:sldChg>
    </pc:docChg>
  </pc:docChgLst>
  <pc:docChgLst>
    <pc:chgData name="Mr Connelly" userId="S::nlconnellyl2@glow.sch.uk::1893ee13-1f40-44ee-8d27-65554a7c2421" providerId="AD" clId="Web-{EB35609A-699B-E304-CB0C-CAE12498F4A0}"/>
    <pc:docChg chg="modSld sldOrd">
      <pc:chgData name="Mr Connelly" userId="S::nlconnellyl2@glow.sch.uk::1893ee13-1f40-44ee-8d27-65554a7c2421" providerId="AD" clId="Web-{EB35609A-699B-E304-CB0C-CAE12498F4A0}" dt="2023-10-05T14:25:23.824" v="265" actId="20577"/>
      <pc:docMkLst>
        <pc:docMk/>
      </pc:docMkLst>
      <pc:sldChg chg="modSp">
        <pc:chgData name="Mr Connelly" userId="S::nlconnellyl2@glow.sch.uk::1893ee13-1f40-44ee-8d27-65554a7c2421" providerId="AD" clId="Web-{EB35609A-699B-E304-CB0C-CAE12498F4A0}" dt="2023-10-05T13:57:53.180" v="203" actId="20577"/>
        <pc:sldMkLst>
          <pc:docMk/>
          <pc:sldMk cId="3535944080" sldId="337"/>
        </pc:sldMkLst>
        <pc:spChg chg="mod">
          <ac:chgData name="Mr Connelly" userId="S::nlconnellyl2@glow.sch.uk::1893ee13-1f40-44ee-8d27-65554a7c2421" providerId="AD" clId="Web-{EB35609A-699B-E304-CB0C-CAE12498F4A0}" dt="2023-10-05T13:57:53.180" v="203" actId="20577"/>
          <ac:spMkLst>
            <pc:docMk/>
            <pc:sldMk cId="3535944080" sldId="337"/>
            <ac:spMk id="7" creationId="{E4FC9FCC-2426-B2F7-86DC-A6729A147525}"/>
          </ac:spMkLst>
        </pc:spChg>
      </pc:sldChg>
      <pc:sldChg chg="modSp">
        <pc:chgData name="Mr Connelly" userId="S::nlconnellyl2@glow.sch.uk::1893ee13-1f40-44ee-8d27-65554a7c2421" providerId="AD" clId="Web-{EB35609A-699B-E304-CB0C-CAE12498F4A0}" dt="2023-10-05T13:58:32.494" v="210" actId="20577"/>
        <pc:sldMkLst>
          <pc:docMk/>
          <pc:sldMk cId="1995206615" sldId="352"/>
        </pc:sldMkLst>
        <pc:spChg chg="mod">
          <ac:chgData name="Mr Connelly" userId="S::nlconnellyl2@glow.sch.uk::1893ee13-1f40-44ee-8d27-65554a7c2421" providerId="AD" clId="Web-{EB35609A-699B-E304-CB0C-CAE12498F4A0}" dt="2023-10-05T13:58:32.494" v="210" actId="20577"/>
          <ac:spMkLst>
            <pc:docMk/>
            <pc:sldMk cId="1995206615" sldId="352"/>
            <ac:spMk id="7" creationId="{E4FC9FCC-2426-B2F7-86DC-A6729A147525}"/>
          </ac:spMkLst>
        </pc:spChg>
      </pc:sldChg>
      <pc:sldChg chg="addSp delSp modSp ord">
        <pc:chgData name="Mr Connelly" userId="S::nlconnellyl2@glow.sch.uk::1893ee13-1f40-44ee-8d27-65554a7c2421" providerId="AD" clId="Web-{EB35609A-699B-E304-CB0C-CAE12498F4A0}" dt="2023-10-05T14:25:23.824" v="265" actId="20577"/>
        <pc:sldMkLst>
          <pc:docMk/>
          <pc:sldMk cId="152665897" sldId="362"/>
        </pc:sldMkLst>
        <pc:spChg chg="mod">
          <ac:chgData name="Mr Connelly" userId="S::nlconnellyl2@glow.sch.uk::1893ee13-1f40-44ee-8d27-65554a7c2421" providerId="AD" clId="Web-{EB35609A-699B-E304-CB0C-CAE12498F4A0}" dt="2023-10-05T14:25:23.824" v="265" actId="20577"/>
          <ac:spMkLst>
            <pc:docMk/>
            <pc:sldMk cId="152665897" sldId="362"/>
            <ac:spMk id="7" creationId="{E4FC9FCC-2426-B2F7-86DC-A6729A147525}"/>
          </ac:spMkLst>
        </pc:spChg>
        <pc:spChg chg="add del mod">
          <ac:chgData name="Mr Connelly" userId="S::nlconnellyl2@glow.sch.uk::1893ee13-1f40-44ee-8d27-65554a7c2421" providerId="AD" clId="Web-{EB35609A-699B-E304-CB0C-CAE12498F4A0}" dt="2023-10-05T14:24:27.525" v="220"/>
          <ac:spMkLst>
            <pc:docMk/>
            <pc:sldMk cId="152665897" sldId="362"/>
            <ac:spMk id="8" creationId="{E89B8884-17A3-13F5-A0E9-6F3838A5C409}"/>
          </ac:spMkLst>
        </pc:spChg>
        <pc:spChg chg="add del mod">
          <ac:chgData name="Mr Connelly" userId="S::nlconnellyl2@glow.sch.uk::1893ee13-1f40-44ee-8d27-65554a7c2421" providerId="AD" clId="Web-{EB35609A-699B-E304-CB0C-CAE12498F4A0}" dt="2023-10-05T14:24:35.322" v="226"/>
          <ac:spMkLst>
            <pc:docMk/>
            <pc:sldMk cId="152665897" sldId="362"/>
            <ac:spMk id="11" creationId="{2DA16727-3E24-25A8-5C73-725ED3437ADB}"/>
          </ac:spMkLst>
        </pc:spChg>
        <pc:spChg chg="add del mod">
          <ac:chgData name="Mr Connelly" userId="S::nlconnellyl2@glow.sch.uk::1893ee13-1f40-44ee-8d27-65554a7c2421" providerId="AD" clId="Web-{EB35609A-699B-E304-CB0C-CAE12498F4A0}" dt="2023-10-05T14:24:48.807" v="238"/>
          <ac:spMkLst>
            <pc:docMk/>
            <pc:sldMk cId="152665897" sldId="362"/>
            <ac:spMk id="14" creationId="{A706CD65-C439-43E6-FF0B-B93DA125F825}"/>
          </ac:spMkLst>
        </pc:spChg>
        <pc:spChg chg="add del mod">
          <ac:chgData name="Mr Connelly" userId="S::nlconnellyl2@glow.sch.uk::1893ee13-1f40-44ee-8d27-65554a7c2421" providerId="AD" clId="Web-{EB35609A-699B-E304-CB0C-CAE12498F4A0}" dt="2023-10-05T14:25:06.574" v="247"/>
          <ac:spMkLst>
            <pc:docMk/>
            <pc:sldMk cId="152665897" sldId="362"/>
            <ac:spMk id="17" creationId="{15F8CCCE-B9AE-BE7D-97CD-2C2120C9E5C9}"/>
          </ac:spMkLst>
        </pc:spChg>
        <pc:spChg chg="add del mod">
          <ac:chgData name="Mr Connelly" userId="S::nlconnellyl2@glow.sch.uk::1893ee13-1f40-44ee-8d27-65554a7c2421" providerId="AD" clId="Web-{EB35609A-699B-E304-CB0C-CAE12498F4A0}" dt="2023-10-05T14:25:12.918" v="253"/>
          <ac:spMkLst>
            <pc:docMk/>
            <pc:sldMk cId="152665897" sldId="362"/>
            <ac:spMk id="20" creationId="{77159A83-37F7-5864-5D58-30AD773FBF51}"/>
          </ac:spMkLst>
        </pc:spChg>
        <pc:graphicFrameChg chg="add del mod">
          <ac:chgData name="Mr Connelly" userId="S::nlconnellyl2@glow.sch.uk::1893ee13-1f40-44ee-8d27-65554a7c2421" providerId="AD" clId="Web-{EB35609A-699B-E304-CB0C-CAE12498F4A0}" dt="2023-10-05T14:24:27.525" v="221"/>
          <ac:graphicFrameMkLst>
            <pc:docMk/>
            <pc:sldMk cId="152665897" sldId="362"/>
            <ac:graphicFrameMk id="5" creationId="{91A27D4E-0D61-199B-49E8-97C99E690288}"/>
          </ac:graphicFrameMkLst>
        </pc:graphicFrameChg>
        <pc:graphicFrameChg chg="add del mod">
          <ac:chgData name="Mr Connelly" userId="S::nlconnellyl2@glow.sch.uk::1893ee13-1f40-44ee-8d27-65554a7c2421" providerId="AD" clId="Web-{EB35609A-699B-E304-CB0C-CAE12498F4A0}" dt="2023-10-05T14:24:35.322" v="227"/>
          <ac:graphicFrameMkLst>
            <pc:docMk/>
            <pc:sldMk cId="152665897" sldId="362"/>
            <ac:graphicFrameMk id="10" creationId="{FF0BFB16-A371-0D2B-E043-147A77B204BB}"/>
          </ac:graphicFrameMkLst>
        </pc:graphicFrameChg>
        <pc:graphicFrameChg chg="add del mod">
          <ac:chgData name="Mr Connelly" userId="S::nlconnellyl2@glow.sch.uk::1893ee13-1f40-44ee-8d27-65554a7c2421" providerId="AD" clId="Web-{EB35609A-699B-E304-CB0C-CAE12498F4A0}" dt="2023-10-05T14:24:48.807" v="239"/>
          <ac:graphicFrameMkLst>
            <pc:docMk/>
            <pc:sldMk cId="152665897" sldId="362"/>
            <ac:graphicFrameMk id="13" creationId="{52EB9C18-7920-5371-7A21-65CA9A3B57A1}"/>
          </ac:graphicFrameMkLst>
        </pc:graphicFrameChg>
        <pc:graphicFrameChg chg="add del mod">
          <ac:chgData name="Mr Connelly" userId="S::nlconnellyl2@glow.sch.uk::1893ee13-1f40-44ee-8d27-65554a7c2421" providerId="AD" clId="Web-{EB35609A-699B-E304-CB0C-CAE12498F4A0}" dt="2023-10-05T14:25:06.574" v="248"/>
          <ac:graphicFrameMkLst>
            <pc:docMk/>
            <pc:sldMk cId="152665897" sldId="362"/>
            <ac:graphicFrameMk id="16" creationId="{17DC06D0-0642-47A6-5857-63F4C49E88BD}"/>
          </ac:graphicFrameMkLst>
        </pc:graphicFrameChg>
        <pc:graphicFrameChg chg="add del mod">
          <ac:chgData name="Mr Connelly" userId="S::nlconnellyl2@glow.sch.uk::1893ee13-1f40-44ee-8d27-65554a7c2421" providerId="AD" clId="Web-{EB35609A-699B-E304-CB0C-CAE12498F4A0}" dt="2023-10-05T14:25:12.918" v="254"/>
          <ac:graphicFrameMkLst>
            <pc:docMk/>
            <pc:sldMk cId="152665897" sldId="362"/>
            <ac:graphicFrameMk id="19" creationId="{6DD52513-58B0-4AB8-2F85-7BDF8DAED505}"/>
          </ac:graphicFrameMkLst>
        </pc:graphicFrameChg>
      </pc:sldChg>
      <pc:sldChg chg="modSp">
        <pc:chgData name="Mr Connelly" userId="S::nlconnellyl2@glow.sch.uk::1893ee13-1f40-44ee-8d27-65554a7c2421" providerId="AD" clId="Web-{EB35609A-699B-E304-CB0C-CAE12498F4A0}" dt="2023-10-05T13:55:04.065" v="199" actId="20577"/>
        <pc:sldMkLst>
          <pc:docMk/>
          <pc:sldMk cId="2309101137" sldId="363"/>
        </pc:sldMkLst>
        <pc:spChg chg="mod">
          <ac:chgData name="Mr Connelly" userId="S::nlconnellyl2@glow.sch.uk::1893ee13-1f40-44ee-8d27-65554a7c2421" providerId="AD" clId="Web-{EB35609A-699B-E304-CB0C-CAE12498F4A0}" dt="2023-10-05T13:55:04.065" v="199" actId="20577"/>
          <ac:spMkLst>
            <pc:docMk/>
            <pc:sldMk cId="2309101137" sldId="363"/>
            <ac:spMk id="12" creationId="{9073EB92-5822-0523-5C95-29C58210CFE8}"/>
          </ac:spMkLst>
        </pc:spChg>
      </pc:sldChg>
    </pc:docChg>
  </pc:docChgLst>
  <pc:docChgLst>
    <pc:chgData name="Mr Connelly" userId="S::nlconnellyl2@glow.sch.uk::1893ee13-1f40-44ee-8d27-65554a7c2421" providerId="AD" clId="Web-{7814F333-2259-BBBE-0D62-B06A1FBE279E}"/>
    <pc:docChg chg="modSld">
      <pc:chgData name="Mr Connelly" userId="S::nlconnellyl2@glow.sch.uk::1893ee13-1f40-44ee-8d27-65554a7c2421" providerId="AD" clId="Web-{7814F333-2259-BBBE-0D62-B06A1FBE279E}" dt="2023-09-18T14:14:58.796" v="32"/>
      <pc:docMkLst>
        <pc:docMk/>
      </pc:docMkLst>
      <pc:sldChg chg="delSp modSp">
        <pc:chgData name="Mr Connelly" userId="S::nlconnellyl2@glow.sch.uk::1893ee13-1f40-44ee-8d27-65554a7c2421" providerId="AD" clId="Web-{7814F333-2259-BBBE-0D62-B06A1FBE279E}" dt="2023-09-18T14:13:30.823" v="6"/>
        <pc:sldMkLst>
          <pc:docMk/>
          <pc:sldMk cId="1615872486" sldId="308"/>
        </pc:sldMkLst>
        <pc:spChg chg="del mod">
          <ac:chgData name="Mr Connelly" userId="S::nlconnellyl2@glow.sch.uk::1893ee13-1f40-44ee-8d27-65554a7c2421" providerId="AD" clId="Web-{7814F333-2259-BBBE-0D62-B06A1FBE279E}" dt="2023-09-18T14:13:17.776" v="1"/>
          <ac:spMkLst>
            <pc:docMk/>
            <pc:sldMk cId="1615872486" sldId="308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3:30.823" v="6"/>
          <ac:picMkLst>
            <pc:docMk/>
            <pc:sldMk cId="1615872486" sldId="308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37.011" v="8"/>
        <pc:sldMkLst>
          <pc:docMk/>
          <pc:sldMk cId="3548752458" sldId="309"/>
        </pc:sldMkLst>
        <pc:spChg chg="del">
          <ac:chgData name="Mr Connelly" userId="S::nlconnellyl2@glow.sch.uk::1893ee13-1f40-44ee-8d27-65554a7c2421" providerId="AD" clId="Web-{7814F333-2259-BBBE-0D62-B06A1FBE279E}" dt="2023-09-18T14:13:27.714" v="5"/>
          <ac:spMkLst>
            <pc:docMk/>
            <pc:sldMk cId="3548752458" sldId="309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3:37.011" v="8"/>
          <ac:picMkLst>
            <pc:docMk/>
            <pc:sldMk cId="3548752458" sldId="309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41.761" v="9"/>
        <pc:sldMkLst>
          <pc:docMk/>
          <pc:sldMk cId="1189538877" sldId="310"/>
        </pc:sldMkLst>
        <pc:picChg chg="del">
          <ac:chgData name="Mr Connelly" userId="S::nlconnellyl2@glow.sch.uk::1893ee13-1f40-44ee-8d27-65554a7c2421" providerId="AD" clId="Web-{7814F333-2259-BBBE-0D62-B06A1FBE279E}" dt="2023-09-18T14:13:41.761" v="9"/>
          <ac:picMkLst>
            <pc:docMk/>
            <pc:sldMk cId="1189538877" sldId="310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09.950" v="18"/>
        <pc:sldMkLst>
          <pc:docMk/>
          <pc:sldMk cId="1587511451" sldId="312"/>
        </pc:sldMkLst>
        <pc:picChg chg="del">
          <ac:chgData name="Mr Connelly" userId="S::nlconnellyl2@glow.sch.uk::1893ee13-1f40-44ee-8d27-65554a7c2421" providerId="AD" clId="Web-{7814F333-2259-BBBE-0D62-B06A1FBE279E}" dt="2023-09-18T14:14:09.950" v="18"/>
          <ac:picMkLst>
            <pc:docMk/>
            <pc:sldMk cId="1587511451" sldId="312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30.014" v="24"/>
        <pc:sldMkLst>
          <pc:docMk/>
          <pc:sldMk cId="1775218118" sldId="313"/>
        </pc:sldMkLst>
        <pc:spChg chg="del">
          <ac:chgData name="Mr Connelly" userId="S::nlconnellyl2@glow.sch.uk::1893ee13-1f40-44ee-8d27-65554a7c2421" providerId="AD" clId="Web-{7814F333-2259-BBBE-0D62-B06A1FBE279E}" dt="2023-09-18T14:14:30.014" v="24"/>
          <ac:spMkLst>
            <pc:docMk/>
            <pc:sldMk cId="1775218118" sldId="313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26.795" v="23"/>
          <ac:picMkLst>
            <pc:docMk/>
            <pc:sldMk cId="1775218118" sldId="313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22.341" v="22"/>
        <pc:sldMkLst>
          <pc:docMk/>
          <pc:sldMk cId="4005986072" sldId="315"/>
        </pc:sldMkLst>
        <pc:picChg chg="del">
          <ac:chgData name="Mr Connelly" userId="S::nlconnellyl2@glow.sch.uk::1893ee13-1f40-44ee-8d27-65554a7c2421" providerId="AD" clId="Web-{7814F333-2259-BBBE-0D62-B06A1FBE279E}" dt="2023-09-18T14:14:22.341" v="22"/>
          <ac:picMkLst>
            <pc:docMk/>
            <pc:sldMk cId="4005986072" sldId="315"/>
            <ac:picMk id="5" creationId="{6CE017B0-C4D4-4C15-AAC0-A8A11CFAD21C}"/>
          </ac:picMkLst>
        </pc:picChg>
      </pc:sldChg>
      <pc:sldChg chg="delSp modSp">
        <pc:chgData name="Mr Connelly" userId="S::nlconnellyl2@glow.sch.uk::1893ee13-1f40-44ee-8d27-65554a7c2421" providerId="AD" clId="Web-{7814F333-2259-BBBE-0D62-B06A1FBE279E}" dt="2023-09-18T14:13:34.495" v="7"/>
        <pc:sldMkLst>
          <pc:docMk/>
          <pc:sldMk cId="3711055543" sldId="316"/>
        </pc:sldMkLst>
        <pc:spChg chg="del mod">
          <ac:chgData name="Mr Connelly" userId="S::nlconnellyl2@glow.sch.uk::1893ee13-1f40-44ee-8d27-65554a7c2421" providerId="AD" clId="Web-{7814F333-2259-BBBE-0D62-B06A1FBE279E}" dt="2023-09-18T14:13:23.307" v="4"/>
          <ac:spMkLst>
            <pc:docMk/>
            <pc:sldMk cId="3711055543" sldId="316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3:34.495" v="7"/>
          <ac:picMkLst>
            <pc:docMk/>
            <pc:sldMk cId="3711055543" sldId="316"/>
            <ac:picMk id="5" creationId="{6CE017B0-C4D4-4C15-AAC0-A8A11CFAD21C}"/>
          </ac:picMkLst>
        </pc:picChg>
      </pc:sldChg>
      <pc:sldChg chg="delSp modSp">
        <pc:chgData name="Mr Connelly" userId="S::nlconnellyl2@glow.sch.uk::1893ee13-1f40-44ee-8d27-65554a7c2421" providerId="AD" clId="Web-{7814F333-2259-BBBE-0D62-B06A1FBE279E}" dt="2023-09-18T14:14:46.546" v="28"/>
        <pc:sldMkLst>
          <pc:docMk/>
          <pc:sldMk cId="365144686" sldId="317"/>
        </pc:sldMkLst>
        <pc:spChg chg="del mod">
          <ac:chgData name="Mr Connelly" userId="S::nlconnellyl2@glow.sch.uk::1893ee13-1f40-44ee-8d27-65554a7c2421" providerId="AD" clId="Web-{7814F333-2259-BBBE-0D62-B06A1FBE279E}" dt="2023-09-18T14:14:46.546" v="28"/>
          <ac:spMkLst>
            <pc:docMk/>
            <pc:sldMk cId="365144686" sldId="317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42.295" v="25"/>
          <ac:picMkLst>
            <pc:docMk/>
            <pc:sldMk cId="365144686" sldId="317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51.155" v="30"/>
        <pc:sldMkLst>
          <pc:docMk/>
          <pc:sldMk cId="2608363008" sldId="318"/>
        </pc:sldMkLst>
        <pc:spChg chg="del">
          <ac:chgData name="Mr Connelly" userId="S::nlconnellyl2@glow.sch.uk::1893ee13-1f40-44ee-8d27-65554a7c2421" providerId="AD" clId="Web-{7814F333-2259-BBBE-0D62-B06A1FBE279E}" dt="2023-09-18T14:14:49.749" v="29"/>
          <ac:spMkLst>
            <pc:docMk/>
            <pc:sldMk cId="2608363008" sldId="318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51.155" v="30"/>
          <ac:picMkLst>
            <pc:docMk/>
            <pc:sldMk cId="2608363008" sldId="318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58.796" v="32"/>
        <pc:sldMkLst>
          <pc:docMk/>
          <pc:sldMk cId="527938265" sldId="319"/>
        </pc:sldMkLst>
        <pc:spChg chg="del">
          <ac:chgData name="Mr Connelly" userId="S::nlconnellyl2@glow.sch.uk::1893ee13-1f40-44ee-8d27-65554a7c2421" providerId="AD" clId="Web-{7814F333-2259-BBBE-0D62-B06A1FBE279E}" dt="2023-09-18T14:14:57.171" v="31"/>
          <ac:spMkLst>
            <pc:docMk/>
            <pc:sldMk cId="527938265" sldId="319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58.796" v="32"/>
          <ac:picMkLst>
            <pc:docMk/>
            <pc:sldMk cId="527938265" sldId="319"/>
            <ac:picMk id="5" creationId="{6CE017B0-C4D4-4C15-AAC0-A8A11CFAD21C}"/>
          </ac:picMkLst>
        </pc:picChg>
      </pc:sldChg>
      <pc:sldChg chg="delSp modSp">
        <pc:chgData name="Mr Connelly" userId="S::nlconnellyl2@glow.sch.uk::1893ee13-1f40-44ee-8d27-65554a7c2421" providerId="AD" clId="Web-{7814F333-2259-BBBE-0D62-B06A1FBE279E}" dt="2023-09-18T14:14:20.091" v="21"/>
        <pc:sldMkLst>
          <pc:docMk/>
          <pc:sldMk cId="3113798053" sldId="320"/>
        </pc:sldMkLst>
        <pc:spChg chg="del mod">
          <ac:chgData name="Mr Connelly" userId="S::nlconnellyl2@glow.sch.uk::1893ee13-1f40-44ee-8d27-65554a7c2421" providerId="AD" clId="Web-{7814F333-2259-BBBE-0D62-B06A1FBE279E}" dt="2023-09-18T14:14:20.091" v="21"/>
          <ac:spMkLst>
            <pc:docMk/>
            <pc:sldMk cId="3113798053" sldId="320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13.935" v="19"/>
          <ac:picMkLst>
            <pc:docMk/>
            <pc:sldMk cId="3113798053" sldId="320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05.075" v="16"/>
        <pc:sldMkLst>
          <pc:docMk/>
          <pc:sldMk cId="1667497979" sldId="322"/>
        </pc:sldMkLst>
        <pc:spChg chg="del">
          <ac:chgData name="Mr Connelly" userId="S::nlconnellyl2@glow.sch.uk::1893ee13-1f40-44ee-8d27-65554a7c2421" providerId="AD" clId="Web-{7814F333-2259-BBBE-0D62-B06A1FBE279E}" dt="2023-09-18T14:14:02.575" v="15"/>
          <ac:spMkLst>
            <pc:docMk/>
            <pc:sldMk cId="1667497979" sldId="322"/>
            <ac:spMk id="13" creationId="{486C8F0E-ABE5-3C62-5689-E09C8E4CE0A4}"/>
          </ac:spMkLst>
        </pc:spChg>
        <pc:picChg chg="del">
          <ac:chgData name="Mr Connelly" userId="S::nlconnellyl2@glow.sch.uk::1893ee13-1f40-44ee-8d27-65554a7c2421" providerId="AD" clId="Web-{7814F333-2259-BBBE-0D62-B06A1FBE279E}" dt="2023-09-18T14:14:05.075" v="16"/>
          <ac:picMkLst>
            <pc:docMk/>
            <pc:sldMk cId="1667497979" sldId="322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44.105" v="10"/>
        <pc:sldMkLst>
          <pc:docMk/>
          <pc:sldMk cId="3363755735" sldId="323"/>
        </pc:sldMkLst>
        <pc:picChg chg="del">
          <ac:chgData name="Mr Connelly" userId="S::nlconnellyl2@glow.sch.uk::1893ee13-1f40-44ee-8d27-65554a7c2421" providerId="AD" clId="Web-{7814F333-2259-BBBE-0D62-B06A1FBE279E}" dt="2023-09-18T14:13:44.105" v="10"/>
          <ac:picMkLst>
            <pc:docMk/>
            <pc:sldMk cId="3363755735" sldId="323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46.574" v="11"/>
        <pc:sldMkLst>
          <pc:docMk/>
          <pc:sldMk cId="2319253693" sldId="324"/>
        </pc:sldMkLst>
        <pc:picChg chg="del">
          <ac:chgData name="Mr Connelly" userId="S::nlconnellyl2@glow.sch.uk::1893ee13-1f40-44ee-8d27-65554a7c2421" providerId="AD" clId="Web-{7814F333-2259-BBBE-0D62-B06A1FBE279E}" dt="2023-09-18T14:13:46.574" v="11"/>
          <ac:picMkLst>
            <pc:docMk/>
            <pc:sldMk cId="2319253693" sldId="324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52.387" v="12"/>
        <pc:sldMkLst>
          <pc:docMk/>
          <pc:sldMk cId="4196796535" sldId="325"/>
        </pc:sldMkLst>
        <pc:picChg chg="del">
          <ac:chgData name="Mr Connelly" userId="S::nlconnellyl2@glow.sch.uk::1893ee13-1f40-44ee-8d27-65554a7c2421" providerId="AD" clId="Web-{7814F333-2259-BBBE-0D62-B06A1FBE279E}" dt="2023-09-18T14:13:52.387" v="12"/>
          <ac:picMkLst>
            <pc:docMk/>
            <pc:sldMk cId="4196796535" sldId="325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55.043" v="13"/>
        <pc:sldMkLst>
          <pc:docMk/>
          <pc:sldMk cId="2004244702" sldId="326"/>
        </pc:sldMkLst>
        <pc:picChg chg="del">
          <ac:chgData name="Mr Connelly" userId="S::nlconnellyl2@glow.sch.uk::1893ee13-1f40-44ee-8d27-65554a7c2421" providerId="AD" clId="Web-{7814F333-2259-BBBE-0D62-B06A1FBE279E}" dt="2023-09-18T14:13:55.043" v="13"/>
          <ac:picMkLst>
            <pc:docMk/>
            <pc:sldMk cId="2004244702" sldId="326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3:59.137" v="14"/>
        <pc:sldMkLst>
          <pc:docMk/>
          <pc:sldMk cId="3728499834" sldId="327"/>
        </pc:sldMkLst>
        <pc:picChg chg="del">
          <ac:chgData name="Mr Connelly" userId="S::nlconnellyl2@glow.sch.uk::1893ee13-1f40-44ee-8d27-65554a7c2421" providerId="AD" clId="Web-{7814F333-2259-BBBE-0D62-B06A1FBE279E}" dt="2023-09-18T14:13:59.137" v="14"/>
          <ac:picMkLst>
            <pc:docMk/>
            <pc:sldMk cId="3728499834" sldId="327"/>
            <ac:picMk id="5" creationId="{6CE017B0-C4D4-4C15-AAC0-A8A11CFAD21C}"/>
          </ac:picMkLst>
        </pc:picChg>
      </pc:sldChg>
      <pc:sldChg chg="delSp">
        <pc:chgData name="Mr Connelly" userId="S::nlconnellyl2@glow.sch.uk::1893ee13-1f40-44ee-8d27-65554a7c2421" providerId="AD" clId="Web-{7814F333-2259-BBBE-0D62-B06A1FBE279E}" dt="2023-09-18T14:14:06.684" v="17"/>
        <pc:sldMkLst>
          <pc:docMk/>
          <pc:sldMk cId="2529454976" sldId="329"/>
        </pc:sldMkLst>
        <pc:picChg chg="del">
          <ac:chgData name="Mr Connelly" userId="S::nlconnellyl2@glow.sch.uk::1893ee13-1f40-44ee-8d27-65554a7c2421" providerId="AD" clId="Web-{7814F333-2259-BBBE-0D62-B06A1FBE279E}" dt="2023-09-18T14:14:06.684" v="17"/>
          <ac:picMkLst>
            <pc:docMk/>
            <pc:sldMk cId="2529454976" sldId="329"/>
            <ac:picMk id="5" creationId="{6CE017B0-C4D4-4C15-AAC0-A8A11CFAD21C}"/>
          </ac:picMkLst>
        </pc:picChg>
      </pc:sldChg>
    </pc:docChg>
  </pc:docChgLst>
  <pc:docChgLst>
    <pc:chgData name="Miss Stirling" userId="S::nlstirlingn@glow.sch.uk::c221a3a5-e585-4078-a216-0fff163a6bfd" providerId="AD" clId="Web-{CBB12E82-A9C7-4081-90A4-D8B4A8F4822D}"/>
    <pc:docChg chg="addSld delSld modSld sldOrd addMainMaster">
      <pc:chgData name="Miss Stirling" userId="S::nlstirlingn@glow.sch.uk::c221a3a5-e585-4078-a216-0fff163a6bfd" providerId="AD" clId="Web-{CBB12E82-A9C7-4081-90A4-D8B4A8F4822D}" dt="2023-09-19T10:45:14.238" v="426" actId="14100"/>
      <pc:docMkLst>
        <pc:docMk/>
      </pc:docMkLst>
      <pc:sldChg chg="addSp modSp">
        <pc:chgData name="Miss Stirling" userId="S::nlstirlingn@glow.sch.uk::c221a3a5-e585-4078-a216-0fff163a6bfd" providerId="AD" clId="Web-{CBB12E82-A9C7-4081-90A4-D8B4A8F4822D}" dt="2023-09-19T10:45:14.238" v="426" actId="14100"/>
        <pc:sldMkLst>
          <pc:docMk/>
          <pc:sldMk cId="1775218118" sldId="313"/>
        </pc:sldMkLst>
        <pc:spChg chg="add mod">
          <ac:chgData name="Miss Stirling" userId="S::nlstirlingn@glow.sch.uk::c221a3a5-e585-4078-a216-0fff163a6bfd" providerId="AD" clId="Web-{CBB12E82-A9C7-4081-90A4-D8B4A8F4822D}" dt="2023-09-19T10:45:14.238" v="426" actId="14100"/>
          <ac:spMkLst>
            <pc:docMk/>
            <pc:sldMk cId="1775218118" sldId="313"/>
            <ac:spMk id="3" creationId="{B79C73EA-75ED-3BA1-3114-A93F0C5CDC6C}"/>
          </ac:spMkLst>
        </pc:spChg>
        <pc:spChg chg="mod">
          <ac:chgData name="Miss Stirling" userId="S::nlstirlingn@glow.sch.uk::c221a3a5-e585-4078-a216-0fff163a6bfd" providerId="AD" clId="Web-{CBB12E82-A9C7-4081-90A4-D8B4A8F4822D}" dt="2023-09-19T10:32:46.397" v="422" actId="20577"/>
          <ac:spMkLst>
            <pc:docMk/>
            <pc:sldMk cId="1775218118" sldId="313"/>
            <ac:spMk id="12" creationId="{9073EB92-5822-0523-5C95-29C58210CFE8}"/>
          </ac:spMkLst>
        </pc:spChg>
      </pc:sldChg>
      <pc:sldChg chg="addSp delSp modSp">
        <pc:chgData name="Miss Stirling" userId="S::nlstirlingn@glow.sch.uk::c221a3a5-e585-4078-a216-0fff163a6bfd" providerId="AD" clId="Web-{CBB12E82-A9C7-4081-90A4-D8B4A8F4822D}" dt="2023-09-19T10:20:53.401" v="192" actId="1076"/>
        <pc:sldMkLst>
          <pc:docMk/>
          <pc:sldMk cId="2658661427" sldId="321"/>
        </pc:sldMkLst>
        <pc:spChg chg="add mod">
          <ac:chgData name="Miss Stirling" userId="S::nlstirlingn@glow.sch.uk::c221a3a5-e585-4078-a216-0fff163a6bfd" providerId="AD" clId="Web-{CBB12E82-A9C7-4081-90A4-D8B4A8F4822D}" dt="2023-09-19T10:20:53.401" v="192" actId="1076"/>
          <ac:spMkLst>
            <pc:docMk/>
            <pc:sldMk cId="2658661427" sldId="321"/>
            <ac:spMk id="13" creationId="{3E1210BB-FB42-3D9E-78DA-E263184AB535}"/>
          </ac:spMkLst>
        </pc:spChg>
        <pc:picChg chg="add mod">
          <ac:chgData name="Miss Stirling" userId="S::nlstirlingn@glow.sch.uk::c221a3a5-e585-4078-a216-0fff163a6bfd" providerId="AD" clId="Web-{CBB12E82-A9C7-4081-90A4-D8B4A8F4822D}" dt="2023-09-19T10:15:37.857" v="99" actId="1076"/>
          <ac:picMkLst>
            <pc:docMk/>
            <pc:sldMk cId="2658661427" sldId="321"/>
            <ac:picMk id="2" creationId="{D160DC6A-7917-3FF8-A98C-2552683B2E22}"/>
          </ac:picMkLst>
        </pc:picChg>
        <pc:picChg chg="add mod modCrop">
          <ac:chgData name="Miss Stirling" userId="S::nlstirlingn@glow.sch.uk::c221a3a5-e585-4078-a216-0fff163a6bfd" providerId="AD" clId="Web-{CBB12E82-A9C7-4081-90A4-D8B4A8F4822D}" dt="2023-09-19T10:17:44.331" v="177" actId="1076"/>
          <ac:picMkLst>
            <pc:docMk/>
            <pc:sldMk cId="2658661427" sldId="321"/>
            <ac:picMk id="3" creationId="{3DD33AD7-BB8E-5A32-9180-6203AA0ED5F9}"/>
          </ac:picMkLst>
        </pc:picChg>
        <pc:picChg chg="mod modCrop">
          <ac:chgData name="Miss Stirling" userId="S::nlstirlingn@glow.sch.uk::c221a3a5-e585-4078-a216-0fff163a6bfd" providerId="AD" clId="Web-{CBB12E82-A9C7-4081-90A4-D8B4A8F4822D}" dt="2023-09-19T10:17:42.690" v="176" actId="1076"/>
          <ac:picMkLst>
            <pc:docMk/>
            <pc:sldMk cId="2658661427" sldId="321"/>
            <ac:picMk id="5" creationId="{15250A60-8DD5-BB41-09D9-515AEC19C754}"/>
          </ac:picMkLst>
        </pc:picChg>
        <pc:picChg chg="add mod">
          <ac:chgData name="Miss Stirling" userId="S::nlstirlingn@glow.sch.uk::c221a3a5-e585-4078-a216-0fff163a6bfd" providerId="AD" clId="Web-{CBB12E82-A9C7-4081-90A4-D8B4A8F4822D}" dt="2023-09-19T10:17:49.222" v="180" actId="1076"/>
          <ac:picMkLst>
            <pc:docMk/>
            <pc:sldMk cId="2658661427" sldId="321"/>
            <ac:picMk id="6" creationId="{3D9232B4-0F07-BF80-A863-B9C32E3AA6E5}"/>
          </ac:picMkLst>
        </pc:picChg>
        <pc:picChg chg="mod">
          <ac:chgData name="Miss Stirling" userId="S::nlstirlingn@glow.sch.uk::c221a3a5-e585-4078-a216-0fff163a6bfd" providerId="AD" clId="Web-{CBB12E82-A9C7-4081-90A4-D8B4A8F4822D}" dt="2023-09-19T10:17:41.940" v="175" actId="1076"/>
          <ac:picMkLst>
            <pc:docMk/>
            <pc:sldMk cId="2658661427" sldId="321"/>
            <ac:picMk id="8" creationId="{15173097-F2FA-6297-D353-6EFF1217880B}"/>
          </ac:picMkLst>
        </pc:picChg>
        <pc:picChg chg="del">
          <ac:chgData name="Miss Stirling" userId="S::nlstirlingn@glow.sch.uk::c221a3a5-e585-4078-a216-0fff163a6bfd" providerId="AD" clId="Web-{CBB12E82-A9C7-4081-90A4-D8B4A8F4822D}" dt="2023-09-19T10:09:20.546" v="21"/>
          <ac:picMkLst>
            <pc:docMk/>
            <pc:sldMk cId="2658661427" sldId="321"/>
            <ac:picMk id="9" creationId="{DD937792-6BAA-D85F-67C9-BFA9C5EDE638}"/>
          </ac:picMkLst>
        </pc:picChg>
        <pc:picChg chg="del">
          <ac:chgData name="Miss Stirling" userId="S::nlstirlingn@glow.sch.uk::c221a3a5-e585-4078-a216-0fff163a6bfd" providerId="AD" clId="Web-{CBB12E82-A9C7-4081-90A4-D8B4A8F4822D}" dt="2023-09-19T10:09:10.983" v="17"/>
          <ac:picMkLst>
            <pc:docMk/>
            <pc:sldMk cId="2658661427" sldId="321"/>
            <ac:picMk id="10" creationId="{2A2CB8D9-70C3-5DC4-7836-1BC290FD9D62}"/>
          </ac:picMkLst>
        </pc:picChg>
        <pc:picChg chg="mod">
          <ac:chgData name="Miss Stirling" userId="S::nlstirlingn@glow.sch.uk::c221a3a5-e585-4078-a216-0fff163a6bfd" providerId="AD" clId="Web-{CBB12E82-A9C7-4081-90A4-D8B4A8F4822D}" dt="2023-09-19T10:17:47.300" v="179" actId="1076"/>
          <ac:picMkLst>
            <pc:docMk/>
            <pc:sldMk cId="2658661427" sldId="321"/>
            <ac:picMk id="11" creationId="{50141B72-76EA-7B07-920E-753AFBEEEFA7}"/>
          </ac:picMkLst>
        </pc:picChg>
        <pc:picChg chg="del">
          <ac:chgData name="Miss Stirling" userId="S::nlstirlingn@glow.sch.uk::c221a3a5-e585-4078-a216-0fff163a6bfd" providerId="AD" clId="Web-{CBB12E82-A9C7-4081-90A4-D8B4A8F4822D}" dt="2023-09-19T10:10:16.938" v="42"/>
          <ac:picMkLst>
            <pc:docMk/>
            <pc:sldMk cId="2658661427" sldId="321"/>
            <ac:picMk id="12" creationId="{BABCD106-10CB-43FA-FDE3-993127BCDBCF}"/>
          </ac:picMkLst>
        </pc:picChg>
      </pc:sldChg>
      <pc:sldChg chg="modSp del">
        <pc:chgData name="Miss Stirling" userId="S::nlstirlingn@glow.sch.uk::c221a3a5-e585-4078-a216-0fff163a6bfd" providerId="AD" clId="Web-{CBB12E82-A9C7-4081-90A4-D8B4A8F4822D}" dt="2023-09-19T10:39:06.615" v="425"/>
        <pc:sldMkLst>
          <pc:docMk/>
          <pc:sldMk cId="874092435" sldId="330"/>
        </pc:sldMkLst>
        <pc:picChg chg="mod">
          <ac:chgData name="Miss Stirling" userId="S::nlstirlingn@glow.sch.uk::c221a3a5-e585-4078-a216-0fff163a6bfd" providerId="AD" clId="Web-{CBB12E82-A9C7-4081-90A4-D8B4A8F4822D}" dt="2023-09-19T08:54:36.603" v="15" actId="1076"/>
          <ac:picMkLst>
            <pc:docMk/>
            <pc:sldMk cId="874092435" sldId="330"/>
            <ac:picMk id="8" creationId="{1D39439E-03EE-092F-3F67-D915142A0B1A}"/>
          </ac:picMkLst>
        </pc:picChg>
      </pc:sldChg>
      <pc:sldChg chg="del">
        <pc:chgData name="Miss Stirling" userId="S::nlstirlingn@glow.sch.uk::c221a3a5-e585-4078-a216-0fff163a6bfd" providerId="AD" clId="Web-{CBB12E82-A9C7-4081-90A4-D8B4A8F4822D}" dt="2023-09-19T08:53:25.585" v="0"/>
        <pc:sldMkLst>
          <pc:docMk/>
          <pc:sldMk cId="3702947954" sldId="332"/>
        </pc:sldMkLst>
      </pc:sldChg>
      <pc:sldChg chg="addSp delSp modSp new">
        <pc:chgData name="Miss Stirling" userId="S::nlstirlingn@glow.sch.uk::c221a3a5-e585-4078-a216-0fff163a6bfd" providerId="AD" clId="Web-{CBB12E82-A9C7-4081-90A4-D8B4A8F4822D}" dt="2023-09-19T10:17:14.939" v="153" actId="20577"/>
        <pc:sldMkLst>
          <pc:docMk/>
          <pc:sldMk cId="2394434439" sldId="359"/>
        </pc:sldMkLst>
        <pc:spChg chg="del">
          <ac:chgData name="Miss Stirling" userId="S::nlstirlingn@glow.sch.uk::c221a3a5-e585-4078-a216-0fff163a6bfd" providerId="AD" clId="Web-{CBB12E82-A9C7-4081-90A4-D8B4A8F4822D}" dt="2023-09-19T10:09:17.858" v="20"/>
          <ac:spMkLst>
            <pc:docMk/>
            <pc:sldMk cId="2394434439" sldId="359"/>
            <ac:spMk id="2" creationId="{8654C253-FEDE-DB11-3E89-C400F7DD0A32}"/>
          </ac:spMkLst>
        </pc:spChg>
        <pc:spChg chg="del">
          <ac:chgData name="Miss Stirling" userId="S::nlstirlingn@glow.sch.uk::c221a3a5-e585-4078-a216-0fff163a6bfd" providerId="AD" clId="Web-{CBB12E82-A9C7-4081-90A4-D8B4A8F4822D}" dt="2023-09-19T10:09:13.342" v="18"/>
          <ac:spMkLst>
            <pc:docMk/>
            <pc:sldMk cId="2394434439" sldId="359"/>
            <ac:spMk id="3" creationId="{0C79D594-9D02-E296-6AD9-76DA7ABF1027}"/>
          </ac:spMkLst>
        </pc:spChg>
        <pc:spChg chg="add del mod">
          <ac:chgData name="Miss Stirling" userId="S::nlstirlingn@glow.sch.uk::c221a3a5-e585-4078-a216-0fff163a6bfd" providerId="AD" clId="Web-{CBB12E82-A9C7-4081-90A4-D8B4A8F4822D}" dt="2023-09-19T10:11:54.458" v="57"/>
          <ac:spMkLst>
            <pc:docMk/>
            <pc:sldMk cId="2394434439" sldId="359"/>
            <ac:spMk id="11" creationId="{2A353077-416A-027D-5535-64415B58F03C}"/>
          </ac:spMkLst>
        </pc:spChg>
        <pc:spChg chg="add mod">
          <ac:chgData name="Miss Stirling" userId="S::nlstirlingn@glow.sch.uk::c221a3a5-e585-4078-a216-0fff163a6bfd" providerId="AD" clId="Web-{CBB12E82-A9C7-4081-90A4-D8B4A8F4822D}" dt="2023-09-19T10:17:14.939" v="153" actId="20577"/>
          <ac:spMkLst>
            <pc:docMk/>
            <pc:sldMk cId="2394434439" sldId="359"/>
            <ac:spMk id="14" creationId="{E8D776EB-9836-19E0-624D-D6EA5D571AAD}"/>
          </ac:spMkLst>
        </pc:spChg>
        <pc:picChg chg="add del mod ord">
          <ac:chgData name="Miss Stirling" userId="S::nlstirlingn@glow.sch.uk::c221a3a5-e585-4078-a216-0fff163a6bfd" providerId="AD" clId="Web-{CBB12E82-A9C7-4081-90A4-D8B4A8F4822D}" dt="2023-09-19T10:11:45.817" v="55"/>
          <ac:picMkLst>
            <pc:docMk/>
            <pc:sldMk cId="2394434439" sldId="359"/>
            <ac:picMk id="5" creationId="{54D27B6A-7355-CA6F-AE43-6B624E7794CA}"/>
          </ac:picMkLst>
        </pc:picChg>
        <pc:picChg chg="add del mod">
          <ac:chgData name="Miss Stirling" userId="S::nlstirlingn@glow.sch.uk::c221a3a5-e585-4078-a216-0fff163a6bfd" providerId="AD" clId="Web-{CBB12E82-A9C7-4081-90A4-D8B4A8F4822D}" dt="2023-09-19T10:09:40.656" v="26"/>
          <ac:picMkLst>
            <pc:docMk/>
            <pc:sldMk cId="2394434439" sldId="359"/>
            <ac:picMk id="6" creationId="{32A23F8F-572E-869D-6227-3E26229084D2}"/>
          </ac:picMkLst>
        </pc:picChg>
        <pc:picChg chg="add del mod">
          <ac:chgData name="Miss Stirling" userId="S::nlstirlingn@glow.sch.uk::c221a3a5-e585-4078-a216-0fff163a6bfd" providerId="AD" clId="Web-{CBB12E82-A9C7-4081-90A4-D8B4A8F4822D}" dt="2023-09-19T10:10:08.688" v="37"/>
          <ac:picMkLst>
            <pc:docMk/>
            <pc:sldMk cId="2394434439" sldId="359"/>
            <ac:picMk id="7" creationId="{30B37001-C203-889E-5127-310426E4A2BB}"/>
          </ac:picMkLst>
        </pc:picChg>
        <pc:picChg chg="add del mod">
          <ac:chgData name="Miss Stirling" userId="S::nlstirlingn@glow.sch.uk::c221a3a5-e585-4078-a216-0fff163a6bfd" providerId="AD" clId="Web-{CBB12E82-A9C7-4081-90A4-D8B4A8F4822D}" dt="2023-09-19T10:11:46.583" v="56"/>
          <ac:picMkLst>
            <pc:docMk/>
            <pc:sldMk cId="2394434439" sldId="359"/>
            <ac:picMk id="8" creationId="{D73A006F-D7BF-EF2E-6001-43CD6C300558}"/>
          </ac:picMkLst>
        </pc:picChg>
        <pc:picChg chg="add mod">
          <ac:chgData name="Miss Stirling" userId="S::nlstirlingn@glow.sch.uk::c221a3a5-e585-4078-a216-0fff163a6bfd" providerId="AD" clId="Web-{CBB12E82-A9C7-4081-90A4-D8B4A8F4822D}" dt="2023-09-19T10:12:29.131" v="82" actId="1076"/>
          <ac:picMkLst>
            <pc:docMk/>
            <pc:sldMk cId="2394434439" sldId="359"/>
            <ac:picMk id="9" creationId="{0CDFC0D6-F0B2-55A8-6A10-31B737EC4C34}"/>
          </ac:picMkLst>
        </pc:picChg>
        <pc:picChg chg="add mod ord">
          <ac:chgData name="Miss Stirling" userId="S::nlstirlingn@glow.sch.uk::c221a3a5-e585-4078-a216-0fff163a6bfd" providerId="AD" clId="Web-{CBB12E82-A9C7-4081-90A4-D8B4A8F4822D}" dt="2023-09-19T10:12:32.397" v="83" actId="1076"/>
          <ac:picMkLst>
            <pc:docMk/>
            <pc:sldMk cId="2394434439" sldId="359"/>
            <ac:picMk id="12" creationId="{5D99CF9B-68E9-ED42-FB46-C24796DFEBCC}"/>
          </ac:picMkLst>
        </pc:picChg>
      </pc:sldChg>
      <pc:sldChg chg="new del">
        <pc:chgData name="Miss Stirling" userId="S::nlstirlingn@glow.sch.uk::c221a3a5-e585-4078-a216-0fff163a6bfd" providerId="AD" clId="Web-{CBB12E82-A9C7-4081-90A4-D8B4A8F4822D}" dt="2023-09-19T10:22:01.325" v="194"/>
        <pc:sldMkLst>
          <pc:docMk/>
          <pc:sldMk cId="3599087661" sldId="360"/>
        </pc:sldMkLst>
      </pc:sldChg>
      <pc:sldChg chg="delSp modSp add ord">
        <pc:chgData name="Miss Stirling" userId="S::nlstirlingn@glow.sch.uk::c221a3a5-e585-4078-a216-0fff163a6bfd" providerId="AD" clId="Web-{CBB12E82-A9C7-4081-90A4-D8B4A8F4822D}" dt="2023-09-19T10:22:21.591" v="201" actId="1076"/>
        <pc:sldMkLst>
          <pc:docMk/>
          <pc:sldMk cId="3457365564" sldId="361"/>
        </pc:sldMkLst>
        <pc:spChg chg="del">
          <ac:chgData name="Miss Stirling" userId="S::nlstirlingn@glow.sch.uk::c221a3a5-e585-4078-a216-0fff163a6bfd" providerId="AD" clId="Web-{CBB12E82-A9C7-4081-90A4-D8B4A8F4822D}" dt="2023-09-19T10:22:16.248" v="199"/>
          <ac:spMkLst>
            <pc:docMk/>
            <pc:sldMk cId="3457365564" sldId="361"/>
            <ac:spMk id="2" creationId="{F3EF6C34-8A1D-884A-A500-CD4CEDAD4970}"/>
          </ac:spMkLst>
        </pc:spChg>
        <pc:spChg chg="del">
          <ac:chgData name="Miss Stirling" userId="S::nlstirlingn@glow.sch.uk::c221a3a5-e585-4078-a216-0fff163a6bfd" providerId="AD" clId="Web-{CBB12E82-A9C7-4081-90A4-D8B4A8F4822D}" dt="2023-09-19T10:22:14.185" v="198"/>
          <ac:spMkLst>
            <pc:docMk/>
            <pc:sldMk cId="3457365564" sldId="361"/>
            <ac:spMk id="5" creationId="{690B7F8A-4BB7-5406-07AC-3465C439AE5C}"/>
          </ac:spMkLst>
        </pc:spChg>
        <pc:picChg chg="mod">
          <ac:chgData name="Miss Stirling" userId="S::nlstirlingn@glow.sch.uk::c221a3a5-e585-4078-a216-0fff163a6bfd" providerId="AD" clId="Web-{CBB12E82-A9C7-4081-90A4-D8B4A8F4822D}" dt="2023-09-19T10:22:21.591" v="201" actId="1076"/>
          <ac:picMkLst>
            <pc:docMk/>
            <pc:sldMk cId="3457365564" sldId="361"/>
            <ac:picMk id="6" creationId="{A3243339-6A1A-1F0C-B179-0C263192D42D}"/>
          </ac:picMkLst>
        </pc:picChg>
        <pc:picChg chg="mod">
          <ac:chgData name="Miss Stirling" userId="S::nlstirlingn@glow.sch.uk::c221a3a5-e585-4078-a216-0fff163a6bfd" providerId="AD" clId="Web-{CBB12E82-A9C7-4081-90A4-D8B4A8F4822D}" dt="2023-09-19T10:22:08.450" v="197" actId="1076"/>
          <ac:picMkLst>
            <pc:docMk/>
            <pc:sldMk cId="3457365564" sldId="361"/>
            <ac:picMk id="7" creationId="{0D000116-D7CA-9BDB-45B4-74EBBC580413}"/>
          </ac:picMkLst>
        </pc:picChg>
      </pc:sldChg>
      <pc:sldMasterChg chg="add addSldLayout">
        <pc:chgData name="Miss Stirling" userId="S::nlstirlingn@glow.sch.uk::c221a3a5-e585-4078-a216-0fff163a6bfd" providerId="AD" clId="Web-{CBB12E82-A9C7-4081-90A4-D8B4A8F4822D}" dt="2023-09-19T10:21:59.012" v="193"/>
        <pc:sldMasterMkLst>
          <pc:docMk/>
          <pc:sldMasterMk cId="2368753744" sldId="2147483660"/>
        </pc:sldMasterMkLst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1141597721" sldId="2147483661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362661537" sldId="2147483662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332320701" sldId="2147483663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843300331" sldId="2147483664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3319607810" sldId="2147483665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932329161" sldId="2147483666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929618220" sldId="2147483667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4173502903" sldId="2147483668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3137720762" sldId="2147483669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290742178" sldId="2147483670"/>
          </pc:sldLayoutMkLst>
        </pc:sldLayoutChg>
        <pc:sldLayoutChg chg="add">
          <pc:chgData name="Miss Stirling" userId="S::nlstirlingn@glow.sch.uk::c221a3a5-e585-4078-a216-0fff163a6bfd" providerId="AD" clId="Web-{CBB12E82-A9C7-4081-90A4-D8B4A8F4822D}" dt="2023-09-19T10:21:59.012" v="193"/>
          <pc:sldLayoutMkLst>
            <pc:docMk/>
            <pc:sldMasterMk cId="2368753744" sldId="2147483660"/>
            <pc:sldLayoutMk cId="1785609474" sldId="2147483671"/>
          </pc:sldLayoutMkLst>
        </pc:sldLayoutChg>
      </pc:sldMasterChg>
    </pc:docChg>
  </pc:docChgLst>
  <pc:docChgLst>
    <pc:chgData name="Mr Connelly" userId="1893ee13-1f40-44ee-8d27-65554a7c2421" providerId="ADAL" clId="{7ED943DA-8B49-4DF6-90ED-4B4B4517137F}"/>
    <pc:docChg chg="undo custSel addSld delSld modSld sldOrd">
      <pc:chgData name="Mr Connelly" userId="1893ee13-1f40-44ee-8d27-65554a7c2421" providerId="ADAL" clId="{7ED943DA-8B49-4DF6-90ED-4B4B4517137F}" dt="2023-10-05T15:15:07.639" v="489" actId="20577"/>
      <pc:docMkLst>
        <pc:docMk/>
      </pc:docMkLst>
      <pc:sldChg chg="modSp mod">
        <pc:chgData name="Mr Connelly" userId="1893ee13-1f40-44ee-8d27-65554a7c2421" providerId="ADAL" clId="{7ED943DA-8B49-4DF6-90ED-4B4B4517137F}" dt="2023-10-05T15:15:07.639" v="489" actId="20577"/>
        <pc:sldMkLst>
          <pc:docMk/>
          <pc:sldMk cId="1615872486" sldId="308"/>
        </pc:sldMkLst>
        <pc:spChg chg="mod">
          <ac:chgData name="Mr Connelly" userId="1893ee13-1f40-44ee-8d27-65554a7c2421" providerId="ADAL" clId="{7ED943DA-8B49-4DF6-90ED-4B4B4517137F}" dt="2023-10-05T15:15:07.639" v="489" actId="20577"/>
          <ac:spMkLst>
            <pc:docMk/>
            <pc:sldMk cId="1615872486" sldId="308"/>
            <ac:spMk id="7" creationId="{E4FC9FCC-2426-B2F7-86DC-A6729A147525}"/>
          </ac:spMkLst>
        </pc:spChg>
      </pc:sldChg>
      <pc:sldChg chg="addSp delSp add del setBg delDesignElem">
        <pc:chgData name="Mr Connelly" userId="1893ee13-1f40-44ee-8d27-65554a7c2421" providerId="ADAL" clId="{7ED943DA-8B49-4DF6-90ED-4B4B4517137F}" dt="2023-10-05T14:28:01.809" v="16"/>
        <pc:sldMkLst>
          <pc:docMk/>
          <pc:sldMk cId="3586203622" sldId="327"/>
        </pc:sldMkLst>
        <pc:spChg chg="add del">
          <ac:chgData name="Mr Connelly" userId="1893ee13-1f40-44ee-8d27-65554a7c2421" providerId="ADAL" clId="{7ED943DA-8B49-4DF6-90ED-4B4B4517137F}" dt="2023-10-05T14:28:01.769" v="15"/>
          <ac:spMkLst>
            <pc:docMk/>
            <pc:sldMk cId="3586203622" sldId="327"/>
            <ac:spMk id="9" creationId="{42A4FC2C-047E-45A5-965D-8E1E3BF09BC6}"/>
          </ac:spMkLst>
        </pc:spChg>
      </pc:sldChg>
      <pc:sldChg chg="add del">
        <pc:chgData name="Mr Connelly" userId="1893ee13-1f40-44ee-8d27-65554a7c2421" providerId="ADAL" clId="{7ED943DA-8B49-4DF6-90ED-4B4B4517137F}" dt="2023-10-05T14:28:01.809" v="16"/>
        <pc:sldMkLst>
          <pc:docMk/>
          <pc:sldMk cId="8185222" sldId="328"/>
        </pc:sldMkLst>
      </pc:sldChg>
      <pc:sldChg chg="modSp add del mod">
        <pc:chgData name="Mr Connelly" userId="1893ee13-1f40-44ee-8d27-65554a7c2421" providerId="ADAL" clId="{7ED943DA-8B49-4DF6-90ED-4B4B4517137F}" dt="2023-10-05T14:28:01.860" v="17" actId="27636"/>
        <pc:sldMkLst>
          <pc:docMk/>
          <pc:sldMk cId="1141288799" sldId="329"/>
        </pc:sldMkLst>
        <pc:spChg chg="mod">
          <ac:chgData name="Mr Connelly" userId="1893ee13-1f40-44ee-8d27-65554a7c2421" providerId="ADAL" clId="{7ED943DA-8B49-4DF6-90ED-4B4B4517137F}" dt="2023-10-05T14:28:01.860" v="17" actId="27636"/>
          <ac:spMkLst>
            <pc:docMk/>
            <pc:sldMk cId="1141288799" sldId="329"/>
            <ac:spMk id="2" creationId="{A88C591A-E3C0-2EF1-A07C-0B85444D0302}"/>
          </ac:spMkLst>
        </pc:spChg>
      </pc:sldChg>
      <pc:sldChg chg="addSp delSp add del setBg delDesignElem">
        <pc:chgData name="Mr Connelly" userId="1893ee13-1f40-44ee-8d27-65554a7c2421" providerId="ADAL" clId="{7ED943DA-8B49-4DF6-90ED-4B4B4517137F}" dt="2023-10-05T14:28:01.809" v="16"/>
        <pc:sldMkLst>
          <pc:docMk/>
          <pc:sldMk cId="3645304734" sldId="331"/>
        </pc:sldMkLst>
        <pc:spChg chg="add del">
          <ac:chgData name="Mr Connelly" userId="1893ee13-1f40-44ee-8d27-65554a7c2421" providerId="ADAL" clId="{7ED943DA-8B49-4DF6-90ED-4B4B4517137F}" dt="2023-10-05T14:28:01.769" v="15"/>
          <ac:spMkLst>
            <pc:docMk/>
            <pc:sldMk cId="3645304734" sldId="331"/>
            <ac:spMk id="9" creationId="{42A4FC2C-047E-45A5-965D-8E1E3BF09BC6}"/>
          </ac:spMkLst>
        </pc:spChg>
      </pc:sldChg>
      <pc:sldChg chg="modSp add del mod modTransition">
        <pc:chgData name="Mr Connelly" userId="1893ee13-1f40-44ee-8d27-65554a7c2421" providerId="ADAL" clId="{7ED943DA-8B49-4DF6-90ED-4B4B4517137F}" dt="2023-10-05T14:28:01.809" v="16"/>
        <pc:sldMkLst>
          <pc:docMk/>
          <pc:sldMk cId="3737411204" sldId="334"/>
        </pc:sldMkLst>
        <pc:spChg chg="mod">
          <ac:chgData name="Mr Connelly" userId="1893ee13-1f40-44ee-8d27-65554a7c2421" providerId="ADAL" clId="{7ED943DA-8B49-4DF6-90ED-4B4B4517137F}" dt="2023-10-05T14:28:01.769" v="15"/>
          <ac:spMkLst>
            <pc:docMk/>
            <pc:sldMk cId="3737411204" sldId="334"/>
            <ac:spMk id="83969" creationId="{00000000-0000-0000-0000-000000000000}"/>
          </ac:spMkLst>
        </pc:spChg>
        <pc:spChg chg="mod">
          <ac:chgData name="Mr Connelly" userId="1893ee13-1f40-44ee-8d27-65554a7c2421" providerId="ADAL" clId="{7ED943DA-8B49-4DF6-90ED-4B4B4517137F}" dt="2023-10-05T14:28:01.769" v="15"/>
          <ac:spMkLst>
            <pc:docMk/>
            <pc:sldMk cId="3737411204" sldId="334"/>
            <ac:spMk id="83970" creationId="{00000000-0000-0000-0000-000000000000}"/>
          </ac:spMkLst>
        </pc:spChg>
      </pc:sldChg>
      <pc:sldChg chg="add del">
        <pc:chgData name="Mr Connelly" userId="1893ee13-1f40-44ee-8d27-65554a7c2421" providerId="ADAL" clId="{7ED943DA-8B49-4DF6-90ED-4B4B4517137F}" dt="2023-10-05T14:28:01.809" v="16"/>
        <pc:sldMkLst>
          <pc:docMk/>
          <pc:sldMk cId="4044725108" sldId="364"/>
        </pc:sldMkLst>
      </pc:sldChg>
      <pc:sldChg chg="add del">
        <pc:chgData name="Mr Connelly" userId="1893ee13-1f40-44ee-8d27-65554a7c2421" providerId="ADAL" clId="{7ED943DA-8B49-4DF6-90ED-4B4B4517137F}" dt="2023-10-05T14:28:01.809" v="16"/>
        <pc:sldMkLst>
          <pc:docMk/>
          <pc:sldMk cId="2484823506" sldId="365"/>
        </pc:sldMkLst>
      </pc:sldChg>
      <pc:sldChg chg="addSp delSp modSp add mod ord">
        <pc:chgData name="Mr Connelly" userId="1893ee13-1f40-44ee-8d27-65554a7c2421" providerId="ADAL" clId="{7ED943DA-8B49-4DF6-90ED-4B4B4517137F}" dt="2023-10-05T14:43:59.845" v="483" actId="20577"/>
        <pc:sldMkLst>
          <pc:docMk/>
          <pc:sldMk cId="3712429625" sldId="366"/>
        </pc:sldMkLst>
        <pc:spChg chg="mod">
          <ac:chgData name="Mr Connelly" userId="1893ee13-1f40-44ee-8d27-65554a7c2421" providerId="ADAL" clId="{7ED943DA-8B49-4DF6-90ED-4B4B4517137F}" dt="2023-10-05T14:29:03.163" v="60" actId="20577"/>
          <ac:spMkLst>
            <pc:docMk/>
            <pc:sldMk cId="3712429625" sldId="366"/>
            <ac:spMk id="3" creationId="{DC0F8C7C-3EC9-360B-FE60-EA27DD6B489C}"/>
          </ac:spMkLst>
        </pc:spChg>
        <pc:spChg chg="add mod">
          <ac:chgData name="Mr Connelly" userId="1893ee13-1f40-44ee-8d27-65554a7c2421" providerId="ADAL" clId="{7ED943DA-8B49-4DF6-90ED-4B4B4517137F}" dt="2023-10-05T14:43:59.845" v="483" actId="20577"/>
          <ac:spMkLst>
            <pc:docMk/>
            <pc:sldMk cId="3712429625" sldId="366"/>
            <ac:spMk id="7" creationId="{C2815CA6-B862-9A41-9DF6-CEDDD1928814}"/>
          </ac:spMkLst>
        </pc:spChg>
        <pc:graphicFrameChg chg="del">
          <ac:chgData name="Mr Connelly" userId="1893ee13-1f40-44ee-8d27-65554a7c2421" providerId="ADAL" clId="{7ED943DA-8B49-4DF6-90ED-4B4B4517137F}" dt="2023-10-05T14:30:26.162" v="61" actId="478"/>
          <ac:graphicFrameMkLst>
            <pc:docMk/>
            <pc:sldMk cId="3712429625" sldId="366"/>
            <ac:graphicFrameMk id="4" creationId="{19F34F1A-E8E6-8EF2-8B8B-D086CD2C960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E4720-0493-4BB0-9B9C-50FC045A73A1}" type="datetimeFigureOut">
              <a:rPr lang="en-GB" smtClean="0"/>
              <a:t>23/10/2023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A9E54-38A3-46C6-B6D9-F7AC17A58F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7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>
                <a:ea typeface="Geneva"/>
              </a:rPr>
              <a:t>Introduce self and session S4 options and routes and pathways beyond school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8E9B-CD78-42F3-993F-8C0EBD100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5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Context – why we have an LMI team</a:t>
            </a:r>
          </a:p>
        </p:txBody>
      </p:sp>
    </p:spTree>
    <p:extLst>
      <p:ext uri="{BB962C8B-B14F-4D97-AF65-F5344CB8AC3E}">
        <p14:creationId xmlns:p14="http://schemas.microsoft.com/office/powerpoint/2010/main" val="402712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F8E9B-CD78-42F3-993F-8C0EBD1005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07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0623-EF53-4E6C-8740-C104263625DD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7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17C81-2F2B-4C34-8760-0EB004225B88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7FF-12C1-461F-B46C-3CC4358410A1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2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4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44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4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8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419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23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53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C3368-45D7-48A6-A2D8-C06DBEC96C78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2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429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07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94627"/>
      </p:ext>
    </p:extLst>
  </p:cSld>
  <p:clrMapOvr>
    <a:masterClrMapping/>
  </p:clrMapOvr>
  <p:transition spd="med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D6229-180C-46EA-A6C4-394D51F2AB62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26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3A3E-D5E3-46CE-B099-FCA120A60750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3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FCAC-A5CB-41F6-8304-16B614CD579D}" type="datetime1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5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458D0-EB02-4273-8A6A-E88414AE6F7F}" type="datetime1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0D20-8E92-44AB-A9DB-490D424D815E}" type="datetime1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0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2861-80E5-4814-966D-93FCA5AABF21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9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CAD4D-B4C2-4A4D-B033-8A65F574011F}" type="datetime1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8107188-A4EA-46C9-A03C-10829B6AE65C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For everyone in Brannock to be Kind, Happy and Successful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11" r:id="rId3"/>
    <p:sldLayoutId id="2147483710" r:id="rId4"/>
    <p:sldLayoutId id="2147483709" r:id="rId5"/>
    <p:sldLayoutId id="2147483708" r:id="rId6"/>
    <p:sldLayoutId id="2147483707" r:id="rId7"/>
    <p:sldLayoutId id="2147483706" r:id="rId8"/>
    <p:sldLayoutId id="2147483705" r:id="rId9"/>
    <p:sldLayoutId id="2147483704" r:id="rId10"/>
    <p:sldLayoutId id="2147483703" r:id="rId11"/>
  </p:sldLayoutIdLst>
  <p:hf sldNum="0"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0503-394C-43E2-89CA-440DFA1BF40E}" type="datetimeFigureOut">
              <a:rPr lang="en-GB" smtClean="0"/>
              <a:pPr/>
              <a:t>23/10/2023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7D589-7317-49A9-B911-C562C699BB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74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2194117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560918" y="300038"/>
            <a:ext cx="4705349" cy="0"/>
          </a:xfrm>
          <a:prstGeom prst="line">
            <a:avLst/>
          </a:prstGeom>
          <a:ln w="127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TextBox 8"/>
          <p:cNvSpPr txBox="1">
            <a:spLocks noChangeArrowheads="1"/>
          </p:cNvSpPr>
          <p:nvPr userDrawn="1"/>
        </p:nvSpPr>
        <p:spPr bwMode="auto">
          <a:xfrm>
            <a:off x="480484" y="136526"/>
            <a:ext cx="479848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GB" sz="600">
                <a:solidFill>
                  <a:schemeClr val="bg1"/>
                </a:solidFill>
                <a:latin typeface="Arial" pitchFamily="34" charset="0"/>
                <a:ea typeface="Geneva" pitchFamily="23" charset="-128"/>
                <a:cs typeface="Arial" pitchFamily="34" charset="0"/>
              </a:rPr>
              <a:t>Skills Development Scotland</a:t>
            </a:r>
          </a:p>
        </p:txBody>
      </p:sp>
      <p:sp>
        <p:nvSpPr>
          <p:cNvPr id="13317" name="Title Placeholder 1"/>
          <p:cNvSpPr>
            <a:spLocks noGrp="1"/>
          </p:cNvSpPr>
          <p:nvPr>
            <p:ph type="title"/>
          </p:nvPr>
        </p:nvSpPr>
        <p:spPr bwMode="auto">
          <a:xfrm>
            <a:off x="480485" y="720726"/>
            <a:ext cx="399838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1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ransition spd="med">
    <p:wipe dir="u"/>
  </p:transition>
  <p:txStyles>
    <p:titleStyle>
      <a:lvl1pPr algn="l" defTabSz="400050" rtl="0" eaLnBrk="0" fontAlgn="base" hangingPunct="0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+mj-lt"/>
          <a:ea typeface="+mj-ea"/>
          <a:cs typeface="Geneva"/>
        </a:defRPr>
      </a:lvl1pPr>
      <a:lvl2pPr algn="l" defTabSz="400050" rtl="0" eaLnBrk="0" fontAlgn="base" hangingPunct="0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  <a:cs typeface="Geneva"/>
        </a:defRPr>
      </a:lvl2pPr>
      <a:lvl3pPr algn="l" defTabSz="400050" rtl="0" eaLnBrk="0" fontAlgn="base" hangingPunct="0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  <a:cs typeface="Geneva"/>
        </a:defRPr>
      </a:lvl3pPr>
      <a:lvl4pPr algn="l" defTabSz="400050" rtl="0" eaLnBrk="0" fontAlgn="base" hangingPunct="0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  <a:cs typeface="Geneva"/>
        </a:defRPr>
      </a:lvl4pPr>
      <a:lvl5pPr algn="l" defTabSz="400050" rtl="0" eaLnBrk="0" fontAlgn="base" hangingPunct="0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  <a:cs typeface="Geneva"/>
        </a:defRPr>
      </a:lvl5pPr>
      <a:lvl6pPr marL="457200" algn="l" defTabSz="400050" rtl="0" fontAlgn="base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</a:defRPr>
      </a:lvl6pPr>
      <a:lvl7pPr marL="914400" algn="l" defTabSz="400050" rtl="0" fontAlgn="base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</a:defRPr>
      </a:lvl7pPr>
      <a:lvl8pPr marL="1371600" algn="l" defTabSz="400050" rtl="0" fontAlgn="base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</a:defRPr>
      </a:lvl8pPr>
      <a:lvl9pPr marL="1828800" algn="l" defTabSz="400050" rtl="0" fontAlgn="base">
        <a:lnSpc>
          <a:spcPts val="3150"/>
        </a:lnSpc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pitchFamily="34" charset="0"/>
          <a:ea typeface="Geneva" pitchFamily="23" charset="-128"/>
        </a:defRPr>
      </a:lvl9pPr>
    </p:titleStyle>
    <p:bodyStyle>
      <a:lvl1pPr marL="300038" indent="-300038" algn="l" defTabSz="4000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Geneva"/>
        </a:defRPr>
      </a:lvl1pPr>
      <a:lvl2pPr marL="650875" indent="-250825" algn="l" defTabSz="4000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>
          <a:solidFill>
            <a:schemeClr val="tx1"/>
          </a:solidFill>
          <a:latin typeface="+mn-lt"/>
          <a:ea typeface="+mn-ea"/>
          <a:cs typeface="Geneva"/>
        </a:defRPr>
      </a:lvl2pPr>
      <a:lvl3pPr marL="1001713" indent="-200025" algn="l" defTabSz="4000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>
          <a:solidFill>
            <a:schemeClr val="tx1"/>
          </a:solidFill>
          <a:latin typeface="+mn-lt"/>
          <a:ea typeface="+mn-ea"/>
          <a:cs typeface="Geneva"/>
        </a:defRPr>
      </a:lvl3pPr>
      <a:lvl4pPr marL="1403350" indent="-201613" algn="l" defTabSz="4000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ea typeface="+mn-ea"/>
          <a:cs typeface="Geneva"/>
        </a:defRPr>
      </a:lvl4pPr>
      <a:lvl5pPr marL="1803400" indent="-200025" algn="l" defTabSz="4000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  <a:cs typeface="Geneva"/>
        </a:defRPr>
      </a:lvl5pPr>
      <a:lvl6pPr marL="2260600" indent="-200025" algn="l" defTabSz="4000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717800" indent="-200025" algn="l" defTabSz="4000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175000" indent="-200025" algn="l" defTabSz="4000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632200" indent="-200025" algn="l" defTabSz="4000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qa.org.uk/sqa/104755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qa.org.uk/sqa/examtools.jsp?pElementID=&amp;pMenuID=2558&amp;p_applic=CCC&amp;p_service=Content.show&amp;pContentID=41619&amp;#:~:text=Exam%20timetable%20and%20learner%20apps%20The%202024%20exam,the%20timetable%20and%20will%20publish%20it%20again%20shortly.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S0nP_Aiy-g" TargetMode="External"/><Relationship Id="rId2" Type="http://schemas.openxmlformats.org/officeDocument/2006/relationships/hyperlink" Target="https://youtu.be/H9x6uVHMovg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youtu.be/4iz4Z8-RJvU" TargetMode="External"/><Relationship Id="rId4" Type="http://schemas.openxmlformats.org/officeDocument/2006/relationships/hyperlink" Target="https://youtu.be/ahFNGczEdL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Iyf68FaXHc" TargetMode="External"/><Relationship Id="rId2" Type="http://schemas.openxmlformats.org/officeDocument/2006/relationships/hyperlink" Target="https://open.http.mp.streamamg.com/index.php/extwidget/preview/partner_id/3001212/uiconf_id/30025818/entry_id/0_a6wkmw5t/embed/auto?flashvars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corry@sds.co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D01F50EB-F83A-49E2-AD75-7D9561459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514" y="436818"/>
            <a:ext cx="3324587" cy="3162300"/>
          </a:xfrm>
        </p:spPr>
        <p:txBody>
          <a:bodyPr anchor="t">
            <a:normAutofit fontScale="90000"/>
          </a:bodyPr>
          <a:lstStyle/>
          <a:p>
            <a:r>
              <a:rPr lang="en-GB">
                <a:cs typeface="Calibri Light"/>
              </a:rPr>
              <a:t>Brannock High School</a:t>
            </a:r>
            <a:br>
              <a:rPr lang="en-GB">
                <a:cs typeface="Calibri Light"/>
              </a:rPr>
            </a:br>
            <a:br>
              <a:rPr lang="en-GB">
                <a:cs typeface="Calibri Light"/>
              </a:rPr>
            </a:br>
            <a:r>
              <a:rPr lang="en-GB">
                <a:cs typeface="Calibri Light"/>
              </a:rPr>
              <a:t>Senior Phase Information Evening</a:t>
            </a:r>
            <a:br>
              <a:rPr lang="en-GB">
                <a:cs typeface="Calibri Light"/>
              </a:rPr>
            </a:br>
            <a:br>
              <a:rPr lang="en-GB">
                <a:cs typeface="Calibri Light"/>
              </a:rPr>
            </a:br>
            <a:r>
              <a:rPr lang="en-GB">
                <a:cs typeface="Calibri Light"/>
              </a:rPr>
              <a:t>October</a:t>
            </a:r>
            <a:br>
              <a:rPr lang="en-GB">
                <a:cs typeface="Calibri Light"/>
              </a:rPr>
            </a:br>
            <a:r>
              <a:rPr lang="en-GB">
                <a:cs typeface="Calibri Light"/>
              </a:rPr>
              <a:t>2023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74A4E805-007D-4DE4-A62F-54B007F6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10411" y="-2"/>
            <a:ext cx="3481587" cy="68650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54A99E2A-98DD-4F29-818D-A392C35C3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09094" y="-5753"/>
            <a:ext cx="3481587" cy="3425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50322D4C-51DD-4EED-8CC9-4BF4C328B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15172" y="-5752"/>
            <a:ext cx="3503956" cy="34251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1C2F2A87-29FA-4731-9D9C-CA3CAC2CF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15172" y="0"/>
            <a:ext cx="3503956" cy="3414146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4CFB658-99C3-4625-9743-A64A6E439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215172" y="3415168"/>
            <a:ext cx="3503956" cy="3449877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867DE6-51DC-4A82-BFB6-66FF24E0C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00" y="3604887"/>
            <a:ext cx="3070455" cy="30704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C9A2-6314-6932-F5FE-9A694820C7F8}"/>
              </a:ext>
            </a:extLst>
          </p:cNvPr>
          <p:cNvSpPr txBox="1"/>
          <p:nvPr/>
        </p:nvSpPr>
        <p:spPr>
          <a:xfrm>
            <a:off x="9022703" y="-12894"/>
            <a:ext cx="2555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3200">
                <a:solidFill>
                  <a:schemeClr val="bg1">
                    <a:lumMod val="95000"/>
                  </a:schemeClr>
                </a:solidFill>
              </a:rPr>
              <a:t>Our Values:</a:t>
            </a:r>
          </a:p>
          <a:p>
            <a:pPr algn="ctr"/>
            <a:r>
              <a:rPr lang="en-GB" sz="3200">
                <a:solidFill>
                  <a:schemeClr val="bg1">
                    <a:lumMod val="95000"/>
                  </a:schemeClr>
                </a:solidFill>
              </a:rPr>
              <a:t>Respect</a:t>
            </a:r>
          </a:p>
          <a:p>
            <a:pPr algn="ctr"/>
            <a:r>
              <a:rPr lang="en-GB" sz="3200">
                <a:solidFill>
                  <a:schemeClr val="bg1">
                    <a:lumMod val="95000"/>
                  </a:schemeClr>
                </a:solidFill>
              </a:rPr>
              <a:t>Hard Work</a:t>
            </a:r>
          </a:p>
          <a:p>
            <a:pPr algn="ctr"/>
            <a:r>
              <a:rPr lang="en-GB" sz="3200">
                <a:solidFill>
                  <a:schemeClr val="bg1">
                    <a:lumMod val="95000"/>
                  </a:schemeClr>
                </a:solidFill>
              </a:rPr>
              <a:t>Ambition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BFD634E-BA3A-4DDC-6761-9CE5B4A8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045" y="5875619"/>
            <a:ext cx="5291350" cy="696430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4" name="Picture 3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BBA09396-0BCC-AFC6-C403-70F5B0FBA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50" y="4396082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054" y="0"/>
            <a:ext cx="2960898" cy="2919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F2466-B9F3-ACC3-5705-15CB6909D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72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869D9F-133B-9BEE-8607-0AD442F6CFFA}"/>
              </a:ext>
            </a:extLst>
          </p:cNvPr>
          <p:cNvSpPr txBox="1"/>
          <p:nvPr/>
        </p:nvSpPr>
        <p:spPr>
          <a:xfrm>
            <a:off x="9153008" y="3160449"/>
            <a:ext cx="3038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School Aim</a:t>
            </a:r>
          </a:p>
          <a:p>
            <a:pPr algn="ctr"/>
            <a:endParaRPr lang="en-GB"/>
          </a:p>
          <a:p>
            <a:pPr algn="ctr"/>
            <a:r>
              <a:rPr lang="en-GB"/>
              <a:t>Maximum Achievement</a:t>
            </a:r>
          </a:p>
        </p:txBody>
      </p:sp>
    </p:spTree>
    <p:extLst>
      <p:ext uri="{BB962C8B-B14F-4D97-AF65-F5344CB8AC3E}">
        <p14:creationId xmlns:p14="http://schemas.microsoft.com/office/powerpoint/2010/main" val="1871554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976286"/>
          </a:xfrm>
        </p:spPr>
        <p:txBody>
          <a:bodyPr/>
          <a:lstStyle/>
          <a:p>
            <a:r>
              <a:rPr lang="en-GB"/>
              <a:t>Improvement Priorities for session 23-24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815CA6-B862-9A41-9DF6-CEDDD1928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Increase number of pupils attaining at least 1, 3 and 5 National 5 qualifications in S4.</a:t>
            </a:r>
          </a:p>
          <a:p>
            <a:endParaRPr lang="en-GB"/>
          </a:p>
          <a:p>
            <a:r>
              <a:rPr lang="en-GB"/>
              <a:t>Increase number of pupils gaining 1, 3 and 5 Higher qualifications in S5.</a:t>
            </a:r>
          </a:p>
          <a:p>
            <a:endParaRPr lang="en-GB"/>
          </a:p>
          <a:p>
            <a:r>
              <a:rPr lang="en-GB"/>
              <a:t>Increase number of pupils achieving 3 or more Highers by the end of S6.</a:t>
            </a:r>
          </a:p>
        </p:txBody>
      </p:sp>
    </p:spTree>
    <p:extLst>
      <p:ext uri="{BB962C8B-B14F-4D97-AF65-F5344CB8AC3E}">
        <p14:creationId xmlns:p14="http://schemas.microsoft.com/office/powerpoint/2010/main" val="371242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976286"/>
          </a:xfrm>
        </p:spPr>
        <p:txBody>
          <a:bodyPr/>
          <a:lstStyle/>
          <a:p>
            <a:r>
              <a:rPr lang="en-GB"/>
              <a:t>Maximum Attendance = Maximum Achievement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F34F1A-E8E6-8EF2-8B8B-D086CD2C96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7913" y="2427288"/>
          <a:ext cx="99488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431">
                  <a:extLst>
                    <a:ext uri="{9D8B030D-6E8A-4147-A177-3AD203B41FA5}">
                      <a16:colId xmlns:a16="http://schemas.microsoft.com/office/drawing/2014/main" val="227136619"/>
                    </a:ext>
                  </a:extLst>
                </a:gridCol>
                <a:gridCol w="4974431">
                  <a:extLst>
                    <a:ext uri="{9D8B030D-6E8A-4147-A177-3AD203B41FA5}">
                      <a16:colId xmlns:a16="http://schemas.microsoft.com/office/drawing/2014/main" val="2831166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Achievement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Average Attendance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1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S4 7 National 5s – 15 Pupils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93.38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88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S4 0 National 5s  - 22 Pupils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241244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8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-130631"/>
            <a:ext cx="9950103" cy="976286"/>
          </a:xfrm>
        </p:spPr>
        <p:txBody>
          <a:bodyPr/>
          <a:lstStyle/>
          <a:p>
            <a:r>
              <a:rPr lang="en-GB"/>
              <a:t>Maximum Attendance = Maximum Achievement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B18AC2-4504-459B-0E3D-CA80F22A1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sz="1200">
              <a:latin typeface="Comic Sans MS"/>
            </a:endParaRPr>
          </a:p>
          <a:p>
            <a:endParaRPr lang="en-GB" sz="1200">
              <a:latin typeface="Comic Sans MS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F09C-5856-5002-4F3F-2F0B3B672BD6}"/>
              </a:ext>
            </a:extLst>
          </p:cNvPr>
          <p:cNvSpPr txBox="1"/>
          <p:nvPr/>
        </p:nvSpPr>
        <p:spPr>
          <a:xfrm>
            <a:off x="1201387" y="785751"/>
            <a:ext cx="94626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kern="1200">
                <a:solidFill>
                  <a:schemeClr val="tx1"/>
                </a:solidFill>
                <a:latin typeface="Comic Sans MS"/>
                <a:ea typeface="+mn-ea"/>
                <a:cs typeface="+mn-cs"/>
              </a:rPr>
              <a:t>One of the schools aims is MAXIMUM ATTENDANCE. You cannot achieve and reach your full potential if you do not attend school. If your attendance falls below 95% this will have an impact on your progression. It is important to remember EVERY SCHOOL DAY COUNTS as attendance percentages can be misleading.</a:t>
            </a:r>
            <a:endParaRPr lang="en-US" sz="1200">
              <a:latin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4F578-1254-B833-35FB-1175824CC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" y="1437738"/>
            <a:ext cx="11620005" cy="4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7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Latest Update from SQA for 2023-24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73EB92-5822-0523-5C95-29C58210C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97" y="1486282"/>
            <a:ext cx="9950103" cy="39912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The SQA have removed much of the modifications made to SQA qualifications from the past few years.</a:t>
            </a:r>
          </a:p>
          <a:p>
            <a:r>
              <a:rPr lang="en-GB" sz="2400"/>
              <a:t>The SQA website provides a summary of the assessment being used in their courses for this session and staff have already planned for these elements to be back in the course for this session</a:t>
            </a:r>
          </a:p>
          <a:p>
            <a:pPr marL="0" indent="0">
              <a:buNone/>
            </a:pPr>
            <a:endParaRPr lang="en-GB" sz="2400">
              <a:hlinkClick r:id="rId2"/>
            </a:endParaRPr>
          </a:p>
          <a:p>
            <a:pPr marL="0" indent="0">
              <a:buNone/>
            </a:pPr>
            <a:r>
              <a:rPr lang="en-GB" sz="2400">
                <a:hlinkClick r:id="rId2"/>
              </a:rPr>
              <a:t>Assessment of National Courses from 2023-24- SQA</a:t>
            </a:r>
            <a:endParaRPr lang="en-GB" sz="24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ED97FC98-8B61-76CC-FD08-C1E6A95F6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Senior Phase at Brannock High School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73EB92-5822-0523-5C95-29C58210C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97" y="1486282"/>
            <a:ext cx="9950103" cy="39912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400"/>
              <a:t>S3- 8 subjects (4 periods of English and Maths, 3 periods of the other 6 subjects)</a:t>
            </a:r>
          </a:p>
          <a:p>
            <a:r>
              <a:rPr lang="en-GB" sz="2400"/>
              <a:t>S4- 7 subjects ( 4 periods each)</a:t>
            </a:r>
          </a:p>
          <a:p>
            <a:r>
              <a:rPr lang="en-GB" sz="2400"/>
              <a:t>S5- 5 subjects (6 periods each)</a:t>
            </a:r>
          </a:p>
          <a:p>
            <a:r>
              <a:rPr lang="en-GB" sz="2400"/>
              <a:t>S6:</a:t>
            </a:r>
          </a:p>
          <a:p>
            <a:pPr marL="617220" lvl="1" indent="-342900">
              <a:buFont typeface="Arial"/>
              <a:buChar char="•"/>
            </a:pPr>
            <a:r>
              <a:rPr lang="en-GB" sz="2200" b="0"/>
              <a:t>5 subjects</a:t>
            </a:r>
          </a:p>
          <a:p>
            <a:pPr marL="617220" lvl="1" indent="-342900">
              <a:buFont typeface="Arial"/>
              <a:buChar char="•"/>
            </a:pPr>
            <a:r>
              <a:rPr lang="en-GB" sz="2200" b="0"/>
              <a:t>4 subjects and one study</a:t>
            </a:r>
          </a:p>
          <a:p>
            <a:pPr marL="617220" lvl="1" indent="-342900">
              <a:buFont typeface="Arial"/>
              <a:buChar char="•"/>
            </a:pPr>
            <a:r>
              <a:rPr lang="en-GB" sz="2200" b="0"/>
              <a:t>3 subjects and two study (only if doing at least one advanced higher).</a:t>
            </a:r>
          </a:p>
          <a:p>
            <a:pPr lvl="1"/>
            <a:endParaRPr lang="en-GB" sz="2200" b="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ED97FC98-8B61-76CC-FD08-C1E6A95F6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8" y="375720"/>
            <a:ext cx="9950103" cy="976286"/>
          </a:xfrm>
        </p:spPr>
        <p:txBody>
          <a:bodyPr/>
          <a:lstStyle/>
          <a:p>
            <a:r>
              <a:rPr lang="en-GB"/>
              <a:t>Senior Phase Learning Agreement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15" y="1635104"/>
            <a:ext cx="11256885" cy="394286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2000"/>
              <a:t>Re-introduction of the Senior Phase Learning Agreement with all pupils over school leaving age- this was done prior to Covid.</a:t>
            </a:r>
          </a:p>
          <a:p>
            <a:r>
              <a:rPr lang="en-GB" sz="2000"/>
              <a:t>Minimum expectations placed on all S5 and S6 pupils about what full time education means for them at school.</a:t>
            </a:r>
          </a:p>
          <a:p>
            <a:r>
              <a:rPr lang="en-GB" sz="2000"/>
              <a:t>Agreement made between pupil, school and parent/ carer.</a:t>
            </a:r>
          </a:p>
          <a:p>
            <a:r>
              <a:rPr lang="en-GB" sz="2000"/>
              <a:t>Common across secondary schools in Scotland.</a:t>
            </a:r>
          </a:p>
          <a:p>
            <a:r>
              <a:rPr lang="en-GB" sz="2000"/>
              <a:t>Linked to our school vision of every pupil being </a:t>
            </a:r>
            <a:r>
              <a:rPr lang="en-GB" sz="2000" b="1"/>
              <a:t>Successful.</a:t>
            </a:r>
          </a:p>
          <a:p>
            <a:r>
              <a:rPr lang="en-GB" sz="2000"/>
              <a:t>Linked to our values of </a:t>
            </a:r>
            <a:r>
              <a:rPr lang="en-GB" sz="2000" b="1"/>
              <a:t>Hard Work and Ambition.</a:t>
            </a:r>
          </a:p>
          <a:p>
            <a:r>
              <a:rPr lang="en-GB" sz="2000"/>
              <a:t>Linked to our school aims of </a:t>
            </a:r>
            <a:r>
              <a:rPr lang="en-GB" sz="2000" b="1"/>
              <a:t>Maximising Attendance, Maximum Achievement and Positive Destinations.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4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48" y="126355"/>
            <a:ext cx="9950103" cy="976286"/>
          </a:xfrm>
        </p:spPr>
        <p:txBody>
          <a:bodyPr/>
          <a:lstStyle/>
          <a:p>
            <a:r>
              <a:rPr lang="en-GB"/>
              <a:t>Senior Phase Learning Agreement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5989"/>
            <a:ext cx="11065565" cy="47315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GB" sz="2400" b="1">
                <a:solidFill>
                  <a:srgbClr val="000000"/>
                </a:solidFill>
                <a:latin typeface="Avenir Next LT Pro Light"/>
                <a:ea typeface="Calibri"/>
                <a:cs typeface="Calibri"/>
              </a:rPr>
              <a:t>As a school, we will support young people by</a:t>
            </a:r>
            <a:r>
              <a:rPr lang="en-GB" sz="2400" b="1" i="0">
                <a:solidFill>
                  <a:srgbClr val="000000"/>
                </a:solidFill>
                <a:effectLst/>
                <a:latin typeface="Avenir Next LT Pro Light"/>
                <a:ea typeface="Calibri"/>
                <a:cs typeface="Calibri"/>
              </a:rPr>
              <a:t>:</a:t>
            </a: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  <a:ea typeface="Calibri"/>
                <a:cs typeface="Calibri"/>
              </a:rPr>
              <a:t> </a:t>
            </a:r>
          </a:p>
          <a:p>
            <a:pPr marL="0" indent="0" algn="l" rtl="0" fontAlgn="base">
              <a:buNone/>
            </a:pPr>
            <a:endParaRPr lang="en-GB" sz="2400" b="0" i="0">
              <a:solidFill>
                <a:srgbClr val="000000"/>
              </a:solidFill>
              <a:effectLst/>
              <a:latin typeface="Avenir Next LT Pro Light"/>
            </a:endParaRPr>
          </a:p>
          <a:p>
            <a:pPr fontAlgn="base"/>
            <a:r>
              <a:rPr lang="en-GB" sz="2400">
                <a:solidFill>
                  <a:srgbClr val="000000"/>
                </a:solidFill>
                <a:latin typeface="Avenir Next LT Pro Light"/>
                <a:ea typeface="Calibri"/>
                <a:cs typeface="Calibri"/>
              </a:rPr>
              <a:t>Ensuring the best possible subject options within the constraints we have.</a:t>
            </a:r>
          </a:p>
          <a:p>
            <a:r>
              <a:rPr lang="en-GB" sz="2400">
                <a:solidFill>
                  <a:srgbClr val="000000"/>
                </a:solidFill>
                <a:ea typeface="+mn-lt"/>
                <a:cs typeface="+mn-lt"/>
              </a:rPr>
              <a:t>Offer academic and wellbeing support through a variety of offers i.e. supported study, PSE, counselling etc.</a:t>
            </a:r>
            <a:endParaRPr lang="en-GB" sz="2400">
              <a:solidFill>
                <a:srgbClr val="000000"/>
              </a:solidFill>
              <a:latin typeface="Avenir Next LT Pro Light"/>
              <a:ea typeface="Calibri"/>
              <a:cs typeface="Calibri"/>
            </a:endParaRPr>
          </a:p>
          <a:p>
            <a:r>
              <a:rPr lang="en-GB" sz="2400">
                <a:solidFill>
                  <a:srgbClr val="000000"/>
                </a:solidFill>
                <a:latin typeface="Avenir Next LT Pro Light"/>
                <a:ea typeface="Calibri"/>
                <a:cs typeface="Calibri"/>
              </a:rPr>
              <a:t>In exceptional circumstances, tailor the curriculum to suit individual needs. This will only be done through discussion with all- parent/ carer, young person and school.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48" y="126355"/>
            <a:ext cx="9950103" cy="976286"/>
          </a:xfrm>
        </p:spPr>
        <p:txBody>
          <a:bodyPr/>
          <a:lstStyle/>
          <a:p>
            <a:r>
              <a:rPr lang="en-GB"/>
              <a:t>Senior Phase Learning Agreement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1775"/>
            <a:ext cx="11065565" cy="48857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 rtl="0" fontAlgn="base">
              <a:buNone/>
            </a:pPr>
            <a:r>
              <a:rPr lang="en-GB" sz="1800" b="1" i="0">
                <a:solidFill>
                  <a:srgbClr val="000000"/>
                </a:solidFill>
                <a:effectLst/>
                <a:latin typeface="Avenir Next LT Pro"/>
              </a:rPr>
              <a:t>In order to realise your full potential and to ensure that you are supported through these final years we expect you as a senior pupil to:</a:t>
            </a: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 </a:t>
            </a: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Avenir Next LT Pro"/>
              </a:rPr>
              <a:t>Be punctual at all times.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Ensure that effort and application are always high.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Meet deadlines with regards to homework, assignments, folios and dissertations  </a:t>
            </a:r>
          </a:p>
          <a:p>
            <a:pPr fontAlgn="base"/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Always</a:t>
            </a:r>
            <a:r>
              <a:rPr lang="en-GB">
                <a:solidFill>
                  <a:srgbClr val="000000"/>
                </a:solidFill>
                <a:latin typeface="Avenir Next LT Pro"/>
              </a:rPr>
              <a:t> follow</a:t>
            </a: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 the school dress code.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Show courtesy and consideration to staff, fellow pupils and visitors to the school.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Participate in the life of the school and any opportunities which help to further enhance your personal and social development.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Maintain a full timetable, since that is what colleges, universities and employers expect.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Act as a positive role model for our younger pupils.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</a:rPr>
              <a:t>Represent the school and wider community in a positive way through your behaviour and actions.</a:t>
            </a:r>
            <a:r>
              <a:rPr lang="en-GB" sz="1800" b="0" i="0">
                <a:solidFill>
                  <a:srgbClr val="000000"/>
                </a:solidFill>
                <a:effectLst/>
                <a:latin typeface="Avenir Next LT Pro"/>
                <a:ea typeface="Calibri"/>
                <a:cs typeface="Calibri"/>
              </a:rPr>
              <a:t>  </a:t>
            </a:r>
          </a:p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0377" y="6065653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06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F8C7C-3EC9-360B-FE60-EA27DD6B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48" y="126355"/>
            <a:ext cx="9950103" cy="976286"/>
          </a:xfrm>
        </p:spPr>
        <p:txBody>
          <a:bodyPr/>
          <a:lstStyle/>
          <a:p>
            <a:r>
              <a:rPr lang="en-GB"/>
              <a:t>Senior Phase Learning Agreement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5989"/>
            <a:ext cx="11065565" cy="47315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l" rtl="0" fontAlgn="base">
              <a:buNone/>
            </a:pPr>
            <a:r>
              <a:rPr lang="en-GB" sz="2400" b="1" i="0">
                <a:solidFill>
                  <a:srgbClr val="000000"/>
                </a:solidFill>
                <a:effectLst/>
                <a:latin typeface="Avenir Next LT Pro Light"/>
              </a:rPr>
              <a:t>You should also understand that:</a:t>
            </a: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</a:rPr>
              <a:t> </a:t>
            </a:r>
          </a:p>
          <a:p>
            <a:pPr marL="0" indent="0" algn="l" rtl="0" fontAlgn="base">
              <a:buNone/>
            </a:pPr>
            <a:endParaRPr lang="en-GB" sz="2400" b="0" i="0">
              <a:solidFill>
                <a:srgbClr val="000000"/>
              </a:solidFill>
              <a:effectLst/>
              <a:latin typeface="Avenir Next LT Pro Light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</a:rPr>
              <a:t>If deadlines are missed or effort and application are lacking your level of presentation may be changed.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</a:rPr>
              <a:t>Dropping agreed courses at any stage may result in you having to leave Brannock High School to follow an alternative education provision such as college or employment.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</a:rPr>
              <a:t>Poor attendance and poor behaviour will adversely impact upon any EMA provision and may result in you being asked to leave school.  </a:t>
            </a:r>
          </a:p>
          <a:p>
            <a:pPr fontAlgn="base"/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  <a:ea typeface="Calibri"/>
                <a:cs typeface="Calibri"/>
              </a:rPr>
              <a:t>Failure to </a:t>
            </a:r>
            <a:r>
              <a:rPr lang="en-GB" sz="2400">
                <a:solidFill>
                  <a:srgbClr val="000000"/>
                </a:solidFill>
                <a:latin typeface="Avenir Next LT Pro Light"/>
                <a:ea typeface="Calibri"/>
                <a:cs typeface="Calibri"/>
              </a:rPr>
              <a:t>follow</a:t>
            </a: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  <a:ea typeface="Calibri"/>
                <a:cs typeface="Calibri"/>
              </a:rPr>
              <a:t> the above will lead to loss of rewards and privileges such </a:t>
            </a:r>
            <a:r>
              <a:rPr lang="en-GB" sz="2400">
                <a:solidFill>
                  <a:srgbClr val="000000"/>
                </a:solidFill>
                <a:latin typeface="Avenir Next LT Pro Light"/>
                <a:ea typeface="Calibri"/>
                <a:cs typeface="Calibri"/>
              </a:rPr>
              <a:t>as attendance</a:t>
            </a:r>
            <a:r>
              <a:rPr lang="en-GB" sz="2400" b="0" i="0">
                <a:solidFill>
                  <a:srgbClr val="000000"/>
                </a:solidFill>
                <a:effectLst/>
                <a:latin typeface="Avenir Next LT Pro Light"/>
                <a:ea typeface="Calibri"/>
                <a:cs typeface="Calibri"/>
              </a:rPr>
              <a:t> at the Prom and Graduation Ceremonies.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34" y="6092868"/>
            <a:ext cx="9950102" cy="700727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41" y="68530"/>
            <a:ext cx="1356509" cy="13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2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362" y="1464906"/>
            <a:ext cx="9950103" cy="3679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Head Teacher's Welcome and Update on Vision, Values and Aims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School performance 2020-23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Latest update from SQA session 2023-24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Senior Phase at Brannock High School</a:t>
            </a:r>
            <a:endParaRPr lang="en-US"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Supporting Positive Destinations</a:t>
            </a:r>
          </a:p>
          <a:p>
            <a:pPr marL="388620" lvl="1">
              <a:lnSpc>
                <a:spcPct val="110000"/>
              </a:lnSpc>
              <a:buAutoNum type="arabicPeriod"/>
            </a:pPr>
            <a:r>
              <a:rPr lang="en-GB" b="0">
                <a:ea typeface="+mn-lt"/>
                <a:cs typeface="+mn-lt"/>
              </a:rPr>
              <a:t>Developing Young Workforce (DYW)- Nicola Stirling</a:t>
            </a:r>
          </a:p>
          <a:p>
            <a:pPr marL="388620" lvl="1">
              <a:lnSpc>
                <a:spcPct val="110000"/>
              </a:lnSpc>
              <a:buAutoNum type="arabicPeriod"/>
            </a:pPr>
            <a:r>
              <a:rPr lang="en-GB" b="0">
                <a:ea typeface="+mn-lt"/>
                <a:cs typeface="+mn-lt"/>
              </a:rPr>
              <a:t>UCAS-  Emily MacDonald</a:t>
            </a:r>
          </a:p>
          <a:p>
            <a:pPr marL="388620" lvl="1">
              <a:lnSpc>
                <a:spcPct val="110000"/>
              </a:lnSpc>
              <a:buFontTx/>
              <a:buAutoNum type="arabicPeriod"/>
            </a:pPr>
            <a:r>
              <a:rPr lang="en-GB" b="0">
                <a:ea typeface="+mn-lt"/>
                <a:cs typeface="+mn-lt"/>
              </a:rPr>
              <a:t>Skills Development Scotland Careers Advisor- James Corry</a:t>
            </a:r>
            <a:endParaRPr lang="en-GB">
              <a:ea typeface="+mn-lt"/>
              <a:cs typeface="+mn-lt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Q&amp;A (tbc)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C4ED3F84-3D45-5849-CE6D-F3683DDC3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0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7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Latest Update from SQA for 2023-24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73EB92-5822-0523-5C95-29C58210C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97" y="1486282"/>
            <a:ext cx="9950103" cy="39912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Monday 22 April to Thursday 30 May.</a:t>
            </a:r>
          </a:p>
          <a:p>
            <a:r>
              <a:rPr lang="en-GB" sz="2400"/>
              <a:t>Pupils last day before exam leave will be Friday 19 April. S4 and S5 pupils will return between Tuesday 28 May and Monday 3 June (depending on when their last exam is), moving up to S5 and S6 to begin new qualifications.</a:t>
            </a:r>
          </a:p>
          <a:p>
            <a:r>
              <a:rPr lang="en-GB" sz="2400"/>
              <a:t>The 2024 exam timetable is available online now-</a:t>
            </a:r>
            <a:r>
              <a:rPr lang="en-GB" sz="2400">
                <a:hlinkClick r:id="rId2"/>
              </a:rPr>
              <a:t>Exam timetable and learner apps - SQA</a:t>
            </a:r>
            <a:endParaRPr lang="en-GB" sz="2400"/>
          </a:p>
          <a:p>
            <a:r>
              <a:rPr lang="en-GB" sz="2400" err="1"/>
              <a:t>MySQA</a:t>
            </a:r>
            <a:r>
              <a:rPr lang="en-GB" sz="2400"/>
              <a:t> sign up and </a:t>
            </a:r>
            <a:r>
              <a:rPr lang="en-GB" sz="2400" err="1"/>
              <a:t>MyExams</a:t>
            </a:r>
            <a:r>
              <a:rPr lang="en-GB" sz="2400"/>
              <a:t> app</a:t>
            </a:r>
          </a:p>
          <a:p>
            <a:endParaRPr lang="en-GB" sz="24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B225056E-A4D8-450E-1B81-8C7DC1A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8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75" y="193962"/>
            <a:ext cx="9950103" cy="613844"/>
          </a:xfrm>
        </p:spPr>
        <p:txBody>
          <a:bodyPr/>
          <a:lstStyle/>
          <a:p>
            <a:r>
              <a:rPr lang="en-GB"/>
              <a:t>Senior Phase at Brannock High School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8A18A6-6704-E4FD-8B2F-56821B0B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8986"/>
              </p:ext>
            </p:extLst>
          </p:nvPr>
        </p:nvGraphicFramePr>
        <p:xfrm>
          <a:off x="126456" y="807806"/>
          <a:ext cx="10864099" cy="5596764"/>
        </p:xfrm>
        <a:graphic>
          <a:graphicData uri="http://schemas.openxmlformats.org/drawingml/2006/table">
            <a:tbl>
              <a:tblPr/>
              <a:tblGrid>
                <a:gridCol w="1808673">
                  <a:extLst>
                    <a:ext uri="{9D8B030D-6E8A-4147-A177-3AD203B41FA5}">
                      <a16:colId xmlns:a16="http://schemas.microsoft.com/office/drawing/2014/main" val="1934366566"/>
                    </a:ext>
                  </a:extLst>
                </a:gridCol>
                <a:gridCol w="9055426">
                  <a:extLst>
                    <a:ext uri="{9D8B030D-6E8A-4147-A177-3AD203B41FA5}">
                      <a16:colId xmlns:a16="http://schemas.microsoft.com/office/drawing/2014/main" val="1490516188"/>
                    </a:ext>
                  </a:extLst>
                </a:gridCol>
              </a:tblGrid>
              <a:tr h="22359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May/ June 2023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S4 Pupils started current courses in middle of May with S5/6 beginning on return from study leave.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8210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August 20223</a:t>
                      </a:r>
                      <a:endParaRPr lang="en-GB" sz="16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Subject changes made where requested</a:t>
                      </a:r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​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966130"/>
                  </a:ext>
                </a:extLst>
              </a:tr>
              <a:tr h="79083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September and October 20223</a:t>
                      </a:r>
                      <a:endParaRPr lang="en-GB" sz="16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Class lists distributed to class teachers to confirm level of study. Early warning Senior Phase Alerts sent to young people and parents/ carers. First round of tracking to parents and carers. Senior Phase information evening</a:t>
                      </a:r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​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314281"/>
                  </a:ext>
                </a:extLst>
              </a:tr>
              <a:tr h="56488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November 2023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S4-6 reports issued to parents and carers with comment from the teachers. DHT SQA re-distributes class lists and requests for level changes made.​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319770"/>
                  </a:ext>
                </a:extLst>
              </a:tr>
              <a:tr h="44719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December 2023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Prelim diet. Young people will have study leave at this time (week beginning Monday 12 December)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41154"/>
                  </a:ext>
                </a:extLst>
              </a:tr>
              <a:tr h="79083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January and February 2024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S2-6 pathways evening preparing for subject choices and destinations beyond school. Staff marking of prelims and results distributed to young people. Parent/ Carer Consultation Evenings- start of February.</a:t>
                      </a: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516335"/>
                  </a:ext>
                </a:extLst>
              </a:tr>
              <a:tr h="56488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</a:rPr>
                        <a:t>March 2024</a:t>
                      </a: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Second round of tracking issued to parents and carers. DHT SQA re-distributes class lists and request for level changes made. Subject choices for S4/5 pupils begins.​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15663"/>
                  </a:ext>
                </a:extLst>
              </a:tr>
              <a:tr h="79083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April 2024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DHT SQA re-distributes class lists for final check and any final requests for level changes. </a:t>
                      </a:r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Third and final round of tracking- e</a:t>
                      </a:r>
                      <a:r>
                        <a:rPr lang="en-GB" sz="1600" b="1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stimates for young people gathered from staff- this will be shared with parents/ carers and young people.</a:t>
                      </a:r>
                      <a:endParaRPr lang="en-GB" sz="1600" b="0" i="0" u="none" strike="noStrike" noProof="0">
                        <a:effectLst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642760"/>
                  </a:ext>
                </a:extLst>
              </a:tr>
              <a:tr h="56488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April to May 2024​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000000"/>
                          </a:solidFill>
                          <a:effectLst/>
                          <a:latin typeface="Avenir Next LT Pro Light"/>
                        </a:rPr>
                        <a:t>SQA exam diet, S4-6 pupils on exam leave. Pupils not sitting any exams i.e. N3/4 courses, will be expected to attend school to complete assessments for course awards.</a:t>
                      </a:r>
                      <a:endParaRPr lang="en-GB" sz="3200" b="1" i="0">
                        <a:solidFill>
                          <a:srgbClr val="000000"/>
                        </a:solidFill>
                        <a:effectLst/>
                        <a:latin typeface="Avenir Next LT Pro Light"/>
                      </a:endParaRPr>
                    </a:p>
                  </a:txBody>
                  <a:tcPr marL="79996" marR="79996" marT="39998" marB="39998">
                    <a:lnL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64" cap="flat" cmpd="sng" algn="ctr">
                      <a:solidFill>
                        <a:srgbClr val="889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177517"/>
                  </a:ext>
                </a:extLst>
              </a:tr>
            </a:tbl>
          </a:graphicData>
        </a:graphic>
      </p:graphicFrame>
      <p:pic>
        <p:nvPicPr>
          <p:cNvPr id="5" name="Picture 4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C26B57F0-3A79-89CC-60C4-4D22953FF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33" y="0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86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89" y="529934"/>
            <a:ext cx="9950103" cy="613844"/>
          </a:xfrm>
        </p:spPr>
        <p:txBody>
          <a:bodyPr/>
          <a:lstStyle/>
          <a:p>
            <a:r>
              <a:rPr lang="en-GB"/>
              <a:t>Positive Destinations- DYW (N Stirling)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73EB92-5822-0523-5C95-29C58210C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91" y="1410276"/>
            <a:ext cx="5673795" cy="459739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400"/>
              <a:t>Work Experience Opportunities (in Session 2022-2023 over 60 young people from S4-S6 engaged in some form of work placement)</a:t>
            </a:r>
          </a:p>
          <a:p>
            <a:r>
              <a:rPr lang="en-GB" sz="2400"/>
              <a:t>1/3 of those young people achieved additional attainment through an SQA work placement qualification Level 1</a:t>
            </a:r>
          </a:p>
          <a:p>
            <a:r>
              <a:rPr lang="en-GB" sz="2400"/>
              <a:t>Career Information Sessions / Taster Days / Industry Visits </a:t>
            </a:r>
          </a:p>
          <a:p>
            <a:r>
              <a:rPr lang="en-GB" sz="2400">
                <a:ea typeface="+mn-lt"/>
                <a:cs typeface="+mn-lt"/>
              </a:rPr>
              <a:t>Interview Prep / CV Writing opportunities </a:t>
            </a:r>
          </a:p>
          <a:p>
            <a:pPr marL="0" indent="0">
              <a:buNone/>
            </a:pPr>
            <a:endParaRPr lang="en-GB" sz="2400"/>
          </a:p>
          <a:p>
            <a:endParaRPr lang="en-GB" sz="2400"/>
          </a:p>
          <a:p>
            <a:endParaRPr lang="en-GB" sz="24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37957263-9823-833A-FEC8-016F44542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C73EA-75ED-3BA1-3114-A93F0C5CDC6C}"/>
              </a:ext>
            </a:extLst>
          </p:cNvPr>
          <p:cNvSpPr txBox="1"/>
          <p:nvPr/>
        </p:nvSpPr>
        <p:spPr>
          <a:xfrm>
            <a:off x="6351881" y="1441214"/>
            <a:ext cx="560305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Next Steps : 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Mock Interview Sessions – construction opportunity next week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>
                <a:ea typeface="+mn-lt"/>
                <a:cs typeface="+mn-lt"/>
              </a:rPr>
              <a:t>Maximise Additional Attainment/Accreditation e.g. Barista Skills Award, increase number of young people who attain through work placements 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75218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15250A60-8DD5-BB41-09D9-515AEC19C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26" b="16316"/>
          <a:stretch/>
        </p:blipFill>
        <p:spPr>
          <a:xfrm>
            <a:off x="1212870" y="1139579"/>
            <a:ext cx="2577187" cy="254027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B66A0-6BB7-1656-6A99-A80272529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5173097-F2FA-6297-D353-6EFF12178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81" y="1140006"/>
            <a:ext cx="3420260" cy="2584098"/>
          </a:xfrm>
          <a:prstGeom prst="rect">
            <a:avLst/>
          </a:prstGeom>
        </p:spPr>
      </p:pic>
      <p:pic>
        <p:nvPicPr>
          <p:cNvPr id="11" name="Picture 11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50141B72-76EA-7B07-920E-753AFBEE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945" y="4160538"/>
            <a:ext cx="3493433" cy="2594041"/>
          </a:xfrm>
          <a:prstGeom prst="rect">
            <a:avLst/>
          </a:prstGeom>
        </p:spPr>
      </p:pic>
      <p:pic>
        <p:nvPicPr>
          <p:cNvPr id="2" name="Picture 1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D160DC6A-7917-3FF8-A98C-2552683B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23" y="4210122"/>
            <a:ext cx="3427046" cy="2540831"/>
          </a:xfrm>
          <a:prstGeom prst="rect">
            <a:avLst/>
          </a:prstGeom>
        </p:spPr>
      </p:pic>
      <p:pic>
        <p:nvPicPr>
          <p:cNvPr id="3" name="Picture 2" descr="Two women standing in front of a display case&#10;&#10;Description automatically generated">
            <a:extLst>
              <a:ext uri="{FF2B5EF4-FFF2-40B4-BE49-F238E27FC236}">
                <a16:creationId xmlns:a16="http://schemas.microsoft.com/office/drawing/2014/main" id="{3DD33AD7-BB8E-5A32-9180-6203AA0ED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029" r="513" b="20665"/>
          <a:stretch/>
        </p:blipFill>
        <p:spPr>
          <a:xfrm>
            <a:off x="8686890" y="1035306"/>
            <a:ext cx="2663278" cy="2980623"/>
          </a:xfrm>
          <a:prstGeom prst="rect">
            <a:avLst/>
          </a:prstGeom>
        </p:spPr>
      </p:pic>
      <p:pic>
        <p:nvPicPr>
          <p:cNvPr id="6" name="Picture 5" descr="A group of firefighters holding papers in front of a fire truck&#10;&#10;Description automatically generated">
            <a:extLst>
              <a:ext uri="{FF2B5EF4-FFF2-40B4-BE49-F238E27FC236}">
                <a16:creationId xmlns:a16="http://schemas.microsoft.com/office/drawing/2014/main" id="{3D9232B4-0F07-BF80-A863-B9C32E3AA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631" y="4158761"/>
            <a:ext cx="3280508" cy="247747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E1210BB-FB42-3D9E-78DA-E263184A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51" y="197780"/>
            <a:ext cx="11181026" cy="613844"/>
          </a:xfrm>
        </p:spPr>
        <p:txBody>
          <a:bodyPr>
            <a:normAutofit fontScale="90000"/>
          </a:bodyPr>
          <a:lstStyle/>
          <a:p>
            <a:r>
              <a:rPr lang="en-GB"/>
              <a:t>Industry Visits / In-House Opportunities / Work Experience </a:t>
            </a:r>
          </a:p>
        </p:txBody>
      </p:sp>
    </p:spTree>
    <p:extLst>
      <p:ext uri="{BB962C8B-B14F-4D97-AF65-F5344CB8AC3E}">
        <p14:creationId xmlns:p14="http://schemas.microsoft.com/office/powerpoint/2010/main" val="2658661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0A434-7339-E54B-D462-2E209842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everyone in Brannock to be Kind, Happy and Successful</a:t>
            </a:r>
            <a:endParaRPr lang="en-US"/>
          </a:p>
        </p:txBody>
      </p:sp>
      <p:pic>
        <p:nvPicPr>
          <p:cNvPr id="9" name="Picture 8" descr="A collage of two people in a uniform&#10;&#10;Description automatically generated">
            <a:extLst>
              <a:ext uri="{FF2B5EF4-FFF2-40B4-BE49-F238E27FC236}">
                <a16:creationId xmlns:a16="http://schemas.microsoft.com/office/drawing/2014/main" id="{0CDFC0D6-F0B2-55A8-6A10-31B737EC4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2" y="892204"/>
            <a:ext cx="5888891" cy="5757436"/>
          </a:xfrm>
          <a:prstGeom prst="rect">
            <a:avLst/>
          </a:prstGeom>
        </p:spPr>
      </p:pic>
      <p:pic>
        <p:nvPicPr>
          <p:cNvPr id="12" name="Content Placeholder 11" descr="A person and person in a garage&#10;&#10;Description automatically generated">
            <a:extLst>
              <a:ext uri="{FF2B5EF4-FFF2-40B4-BE49-F238E27FC236}">
                <a16:creationId xmlns:a16="http://schemas.microsoft.com/office/drawing/2014/main" id="{5D99CF9B-68E9-ED42-FB46-C24796DFE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7308" y="893547"/>
            <a:ext cx="4952675" cy="5496668"/>
          </a:xfr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8D776EB-9836-19E0-624D-D6EA5D57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35" y="197780"/>
            <a:ext cx="9950103" cy="613844"/>
          </a:xfrm>
        </p:spPr>
        <p:txBody>
          <a:bodyPr/>
          <a:lstStyle/>
          <a:p>
            <a:r>
              <a:rPr lang="en-GB"/>
              <a:t>Work Experience -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2394434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57" y="710137"/>
            <a:ext cx="10310508" cy="624141"/>
          </a:xfrm>
        </p:spPr>
        <p:txBody>
          <a:bodyPr>
            <a:normAutofit/>
          </a:bodyPr>
          <a:lstStyle/>
          <a:p>
            <a:r>
              <a:rPr lang="en-GB"/>
              <a:t>Positive Destinations- UCAS (E MacDonald)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57617AA4-B6CD-E7BF-6E9D-CC3210436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3397" y="1916528"/>
            <a:ext cx="3344621" cy="11765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DAC8B-FBFC-1564-7875-A9C578C62857}"/>
              </a:ext>
            </a:extLst>
          </p:cNvPr>
          <p:cNvSpPr txBox="1"/>
          <p:nvPr/>
        </p:nvSpPr>
        <p:spPr>
          <a:xfrm>
            <a:off x="689405" y="1341398"/>
            <a:ext cx="10365493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800"/>
          </a:p>
          <a:p>
            <a:pPr marL="285750" indent="-285750">
              <a:buFont typeface="Arial"/>
              <a:buChar char="•"/>
            </a:pPr>
            <a:r>
              <a:rPr lang="en-GB" sz="3000"/>
              <a:t>Dedicated class- 1 period per week 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Applications are made online 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Up to 5 course choices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Personal statement 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Teacher reference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Applications should be submitted by end of November 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Fee- £27.50</a:t>
            </a:r>
          </a:p>
          <a:p>
            <a:pPr marL="285750" indent="-285750">
              <a:buFont typeface="Arial"/>
              <a:buChar char="•"/>
            </a:pPr>
            <a:r>
              <a:rPr lang="en-GB" sz="3000"/>
              <a:t>Widening participation- Top-Up programme</a:t>
            </a:r>
          </a:p>
          <a:p>
            <a:endParaRPr lang="en-GB" sz="3000"/>
          </a:p>
          <a:p>
            <a:pPr marL="285750" indent="-285750">
              <a:buFont typeface="Arial"/>
              <a:buChar char="•"/>
            </a:pPr>
            <a:endParaRPr lang="en-GB" sz="2000"/>
          </a:p>
        </p:txBody>
      </p:sp>
      <p:pic>
        <p:nvPicPr>
          <p:cNvPr id="3" name="Picture 2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C8D90544-06CD-EC77-68F7-00357E1FE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78" y="2041865"/>
            <a:ext cx="10176643" cy="2175028"/>
          </a:xfrm>
        </p:spPr>
        <p:txBody>
          <a:bodyPr>
            <a:normAutofit/>
          </a:bodyPr>
          <a:lstStyle/>
          <a:p>
            <a:pPr algn="ctr"/>
            <a:r>
              <a:rPr lang="en-GB" sz="3600"/>
              <a:t>Positive Destinations- SDS Careers Advisor</a:t>
            </a:r>
            <a:br>
              <a:rPr lang="en-GB" sz="3600"/>
            </a:br>
            <a:br>
              <a:rPr lang="en-GB" sz="3600"/>
            </a:br>
            <a:r>
              <a:rPr lang="en-GB" sz="3600"/>
              <a:t>James Corry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A6311897-2516-D96F-57FC-E6C169561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7FE21A-DEC8-F845-A600-4F3090D45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r="1211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958F1-9177-4298-83E0-775E895154FB}"/>
              </a:ext>
            </a:extLst>
          </p:cNvPr>
          <p:cNvSpPr/>
          <p:nvPr/>
        </p:nvSpPr>
        <p:spPr>
          <a:xfrm>
            <a:off x="1524002" y="4437112"/>
            <a:ext cx="6732239" cy="2280920"/>
          </a:xfrm>
          <a:prstGeom prst="rect">
            <a:avLst/>
          </a:prstGeom>
          <a:solidFill>
            <a:srgbClr val="009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6243C-6453-4CF1-9ECA-E6281238AE88}"/>
              </a:ext>
            </a:extLst>
          </p:cNvPr>
          <p:cNvSpPr txBox="1"/>
          <p:nvPr/>
        </p:nvSpPr>
        <p:spPr>
          <a:xfrm>
            <a:off x="1847528" y="4476834"/>
            <a:ext cx="62401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8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Brannock</a:t>
            </a:r>
            <a:r>
              <a:rPr lang="en-GB" sz="4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en-GB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 Family</a:t>
            </a:r>
          </a:p>
          <a:p>
            <a:pPr>
              <a:defRPr/>
            </a:pPr>
            <a:r>
              <a:rPr lang="en-GB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Evening Info Session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5514A78-D0A1-4243-A1BB-ABE65A2C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4892"/>
            <a:ext cx="1981204" cy="10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AA092-589A-4541-B0EA-5FCEE2166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6021288"/>
            <a:ext cx="1800200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5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 idx="4294967295"/>
          </p:nvPr>
        </p:nvSpPr>
        <p:spPr>
          <a:xfrm>
            <a:off x="1884363" y="764705"/>
            <a:ext cx="3275012" cy="1368152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2F2F2"/>
                </a:solidFill>
              </a:rPr>
              <a:t>2021/22</a:t>
            </a:r>
            <a:br>
              <a:rPr lang="en-US" sz="4000">
                <a:solidFill>
                  <a:srgbClr val="F2F2F2"/>
                </a:solidFill>
              </a:rPr>
            </a:br>
            <a:r>
              <a:rPr lang="en-US" sz="4000">
                <a:solidFill>
                  <a:srgbClr val="F2F2F2"/>
                </a:solidFill>
              </a:rPr>
              <a:t>Destinations</a:t>
            </a:r>
            <a:br>
              <a:rPr lang="en-US" sz="4400">
                <a:solidFill>
                  <a:srgbClr val="F2F2F2"/>
                </a:solidFill>
              </a:rPr>
            </a:br>
            <a:r>
              <a:rPr lang="en-US" sz="4400">
                <a:solidFill>
                  <a:srgbClr val="F2F2F2"/>
                </a:solidFill>
              </a:rPr>
              <a:t> </a:t>
            </a:r>
            <a:br>
              <a:rPr lang="en-US" sz="4400">
                <a:solidFill>
                  <a:srgbClr val="F2F2F2"/>
                </a:solidFill>
              </a:rPr>
            </a:br>
            <a:endParaRPr lang="en-US" sz="4400">
              <a:solidFill>
                <a:srgbClr val="F2F2F2"/>
              </a:solidFill>
            </a:endParaRPr>
          </a:p>
        </p:txBody>
      </p:sp>
      <p:sp>
        <p:nvSpPr>
          <p:cNvPr id="8397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5664201" y="165895"/>
            <a:ext cx="4897239" cy="6237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endParaRPr lang="en-GB" sz="2000"/>
          </a:p>
          <a:p>
            <a:pPr eaLnBrk="1" hangingPunct="1">
              <a:lnSpc>
                <a:spcPct val="150000"/>
              </a:lnSpc>
            </a:pPr>
            <a:r>
              <a:rPr lang="en-GB" sz="3200"/>
              <a:t>Higher Education 28.6%</a:t>
            </a:r>
          </a:p>
          <a:p>
            <a:pPr eaLnBrk="1" hangingPunct="1">
              <a:lnSpc>
                <a:spcPct val="150000"/>
              </a:lnSpc>
            </a:pPr>
            <a:r>
              <a:rPr lang="en-GB" sz="3200"/>
              <a:t>Further Education 34.5%</a:t>
            </a:r>
          </a:p>
          <a:p>
            <a:pPr eaLnBrk="1" hangingPunct="1">
              <a:lnSpc>
                <a:spcPct val="150000"/>
              </a:lnSpc>
            </a:pPr>
            <a:r>
              <a:rPr lang="en-GB" sz="3200"/>
              <a:t>Employment 24.4%</a:t>
            </a:r>
          </a:p>
          <a:p>
            <a:pPr eaLnBrk="1" hangingPunct="1">
              <a:lnSpc>
                <a:spcPct val="150000"/>
              </a:lnSpc>
            </a:pPr>
            <a:r>
              <a:rPr lang="en-GB" sz="3200"/>
              <a:t>Training/A.A./Vol. 6.7%</a:t>
            </a:r>
          </a:p>
          <a:p>
            <a:pPr eaLnBrk="1" hangingPunct="1">
              <a:lnSpc>
                <a:spcPct val="150000"/>
              </a:lnSpc>
            </a:pPr>
            <a:r>
              <a:rPr lang="en-GB" sz="3200"/>
              <a:t>Unemployed  5%</a:t>
            </a:r>
          </a:p>
          <a:p>
            <a:pPr eaLnBrk="1" hangingPunct="1">
              <a:lnSpc>
                <a:spcPct val="150000"/>
              </a:lnSpc>
            </a:pPr>
            <a:r>
              <a:rPr lang="en-GB" sz="3200"/>
              <a:t>Unknown 0.8%</a:t>
            </a:r>
          </a:p>
          <a:p>
            <a:pPr eaLnBrk="1" hangingPunct="1">
              <a:lnSpc>
                <a:spcPct val="150000"/>
              </a:lnSpc>
            </a:pPr>
            <a:endParaRPr lang="en-GB" sz="3200"/>
          </a:p>
          <a:p>
            <a:pPr eaLnBrk="1" hangingPunct="1"/>
            <a:endParaRPr lang="en-GB" sz="2000"/>
          </a:p>
          <a:p>
            <a:pPr eaLnBrk="1" hangingPunct="1"/>
            <a:endParaRPr lang="en-GB" sz="1800"/>
          </a:p>
          <a:p>
            <a:pPr eaLnBrk="1" hangingPunct="1">
              <a:buClr>
                <a:srgbClr val="FFFF00"/>
              </a:buClr>
            </a:pPr>
            <a:endParaRPr lang="en-GB" sz="2000"/>
          </a:p>
          <a:p>
            <a:pPr eaLnBrk="1" hangingPunct="1"/>
            <a:endParaRPr lang="en-GB" sz="2000"/>
          </a:p>
          <a:p>
            <a:pPr eaLnBrk="1" hangingPunct="1">
              <a:lnSpc>
                <a:spcPts val="16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b="1">
                <a:solidFill>
                  <a:srgbClr val="37424A"/>
                </a:solidFill>
              </a:rPr>
              <a:t> 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664201" y="476250"/>
            <a:ext cx="46085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400">
              <a:solidFill>
                <a:srgbClr val="000000"/>
              </a:solidFill>
              <a:latin typeface="Arial"/>
            </a:endParaRPr>
          </a:p>
          <a:p>
            <a:endParaRPr lang="en-GB" sz="24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411204"/>
      </p:ext>
    </p:extLst>
  </p:cSld>
  <p:clrMapOvr>
    <a:masterClrMapping/>
  </p:clrMapOvr>
  <p:transition spd="med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1FB62C-EB76-5411-0DB9-4C4C4DB28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0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Vision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362" y="1464906"/>
            <a:ext cx="9950103" cy="4475924"/>
          </a:xfrm>
        </p:spPr>
        <p:txBody>
          <a:bodyPr/>
          <a:lstStyle/>
          <a:p>
            <a:r>
              <a:rPr lang="en-GB"/>
              <a:t>For everyone in the Brannock Community to be: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pPr marL="0" indent="0" algn="ctr">
              <a:buNone/>
            </a:pPr>
            <a:r>
              <a:rPr lang="en-GB" sz="5400" b="1"/>
              <a:t>Kind, Happy and Successful.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4D9DE84A-01B5-FC58-AF24-A44BD1F3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5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E3A5-4BE2-6BDA-0958-9C825B30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Apprenticeship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FA796-4783-8444-F148-80C0A417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r>
              <a:rPr lang="en-GB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https://youtu.be/H9x6uVHMovg</a:t>
            </a:r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https://youtu.be/AS0nP_Aiy-g</a:t>
            </a:r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r>
              <a:rPr lang="en-GB" sz="2700" u="sng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https://youtu.be/ahFNGczEdLs</a:t>
            </a:r>
            <a:endParaRPr lang="en-GB" sz="2700" u="sng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https://youtu.be/4iz4Z8-RJvU</a:t>
            </a:r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591A-E3C0-2EF1-A07C-0B85444D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Modern and Graduate </a:t>
            </a:r>
            <a:r>
              <a:rPr lang="en-GB" err="1"/>
              <a:t>Apprentcieships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6FA9-E105-720F-3C35-2CF2C965B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https://open.http.mp.streamamg.com/index.php/extwidget/preview/partner_id/3001212/uiconf_id/30025818/entry_id/0_a6wkmw5t/embed/auto?flashvars</a:t>
            </a:r>
            <a:endParaRPr lang="en-GB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u="sng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r>
              <a:rPr lang="en-GB" u="sng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https://youtu.be/UIyf68FaXHc</a:t>
            </a:r>
            <a:endParaRPr lang="en-GB" u="sng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88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5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E9D08D-BFC6-11DF-48A2-5D12A85CB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4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6420C7-BA5D-45EA-9815-AB986224A6AA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9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99A70-DF6C-4445-9A35-48EEFB6702D8}"/>
              </a:ext>
            </a:extLst>
          </p:cNvPr>
          <p:cNvSpPr txBox="1"/>
          <p:nvPr/>
        </p:nvSpPr>
        <p:spPr>
          <a:xfrm>
            <a:off x="4223792" y="2286276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CDC57-7F91-4623-92F4-6F258544CC0E}"/>
              </a:ext>
            </a:extLst>
          </p:cNvPr>
          <p:cNvSpPr txBox="1"/>
          <p:nvPr/>
        </p:nvSpPr>
        <p:spPr>
          <a:xfrm>
            <a:off x="3071664" y="3632829"/>
            <a:ext cx="5076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james.corry@sds.co.uk</a:t>
            </a:r>
            <a:endParaRPr lang="en-GB" sz="2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07785517204</a:t>
            </a:r>
          </a:p>
          <a:p>
            <a:pPr algn="ctr"/>
            <a:r>
              <a:rPr lang="en-GB" sz="2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,Tuesday ,Wednesday Thursday.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0123FA-A650-459D-976D-29C8AE71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4892"/>
            <a:ext cx="1981204" cy="105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97AA2-1A2F-4237-95A6-296808810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10" y="6234545"/>
            <a:ext cx="9152630" cy="623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506B9-9C10-FA40-B21C-F54C2E9FE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04" y="1844824"/>
            <a:ext cx="1800200" cy="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Values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48" y="1464906"/>
            <a:ext cx="10408217" cy="4475924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 algn="ctr">
              <a:buNone/>
            </a:pPr>
            <a:r>
              <a:rPr lang="en-GB" sz="4800" b="1"/>
              <a:t>RESPECT - HARD WORK - AMBITION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pic>
        <p:nvPicPr>
          <p:cNvPr id="2" name="Picture 1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F3F0A3DE-9217-E028-E0AF-8CED2511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5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3D872-0362-4BF2-64EC-713DB4A73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613844"/>
          </a:xfrm>
        </p:spPr>
        <p:txBody>
          <a:bodyPr/>
          <a:lstStyle/>
          <a:p>
            <a:r>
              <a:rPr lang="en-GB"/>
              <a:t>Aims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FC9FCC-2426-B2F7-86DC-A6729A1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48" y="1464906"/>
            <a:ext cx="10408217" cy="4475924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sz="5400"/>
              <a:t>MAXIMUM</a:t>
            </a:r>
          </a:p>
          <a:p>
            <a:pPr marL="0" indent="0">
              <a:buNone/>
            </a:pPr>
            <a:r>
              <a:rPr lang="en-GB" sz="5400"/>
              <a:t>POSITIVE</a:t>
            </a:r>
          </a:p>
          <a:p>
            <a:pPr marL="0" indent="0">
              <a:buNone/>
            </a:pPr>
            <a:r>
              <a:rPr lang="en-GB" sz="5400"/>
              <a:t>EXCELLENT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A257E-C882-BA22-A917-CA1EA0C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5021" y="6258878"/>
            <a:ext cx="9001958" cy="365125"/>
          </a:xfrm>
        </p:spPr>
        <p:txBody>
          <a:bodyPr/>
          <a:lstStyle/>
          <a:p>
            <a:r>
              <a:rPr lang="en-GB" sz="1800"/>
              <a:t>Our Vision is for everyone in </a:t>
            </a:r>
            <a:r>
              <a:rPr lang="en-GB" sz="1800" err="1"/>
              <a:t>Brannock</a:t>
            </a:r>
            <a:r>
              <a:rPr lang="en-GB" sz="1800"/>
              <a:t> to be Kind, Happy and Successful</a:t>
            </a:r>
            <a:endParaRPr 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BD642-D5BD-EF0A-323C-9D7F133873A2}"/>
              </a:ext>
            </a:extLst>
          </p:cNvPr>
          <p:cNvSpPr txBox="1"/>
          <p:nvPr/>
        </p:nvSpPr>
        <p:spPr>
          <a:xfrm>
            <a:off x="4199136" y="2139517"/>
            <a:ext cx="222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ATTENDANCE</a:t>
            </a:r>
          </a:p>
          <a:p>
            <a:r>
              <a:rPr lang="en-GB"/>
              <a:t>ACHIEVEMENT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CDFB3-34C4-2E44-4F94-CFC275C2487F}"/>
              </a:ext>
            </a:extLst>
          </p:cNvPr>
          <p:cNvSpPr txBox="1"/>
          <p:nvPr/>
        </p:nvSpPr>
        <p:spPr>
          <a:xfrm>
            <a:off x="3656809" y="3259583"/>
            <a:ext cx="2228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RELATIONSHIPS</a:t>
            </a:r>
          </a:p>
          <a:p>
            <a:r>
              <a:rPr lang="en-GB"/>
              <a:t>DESTINATIONS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FC1C8-8CBB-72B1-B68C-92FEA4B5EDDF}"/>
              </a:ext>
            </a:extLst>
          </p:cNvPr>
          <p:cNvSpPr txBox="1"/>
          <p:nvPr/>
        </p:nvSpPr>
        <p:spPr>
          <a:xfrm>
            <a:off x="4387046" y="4223962"/>
            <a:ext cx="2228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LEARNING</a:t>
            </a:r>
          </a:p>
          <a:p>
            <a:r>
              <a:rPr lang="en-GB"/>
              <a:t>TEACHING &amp;</a:t>
            </a:r>
          </a:p>
          <a:p>
            <a:r>
              <a:rPr lang="en-GB"/>
              <a:t>ASSESSMENT</a:t>
            </a:r>
          </a:p>
        </p:txBody>
      </p:sp>
      <p:pic>
        <p:nvPicPr>
          <p:cNvPr id="3" name="Picture 2" descr="A blue shield with yellow handshake and text&#10;&#10;Description automatically generated">
            <a:extLst>
              <a:ext uri="{FF2B5EF4-FFF2-40B4-BE49-F238E27FC236}">
                <a16:creationId xmlns:a16="http://schemas.microsoft.com/office/drawing/2014/main" id="{90868B95-C535-79B4-4C4A-50C29F6E4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46" y="-23591"/>
            <a:ext cx="1458954" cy="14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3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992" y="0"/>
            <a:ext cx="2576585" cy="2540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669DB8-2B6C-7619-CF2B-D152C8A0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22" y="0"/>
            <a:ext cx="8932036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8EFC26-89D0-7128-975D-584307537C3E}"/>
              </a:ext>
            </a:extLst>
          </p:cNvPr>
          <p:cNvSpPr txBox="1"/>
          <p:nvPr/>
        </p:nvSpPr>
        <p:spPr>
          <a:xfrm>
            <a:off x="8918714" y="2814220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School Aim</a:t>
            </a:r>
          </a:p>
          <a:p>
            <a:pPr algn="ctr"/>
            <a:endParaRPr lang="en-GB"/>
          </a:p>
          <a:p>
            <a:pPr algn="ctr"/>
            <a:r>
              <a:rPr lang="en-GB"/>
              <a:t>Maximum Achievement</a:t>
            </a:r>
          </a:p>
        </p:txBody>
      </p:sp>
    </p:spTree>
    <p:extLst>
      <p:ext uri="{BB962C8B-B14F-4D97-AF65-F5344CB8AC3E}">
        <p14:creationId xmlns:p14="http://schemas.microsoft.com/office/powerpoint/2010/main" val="420003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122" y="0"/>
            <a:ext cx="2589837" cy="2553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399468-BA63-6B3A-BD48-B5EEDFCF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84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B207C-D1BE-B5B5-6C5F-A38D65ABB3D7}"/>
              </a:ext>
            </a:extLst>
          </p:cNvPr>
          <p:cNvSpPr txBox="1"/>
          <p:nvPr/>
        </p:nvSpPr>
        <p:spPr>
          <a:xfrm>
            <a:off x="8824275" y="2663716"/>
            <a:ext cx="3233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School Aim</a:t>
            </a:r>
          </a:p>
          <a:p>
            <a:pPr algn="ctr"/>
            <a:endParaRPr lang="en-GB"/>
          </a:p>
          <a:p>
            <a:pPr algn="ctr"/>
            <a:r>
              <a:rPr lang="en-GB"/>
              <a:t>Maximum Achievement</a:t>
            </a:r>
          </a:p>
        </p:txBody>
      </p:sp>
    </p:spTree>
    <p:extLst>
      <p:ext uri="{BB962C8B-B14F-4D97-AF65-F5344CB8AC3E}">
        <p14:creationId xmlns:p14="http://schemas.microsoft.com/office/powerpoint/2010/main" val="325636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841" y="0"/>
            <a:ext cx="2551475" cy="251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01DDD-6CB9-DBCA-50CD-B8FF5D16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174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C8DD23-0673-CFD1-B52B-293667E0F5F2}"/>
              </a:ext>
            </a:extLst>
          </p:cNvPr>
          <p:cNvSpPr txBox="1"/>
          <p:nvPr/>
        </p:nvSpPr>
        <p:spPr>
          <a:xfrm>
            <a:off x="9153007" y="2823098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School Aim</a:t>
            </a:r>
          </a:p>
          <a:p>
            <a:pPr algn="ctr"/>
            <a:endParaRPr lang="en-GB"/>
          </a:p>
          <a:p>
            <a:pPr algn="ctr"/>
            <a:r>
              <a:rPr lang="en-GB"/>
              <a:t>Maximum Achievement</a:t>
            </a:r>
          </a:p>
        </p:txBody>
      </p:sp>
    </p:spTree>
    <p:extLst>
      <p:ext uri="{BB962C8B-B14F-4D97-AF65-F5344CB8AC3E}">
        <p14:creationId xmlns:p14="http://schemas.microsoft.com/office/powerpoint/2010/main" val="56055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DE5FFA6-E15D-34EB-C930-76152C82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148" y="95163"/>
            <a:ext cx="2629593" cy="2592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74AE66-6209-2C94-2F3F-5AF737C5C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7050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9CD41-2835-AC02-8EC2-87E871B761A5}"/>
              </a:ext>
            </a:extLst>
          </p:cNvPr>
          <p:cNvSpPr txBox="1"/>
          <p:nvPr/>
        </p:nvSpPr>
        <p:spPr>
          <a:xfrm>
            <a:off x="9170505" y="2769833"/>
            <a:ext cx="3026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/>
              <a:t>School Aim</a:t>
            </a:r>
          </a:p>
          <a:p>
            <a:pPr algn="ctr"/>
            <a:endParaRPr lang="en-GB"/>
          </a:p>
          <a:p>
            <a:pPr algn="ctr"/>
            <a:r>
              <a:rPr lang="en-GB"/>
              <a:t>Maximum Achievement</a:t>
            </a:r>
          </a:p>
        </p:txBody>
      </p:sp>
    </p:spTree>
    <p:extLst>
      <p:ext uri="{BB962C8B-B14F-4D97-AF65-F5344CB8AC3E}">
        <p14:creationId xmlns:p14="http://schemas.microsoft.com/office/powerpoint/2010/main" val="3905066874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Blocks">
      <a:dk1>
        <a:sysClr val="windowText" lastClr="000000"/>
      </a:dk1>
      <a:lt1>
        <a:sysClr val="window" lastClr="FFFFFF"/>
      </a:lt1>
      <a:dk2>
        <a:srgbClr val="1B3843"/>
      </a:dk2>
      <a:lt2>
        <a:srgbClr val="F2F3F1"/>
      </a:lt2>
      <a:accent1>
        <a:srgbClr val="7A8592"/>
      </a:accent1>
      <a:accent2>
        <a:srgbClr val="8C8C96"/>
      </a:accent2>
      <a:accent3>
        <a:srgbClr val="7A6C76"/>
      </a:accent3>
      <a:accent4>
        <a:srgbClr val="A7AA9D"/>
      </a:accent4>
      <a:accent5>
        <a:srgbClr val="63787F"/>
      </a:accent5>
      <a:accent6>
        <a:srgbClr val="889DA5"/>
      </a:accent6>
      <a:hlink>
        <a:srgbClr val="71819B"/>
      </a:hlink>
      <a:folHlink>
        <a:srgbClr val="7E8B85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s (no pull quote)">
  <a:themeElements>
    <a:clrScheme name="1_Contents (no pull quote)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Contents (no pull quote)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tents (no pull quote)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1b271d-b697-4e93-8925-41a841d1b034">
      <UserInfo>
        <DisplayName>Ms MacDonald</DisplayName>
        <AccountId>81</AccountId>
        <AccountType/>
      </UserInfo>
      <UserInfo>
        <DisplayName>Ms Divers</DisplayName>
        <AccountId>59</AccountId>
        <AccountType/>
      </UserInfo>
      <UserInfo>
        <DisplayName>Miss Stirling</DisplayName>
        <AccountId>68</AccountId>
        <AccountType/>
      </UserInfo>
      <UserInfo>
        <DisplayName>Mr Connelly</DisplayName>
        <AccountId>113</AccountId>
        <AccountType/>
      </UserInfo>
      <UserInfo>
        <DisplayName>Grp-Brannockhsslt Members</DisplayName>
        <AccountId>222</AccountId>
        <AccountType/>
      </UserInfo>
    </SharedWithUsers>
    <MediaLengthInSeconds xmlns="f2eaea3a-f1ea-4bbb-be69-49009e62e1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B4AF56C2A66F489BA6B2E7D9E46E68" ma:contentTypeVersion="13" ma:contentTypeDescription="Create a new document." ma:contentTypeScope="" ma:versionID="6ea91a187d2cbe6f591e68287bb49df8">
  <xsd:schema xmlns:xsd="http://www.w3.org/2001/XMLSchema" xmlns:xs="http://www.w3.org/2001/XMLSchema" xmlns:p="http://schemas.microsoft.com/office/2006/metadata/properties" xmlns:ns2="f2eaea3a-f1ea-4bbb-be69-49009e62e106" xmlns:ns3="241b271d-b697-4e93-8925-41a841d1b034" targetNamespace="http://schemas.microsoft.com/office/2006/metadata/properties" ma:root="true" ma:fieldsID="7f0629450d4754c00be2b0e38a6a79ed" ns2:_="" ns3:_="">
    <xsd:import namespace="f2eaea3a-f1ea-4bbb-be69-49009e62e106"/>
    <xsd:import namespace="241b271d-b697-4e93-8925-41a841d1b0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aea3a-f1ea-4bbb-be69-49009e62e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b271d-b697-4e93-8925-41a841d1b03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47005D-6E6B-41BC-B331-9577461EECCE}">
  <ds:schemaRefs>
    <ds:schemaRef ds:uri="241b271d-b697-4e93-8925-41a841d1b034"/>
    <ds:schemaRef ds:uri="f2eaea3a-f1ea-4bbb-be69-49009e62e1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B12F98-EE4F-4555-9C30-53AAAA35FF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6B09D1-7512-4FEA-AC86-FA474521F632}">
  <ds:schemaRefs>
    <ds:schemaRef ds:uri="241b271d-b697-4e93-8925-41a841d1b034"/>
    <ds:schemaRef ds:uri="f2eaea3a-f1ea-4bbb-be69-49009e62e1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1786</Words>
  <Application>Microsoft Office PowerPoint</Application>
  <PresentationFormat>Widescreen</PresentationFormat>
  <Paragraphs>220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Avenir Next LT Pro</vt:lpstr>
      <vt:lpstr>Avenir Next LT Pro Light</vt:lpstr>
      <vt:lpstr>Calibri</vt:lpstr>
      <vt:lpstr>Comic Sans MS</vt:lpstr>
      <vt:lpstr>BlocksVTI</vt:lpstr>
      <vt:lpstr>1_Office Theme</vt:lpstr>
      <vt:lpstr>1_Contents (no pull quote)</vt:lpstr>
      <vt:lpstr>Brannock High School  Senior Phase Information Evening  October 2023</vt:lpstr>
      <vt:lpstr>Agenda</vt:lpstr>
      <vt:lpstr>Vision</vt:lpstr>
      <vt:lpstr>Values</vt:lpstr>
      <vt:lpstr>Aims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 Priorities for session 23-24</vt:lpstr>
      <vt:lpstr>Maximum Attendance = Maximum Achievement</vt:lpstr>
      <vt:lpstr>Maximum Attendance = Maximum Achievement</vt:lpstr>
      <vt:lpstr>Latest Update from SQA for 2023-24 </vt:lpstr>
      <vt:lpstr>Senior Phase at Brannock High School</vt:lpstr>
      <vt:lpstr>Senior Phase Learning Agreement</vt:lpstr>
      <vt:lpstr>Senior Phase Learning Agreement</vt:lpstr>
      <vt:lpstr>Senior Phase Learning Agreement</vt:lpstr>
      <vt:lpstr>Senior Phase Learning Agreement</vt:lpstr>
      <vt:lpstr>Latest Update from SQA for 2023-24 </vt:lpstr>
      <vt:lpstr>Senior Phase at Brannock High School</vt:lpstr>
      <vt:lpstr>Positive Destinations- DYW (N Stirling)</vt:lpstr>
      <vt:lpstr>Industry Visits / In-House Opportunities / Work Experience </vt:lpstr>
      <vt:lpstr>Work Experience - Success Stories</vt:lpstr>
      <vt:lpstr>Positive Destinations- UCAS (E MacDonald)</vt:lpstr>
      <vt:lpstr>Positive Destinations- SDS Careers Advisor  James Corry</vt:lpstr>
      <vt:lpstr>PowerPoint Presentation</vt:lpstr>
      <vt:lpstr>2021/22 Destinations   </vt:lpstr>
      <vt:lpstr>PowerPoint Presentation</vt:lpstr>
      <vt:lpstr>Apprenticeship Family</vt:lpstr>
      <vt:lpstr>Modern and Graduate Apprentcieships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Mr Connelly</cp:lastModifiedBy>
  <cp:revision>4</cp:revision>
  <dcterms:created xsi:type="dcterms:W3CDTF">2021-09-14T11:00:40Z</dcterms:created>
  <dcterms:modified xsi:type="dcterms:W3CDTF">2023-10-23T09:37:26Z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0x01010001B4AF56C2A66F489BA6B2E7D9E46E68</vt:lpwstr>
  </property>
  <property fmtid="{D5CDD505-2E9C-101B-9397-08002B2CF9AE}" pid="3" name="Order">
    <vt:r8>8200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</Properties>
</file>