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52" d="100"/>
          <a:sy n="52" d="100"/>
        </p:scale>
        <p:origin x="739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A6CBB0-C04F-4DBE-88A7-B0FC1D763C7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12ADCA1-DBB8-412A-9C2A-09C68CEC46F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CA811F-197C-4B20-956C-264DB51803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07BE0-8A82-491A-B826-512374DA9C8A}" type="datetimeFigureOut">
              <a:rPr lang="en-GB" smtClean="0"/>
              <a:t>03/06/2020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9C0181-2A13-4A92-9150-8C58B2E534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E6CA8D4-9AED-475F-8242-8B12D8FFA7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D0B784-75D2-432C-992D-4BE5A2A860E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767840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DAF246-893F-4150-B831-61C1A48A52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95C7192-019F-4B9E-A993-7F77D885EC1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F2525C-9C53-4162-BA14-E71FBA1511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07BE0-8A82-491A-B826-512374DA9C8A}" type="datetimeFigureOut">
              <a:rPr lang="en-GB" smtClean="0"/>
              <a:t>03/06/2020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07CC55-DAE8-4DB5-81F3-4F244037A3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0F8A0B-B0EB-479B-B0FD-7E9BDD4AAA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D0B784-75D2-432C-992D-4BE5A2A860E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457870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6E7E70F-0009-4EDA-8562-61B0796CA92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B0776DE-DAED-4597-A651-62AC05642A1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579CA28-39BA-44DC-BC5E-E340A1681E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07BE0-8A82-491A-B826-512374DA9C8A}" type="datetimeFigureOut">
              <a:rPr lang="en-GB" smtClean="0"/>
              <a:t>03/06/2020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05117D1-06A2-4EE1-A585-FB79D1C9EE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E38A63F-FAD2-4E49-A016-4126641ADF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D0B784-75D2-432C-992D-4BE5A2A860E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39966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BB36E6-B8F1-447F-BBCD-3886155242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830D4F-D2A8-4B6F-B91D-2EDAA802BB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1912F9B-2FAF-414F-92F6-7878675CA1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07BE0-8A82-491A-B826-512374DA9C8A}" type="datetimeFigureOut">
              <a:rPr lang="en-GB" smtClean="0"/>
              <a:t>03/06/2020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82DA6E1-9B63-46A2-B119-0D08DF7F64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8CA0068-4D8C-4A13-9EC9-56B24F848A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D0B784-75D2-432C-992D-4BE5A2A860E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256612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853B2A-9105-4516-854D-6FDB372955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39D96BB-C3ED-4E32-A4ED-7CE5EA8503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5483DD-0D75-40A2-9555-F243B09059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07BE0-8A82-491A-B826-512374DA9C8A}" type="datetimeFigureOut">
              <a:rPr lang="en-GB" smtClean="0"/>
              <a:t>03/06/2020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EA90D0E-BBAA-4FA1-80E5-639CF41956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CEF18B8-0615-4594-BD61-8F8F5260B1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D0B784-75D2-432C-992D-4BE5A2A860E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482409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828756-6E8B-45E5-8AC1-18C06A227E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E7BD4D-6854-4F72-9C84-BB01E67FA30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3AE0B9C-1EE7-40AE-B57A-F6E3D2AB208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692A6A4-B7DD-40A4-A5ED-008786AB47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07BE0-8A82-491A-B826-512374DA9C8A}" type="datetimeFigureOut">
              <a:rPr lang="en-GB" smtClean="0"/>
              <a:t>03/06/2020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B797093-7159-48FA-9B18-CC270667D6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B0570BC-389F-4C3F-B669-51221BE57B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D0B784-75D2-432C-992D-4BE5A2A860E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043789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54DC16-7591-465F-85CD-DC23EEF48C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AFBA3C4-B602-469C-9FFD-F15F1A8478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A1F31AC-A7BD-4262-93D4-E900B311C1A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CC14CC8-F4C4-4FBD-90C3-1B74D724DEB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1C66F27-D5E8-41D0-B2EC-CEF14172A44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6BCE8BD-896E-41E4-A102-899840DDDC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07BE0-8A82-491A-B826-512374DA9C8A}" type="datetimeFigureOut">
              <a:rPr lang="en-GB" smtClean="0"/>
              <a:t>03/06/2020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6C84EFA-5FDD-4435-99F9-F469635D0E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EBC399A-361C-460D-A9C1-869E3F8A8E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D0B784-75D2-432C-992D-4BE5A2A860E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84080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1EBE35-0845-41BE-95FC-CF238CC277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9122E16-D38B-41D7-8039-631F7FE12D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07BE0-8A82-491A-B826-512374DA9C8A}" type="datetimeFigureOut">
              <a:rPr lang="en-GB" smtClean="0"/>
              <a:t>03/06/2020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2DD9816-7662-40A2-A0CC-D901327267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E2A4D64-348B-4281-8C9E-AA53764DF5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D0B784-75D2-432C-992D-4BE5A2A860E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105377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9CC5781-3E92-4CBE-A0D7-D60550490B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07BE0-8A82-491A-B826-512374DA9C8A}" type="datetimeFigureOut">
              <a:rPr lang="en-GB" smtClean="0"/>
              <a:t>03/06/2020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71A6370-B8E6-44D7-B52E-D3D3BEA5E2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C8386F5-8206-48C4-B09D-5F62422029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D0B784-75D2-432C-992D-4BE5A2A860E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117471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782DA7-C8C6-4327-A9A7-FA26523CEE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9ED6EF-31F4-426C-9200-44E2A8D114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F75D3A8-7BC1-49AC-B491-2D8597743D0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012E731-6E36-4542-B947-98773AC35F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07BE0-8A82-491A-B826-512374DA9C8A}" type="datetimeFigureOut">
              <a:rPr lang="en-GB" smtClean="0"/>
              <a:t>03/06/2020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0B00323-33F5-4153-964E-D5A911EE52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E84F55E-0BAC-41C1-A497-8C74C77F0E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D0B784-75D2-432C-992D-4BE5A2A860E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835193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B8D01D-C807-4CFE-8497-7971FA7FA1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2BCF6C5-E590-4DEE-B23D-0849F9C5164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4665DE4-6688-48E9-AADA-C77A81ABFF5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9FBC79F-7DC2-42EA-8C18-05B3F73413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07BE0-8A82-491A-B826-512374DA9C8A}" type="datetimeFigureOut">
              <a:rPr lang="en-GB" smtClean="0"/>
              <a:t>03/06/2020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1E9FCF0-3009-4FFC-AACB-F135CFFF8F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CFC9D1E-B292-442E-8308-6E703DB437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D0B784-75D2-432C-992D-4BE5A2A860E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5902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F165E01-96AF-45CD-8000-F4E297BB04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947B4C4-933D-4A3A-8AD6-44BB89098C4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02A7BF9-038A-43C0-8201-E3BC2B3A9C6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307BE0-8A82-491A-B826-512374DA9C8A}" type="datetimeFigureOut">
              <a:rPr lang="en-GB" smtClean="0"/>
              <a:t>03/06/2020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A30483-EB2C-46AC-8E1C-70EB5D3D495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AF4BD78-BE12-422A-A68F-C726D474059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D0B784-75D2-432C-992D-4BE5A2A860E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140214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7AC1F1-F8AB-45E7-8ED0-A4263E30B96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Higher Modern Studies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1FA6B84-B1A1-47A0-8564-BE020D4EBCE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GB" sz="3600" dirty="0"/>
              <a:t>Introduction Two – the Exam and Assignment</a:t>
            </a:r>
          </a:p>
        </p:txBody>
      </p:sp>
    </p:spTree>
    <p:extLst>
      <p:ext uri="{BB962C8B-B14F-4D97-AF65-F5344CB8AC3E}">
        <p14:creationId xmlns:p14="http://schemas.microsoft.com/office/powerpoint/2010/main" val="22967377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9F4F6D-2C77-433B-B991-58E6E8A465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u="sng" dirty="0"/>
              <a:t>The final exam paper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9AA81F-D841-47D8-ACC8-DAFFF9A0C0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3600" dirty="0"/>
              <a:t>I know it’s a bit early to be thinking about this – but I think its important to  show you what the layout of the paper will be like. </a:t>
            </a:r>
          </a:p>
          <a:p>
            <a:r>
              <a:rPr lang="en-GB" sz="3600" dirty="0"/>
              <a:t>This will help you see why we are doing what we’re doing, if you see what I mean? </a:t>
            </a:r>
          </a:p>
        </p:txBody>
      </p:sp>
    </p:spTree>
    <p:extLst>
      <p:ext uri="{BB962C8B-B14F-4D97-AF65-F5344CB8AC3E}">
        <p14:creationId xmlns:p14="http://schemas.microsoft.com/office/powerpoint/2010/main" val="4185591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343045-9D13-464D-98BC-8E9333A306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4800" b="1" dirty="0"/>
              <a:t>Two Papers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A1D824-046C-4736-9858-39E81803BA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3600" dirty="0"/>
              <a:t>There will be a KNOWLEDGE paper and a SKILLS paper.</a:t>
            </a:r>
          </a:p>
          <a:p>
            <a:r>
              <a:rPr lang="en-GB" sz="3600" dirty="0"/>
              <a:t>The Knowledge Paper (Paper One) will consist of  3 questions: Two 20 mark questions and a 12 mark question</a:t>
            </a:r>
          </a:p>
          <a:p>
            <a:r>
              <a:rPr lang="en-GB" sz="3600" dirty="0"/>
              <a:t>So the paper will total 52 marks ( 2 x 20 + 12 = 52 ).</a:t>
            </a:r>
          </a:p>
          <a:p>
            <a:r>
              <a:rPr lang="en-GB" sz="3600" dirty="0"/>
              <a:t>One hour and 45 minutes is allowed to complete Paper One.  </a:t>
            </a:r>
          </a:p>
        </p:txBody>
      </p:sp>
    </p:spTree>
    <p:extLst>
      <p:ext uri="{BB962C8B-B14F-4D97-AF65-F5344CB8AC3E}">
        <p14:creationId xmlns:p14="http://schemas.microsoft.com/office/powerpoint/2010/main" val="6578811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623DE8-43DE-4472-80EF-1714D9E6C0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82010"/>
          </a:xfrm>
        </p:spPr>
        <p:txBody>
          <a:bodyPr>
            <a:normAutofit fontScale="90000"/>
          </a:bodyPr>
          <a:lstStyle/>
          <a:p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E3CF48-369A-462F-B54C-D1FDB06515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7703" y="1825624"/>
            <a:ext cx="10926097" cy="4486685"/>
          </a:xfrm>
        </p:spPr>
        <p:txBody>
          <a:bodyPr>
            <a:noAutofit/>
          </a:bodyPr>
          <a:lstStyle/>
          <a:p>
            <a:r>
              <a:rPr lang="en-GB" sz="3200" dirty="0"/>
              <a:t>The Skills Paper (Paper Two) will consist of three skills questions.</a:t>
            </a:r>
          </a:p>
          <a:p>
            <a:r>
              <a:rPr lang="en-GB" sz="3200" dirty="0"/>
              <a:t>Two of these will be worth 10 marks and one will be worth 8 marks (so 28 marks in total)  </a:t>
            </a:r>
          </a:p>
          <a:p>
            <a:r>
              <a:rPr lang="en-GB" sz="3200" dirty="0"/>
              <a:t>Conclusions (10 marks)</a:t>
            </a:r>
          </a:p>
          <a:p>
            <a:r>
              <a:rPr lang="en-GB" sz="3200" dirty="0"/>
              <a:t>Support/Oppose (10 marks)</a:t>
            </a:r>
          </a:p>
          <a:p>
            <a:r>
              <a:rPr lang="en-GB" sz="3200" dirty="0"/>
              <a:t>Evaluating source (8 marks) </a:t>
            </a:r>
          </a:p>
          <a:p>
            <a:r>
              <a:rPr lang="en-GB" sz="3200" dirty="0"/>
              <a:t> One hour and 15 minutes is allocated to complete Paper Two</a:t>
            </a:r>
          </a:p>
        </p:txBody>
      </p:sp>
    </p:spTree>
    <p:extLst>
      <p:ext uri="{BB962C8B-B14F-4D97-AF65-F5344CB8AC3E}">
        <p14:creationId xmlns:p14="http://schemas.microsoft.com/office/powerpoint/2010/main" val="17008506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E767C3-7E7C-437C-A0B0-DCC86E9F92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2451" y="365125"/>
            <a:ext cx="11307095" cy="755752"/>
          </a:xfrm>
        </p:spPr>
        <p:txBody>
          <a:bodyPr/>
          <a:lstStyle/>
          <a:p>
            <a:r>
              <a:rPr lang="en-GB" dirty="0"/>
              <a:t>The Assignment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3DC5D9-99C6-47F0-B9BB-85076E413A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2451" y="1592826"/>
            <a:ext cx="11488993" cy="4900049"/>
          </a:xfrm>
        </p:spPr>
        <p:txBody>
          <a:bodyPr>
            <a:normAutofit/>
          </a:bodyPr>
          <a:lstStyle/>
          <a:p>
            <a:r>
              <a:rPr lang="en-GB" sz="3600" dirty="0"/>
              <a:t>As you.</a:t>
            </a:r>
            <a:r>
              <a:rPr lang="en-GB" sz="3600"/>
              <a:t>ve probably </a:t>
            </a:r>
            <a:r>
              <a:rPr lang="en-GB" sz="3600" dirty="0"/>
              <a:t>worked out, both papers combined will worth 80 marks in total </a:t>
            </a:r>
          </a:p>
          <a:p>
            <a:r>
              <a:rPr lang="en-GB" sz="3600" dirty="0"/>
              <a:t>You will also complete and Assignment (as you did in S4) which will be worth 30 marks</a:t>
            </a:r>
          </a:p>
          <a:p>
            <a:r>
              <a:rPr lang="en-GB" sz="3600" dirty="0"/>
              <a:t>So the total will be 80 + 30 = 110 marks</a:t>
            </a:r>
          </a:p>
          <a:p>
            <a:r>
              <a:rPr lang="en-GB" sz="3600" dirty="0"/>
              <a:t>Pupils tend to do extremely well in the Higher Assignment, with most in the past 3 years achieving an A pass.  We won’t be beginning the Assignments until February     </a:t>
            </a:r>
          </a:p>
        </p:txBody>
      </p:sp>
    </p:spTree>
    <p:extLst>
      <p:ext uri="{BB962C8B-B14F-4D97-AF65-F5344CB8AC3E}">
        <p14:creationId xmlns:p14="http://schemas.microsoft.com/office/powerpoint/2010/main" val="41530990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</TotalTime>
  <Words>273</Words>
  <Application>Microsoft Office PowerPoint</Application>
  <PresentationFormat>Widescreen</PresentationFormat>
  <Paragraphs>21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Higher Modern Studies </vt:lpstr>
      <vt:lpstr>The final exam paper</vt:lpstr>
      <vt:lpstr>Two Papers</vt:lpstr>
      <vt:lpstr>PowerPoint Presentation</vt:lpstr>
      <vt:lpstr>The Assignment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Higher Modern Studies</dc:title>
  <dc:creator>Marshall, Sharon (MS)</dc:creator>
  <cp:lastModifiedBy>Marshall, Sharon (MS)</cp:lastModifiedBy>
  <cp:revision>7</cp:revision>
  <dcterms:created xsi:type="dcterms:W3CDTF">2020-06-03T09:34:46Z</dcterms:created>
  <dcterms:modified xsi:type="dcterms:W3CDTF">2020-06-03T12:07:22Z</dcterms:modified>
</cp:coreProperties>
</file>