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44" d="100"/>
          <a:sy n="44" d="100"/>
        </p:scale>
        <p:origin x="4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64706-B7E4-47AA-9AD1-982D844F4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555B77-2950-4C6F-9DB9-862BB374B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D3C0-F47D-40D6-B607-07D3A1BBF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AF5F-648A-4217-BFE3-0D1889AAF8AB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746CF-A3AB-4952-A448-7A9165A3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F5463-26D1-4C9C-895D-6F69C154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E086-44D2-4AFF-80DA-0AA279F70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70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25AEA-D0A4-4BDE-80EA-AF90AD5D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257507-F780-4452-83EA-62757C765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A1CBB-6B32-4D2A-9E01-7BD16D0C2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AF5F-648A-4217-BFE3-0D1889AAF8AB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F3BFA-2066-48BC-B9B0-3B2B7B052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BE891-5258-4D15-BBB8-A3B8778F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E086-44D2-4AFF-80DA-0AA279F70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0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61CCFB-A50C-4948-B055-31671C64C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1E0EC-216A-4338-A3DC-1D504923E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5F801-4C22-4731-AEA3-80938578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AF5F-648A-4217-BFE3-0D1889AAF8AB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9CC08-7772-4996-B8DF-D9371F8A8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120B5-B33E-4630-A576-B39C4797C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E086-44D2-4AFF-80DA-0AA279F70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57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73745-E24A-42A1-8CE0-BFB05E0C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0E712-9990-407B-AFD1-9DFAE43FD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0FAA2-D654-4D85-BEA4-9BAB27F0B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AF5F-648A-4217-BFE3-0D1889AAF8AB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B1641-CD96-4D55-B335-6078385F1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1E031-8C1D-4EE2-8019-C0223C02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E086-44D2-4AFF-80DA-0AA279F70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02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7B224-33E6-490C-87F3-11E579DD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7AA8E-630D-4ECF-ACE9-037AD3863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C5483-72E0-4503-A429-5739DBDA7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AF5F-648A-4217-BFE3-0D1889AAF8AB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B583F-6838-41A6-9203-C622018C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83370-A403-4703-9675-A201F48C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E086-44D2-4AFF-80DA-0AA279F70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19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24EEB-A406-45CB-A065-EB0CD3834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D21DD-00DA-447B-B321-5CD3C5873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82B514-A3E3-4BB1-AB9D-F6E9F3BAD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3D8FC-1D41-4855-B7A8-EA19DC8FA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AF5F-648A-4217-BFE3-0D1889AAF8AB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EB004-C51F-4AB0-BB28-F33921CB2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14ED9-C3E3-4F5F-8FCC-9A0F24C0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E086-44D2-4AFF-80DA-0AA279F70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1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8B54C-905C-4D6C-B433-85D4B27BB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6F4CF-A743-4F46-BB9E-921563E87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24835-FAC7-4B54-BB8D-CDD1C7460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177ED5-1DBF-4000-987B-77D8CF9B7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41A56-12FF-44F5-BE75-09C4E6565F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1B8C83-258A-4A7E-B0CA-56E82F96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AF5F-648A-4217-BFE3-0D1889AAF8AB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94DE7A-450B-4FF2-BF0A-17BC34718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83ED9-8393-47D1-8C9E-E062D2FF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E086-44D2-4AFF-80DA-0AA279F70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82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0116C-DCE9-4F99-B778-7DB091242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D515A-266A-4EF8-BDF4-020CA42A2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AF5F-648A-4217-BFE3-0D1889AAF8AB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28C7DC-BC00-4B35-9038-F6C1DED6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4F4C22-FB2C-4D71-99AE-791FEF18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E086-44D2-4AFF-80DA-0AA279F70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94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BC710-6F08-4011-94B9-CE8D02082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AF5F-648A-4217-BFE3-0D1889AAF8AB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C60BA7-530A-422E-9192-815E6966C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77A9D-6B40-4EB9-83D4-F5EBCDF1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E086-44D2-4AFF-80DA-0AA279F70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86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ED095-DA48-4CBB-9F52-16AF3585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84C5B-4CD6-4604-8ED8-9ACC6F4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D2B2EB-4AD3-40D2-A489-728570854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EE7DB-C5BC-4E12-8B82-74F3B7B80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AF5F-648A-4217-BFE3-0D1889AAF8AB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B1E7C-6A2D-40AE-AF75-6BC2140D1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390F4-D3BC-4C31-851F-36EF0C09C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E086-44D2-4AFF-80DA-0AA279F70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12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AA614-D90B-42A3-B4ED-0362A1A8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34B8A6-E53D-46D5-B037-C506CB488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43BAE-A80F-41C8-BB67-4E7F9C5A3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BD350-BD21-450E-AA7A-08A857C9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AF5F-648A-4217-BFE3-0D1889AAF8AB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2A851-2874-4BCF-A2F1-E4161A002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03BAE-BAAD-4E82-A236-A16374F4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E086-44D2-4AFF-80DA-0AA279F70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46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BCC242-1F6A-4C11-8932-51BECCEFB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DA85A-0877-4AAA-9058-A05968642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5880D-7F13-43A2-A928-233CDA275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DAF5F-648A-4217-BFE3-0D1889AAF8AB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24801-434D-41BF-922A-C080559F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8D9B3-3852-404C-ACB8-A14B0D2E4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8E086-44D2-4AFF-80DA-0AA279F70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11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7F830-60C9-4180-9985-6DD8121C8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7" y="1370171"/>
            <a:ext cx="4425551" cy="2387600"/>
          </a:xfrm>
        </p:spPr>
        <p:txBody>
          <a:bodyPr>
            <a:normAutofit fontScale="90000"/>
          </a:bodyPr>
          <a:lstStyle/>
          <a:p>
            <a:pPr algn="l"/>
            <a:br>
              <a:rPr lang="en-GB" dirty="0">
                <a:solidFill>
                  <a:srgbClr val="FFFFFF"/>
                </a:solidFill>
                <a:latin typeface="Trebuchet MS" panose="020B0603020202020204" pitchFamily="34" charset="0"/>
              </a:rPr>
            </a:br>
            <a:r>
              <a:rPr lang="en-GB" sz="4400" dirty="0">
                <a:solidFill>
                  <a:srgbClr val="FFFFFF"/>
                </a:solidFill>
                <a:latin typeface="Trebuchet MS" panose="020B0603020202020204" pitchFamily="34" charset="0"/>
              </a:rPr>
              <a:t>Book Recommendations</a:t>
            </a:r>
            <a:br>
              <a:rPr lang="en-GB" dirty="0">
                <a:solidFill>
                  <a:srgbClr val="FFFFFF"/>
                </a:solidFill>
                <a:latin typeface="Trebuchet MS" panose="020B0603020202020204" pitchFamily="34" charset="0"/>
              </a:rPr>
            </a:b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28BE32-8334-48EA-9E07-37ECD91B8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817" y="3849845"/>
            <a:ext cx="4425551" cy="1881751"/>
          </a:xfrm>
        </p:spPr>
        <p:txBody>
          <a:bodyPr>
            <a:normAutofit/>
          </a:bodyPr>
          <a:lstStyle/>
          <a:p>
            <a:pPr algn="l"/>
            <a:endParaRPr lang="en-GB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A49463B-3D9C-48BF-BEBB-CF97A169F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96" y="270180"/>
            <a:ext cx="2239146" cy="2709367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5" name="Picture 4" descr="A picture containing text, clipart, tableware, plate&#10;&#10;Description automatically generated">
            <a:extLst>
              <a:ext uri="{FF2B5EF4-FFF2-40B4-BE49-F238E27FC236}">
                <a16:creationId xmlns:a16="http://schemas.microsoft.com/office/drawing/2014/main" id="{697A43D4-8224-4D05-8484-67264BD51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279" y="4638569"/>
            <a:ext cx="2899242" cy="1058223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4855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56B40-549D-4653-97EC-C8AE11CA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solidFill>
                  <a:schemeClr val="bg1"/>
                </a:solidFill>
                <a:latin typeface="Trebuchet MS" panose="020B0603020202020204" pitchFamily="34" charset="0"/>
              </a:rPr>
              <a:t>Sport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8B68A1C-5CA7-42DB-BB08-168BAA3920B5}"/>
              </a:ext>
            </a:extLst>
          </p:cNvPr>
          <p:cNvSpPr txBox="1"/>
          <p:nvPr/>
        </p:nvSpPr>
        <p:spPr>
          <a:xfrm>
            <a:off x="5661026" y="4669978"/>
            <a:ext cx="5692774" cy="1173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Stadium School by Jefferies &amp;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Goffe</a:t>
            </a:r>
            <a:endParaRPr lang="en-US" sz="2400" dirty="0">
              <a:solidFill>
                <a:schemeClr val="bg1">
                  <a:alpha val="80000"/>
                </a:schemeClr>
              </a:solidFill>
              <a:latin typeface="Trebuchet MS" panose="020B0603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Billy the Kid by Michael Morpurgo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Foul Play by Tom Palmer</a:t>
            </a:r>
          </a:p>
        </p:txBody>
      </p:sp>
      <p:pic>
        <p:nvPicPr>
          <p:cNvPr id="18" name="Content Placeholder 17" descr="Calendar&#10;&#10;Description automatically generated">
            <a:extLst>
              <a:ext uri="{FF2B5EF4-FFF2-40B4-BE49-F238E27FC236}">
                <a16:creationId xmlns:a16="http://schemas.microsoft.com/office/drawing/2014/main" id="{4B784E4C-1E42-43E2-BDB0-1D1CD38C9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7" y="184613"/>
            <a:ext cx="2180535" cy="3344379"/>
          </a:xfrm>
        </p:spPr>
      </p:pic>
      <p:pic>
        <p:nvPicPr>
          <p:cNvPr id="20" name="Picture 19" descr="Text, whiteboard&#10;&#10;Description automatically generated">
            <a:extLst>
              <a:ext uri="{FF2B5EF4-FFF2-40B4-BE49-F238E27FC236}">
                <a16:creationId xmlns:a16="http://schemas.microsoft.com/office/drawing/2014/main" id="{8B82D485-791A-47E7-9EF0-D6297CE5E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64" y="184612"/>
            <a:ext cx="2211714" cy="3344379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EF9F15E4-0200-408D-9612-CC20B0594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00" y="184613"/>
            <a:ext cx="2211714" cy="337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31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56B40-549D-4653-97EC-C8AE11CA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solidFill>
                  <a:schemeClr val="bg1"/>
                </a:solidFill>
                <a:latin typeface="Trebuchet MS" panose="020B0603020202020204" pitchFamily="34" charset="0"/>
              </a:rPr>
              <a:t>War/History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8B68A1C-5CA7-42DB-BB08-168BAA3920B5}"/>
              </a:ext>
            </a:extLst>
          </p:cNvPr>
          <p:cNvSpPr txBox="1"/>
          <p:nvPr/>
        </p:nvSpPr>
        <p:spPr>
          <a:xfrm>
            <a:off x="5661026" y="4669978"/>
            <a:ext cx="5692774" cy="1173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Looking at the Stars by Jo Cotterill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When the Sky Falls by Phil Earle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The Skylark’s War by Hilary McKay</a:t>
            </a:r>
          </a:p>
        </p:txBody>
      </p:sp>
      <p:pic>
        <p:nvPicPr>
          <p:cNvPr id="7" name="Content Placeholder 6" descr="A picture containing map&#10;&#10;Description automatically generated">
            <a:extLst>
              <a:ext uri="{FF2B5EF4-FFF2-40B4-BE49-F238E27FC236}">
                <a16:creationId xmlns:a16="http://schemas.microsoft.com/office/drawing/2014/main" id="{761CD284-EED5-41F1-8D65-9DC307B59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7" y="354349"/>
            <a:ext cx="2197860" cy="3059916"/>
          </a:xfr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38740CF-6F07-4B2D-80F3-02E914285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721" y="378611"/>
            <a:ext cx="2369005" cy="3050389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99F3DD-546E-4CA7-A6EE-CCEFB88AE0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37" y="354348"/>
            <a:ext cx="2369005" cy="317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37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56B40-549D-4653-97EC-C8AE11CA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solidFill>
                  <a:schemeClr val="bg1"/>
                </a:solidFill>
                <a:latin typeface="Trebuchet MS" panose="020B0603020202020204" pitchFamily="34" charset="0"/>
              </a:rPr>
              <a:t>Teen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8B68A1C-5CA7-42DB-BB08-168BAA3920B5}"/>
              </a:ext>
            </a:extLst>
          </p:cNvPr>
          <p:cNvSpPr txBox="1"/>
          <p:nvPr/>
        </p:nvSpPr>
        <p:spPr>
          <a:xfrm>
            <a:off x="5229224" y="4669978"/>
            <a:ext cx="6124576" cy="1173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Cinderella is Dead by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Kalynn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Bayron</a:t>
            </a:r>
            <a:endParaRPr lang="en-US" sz="2400" dirty="0">
              <a:solidFill>
                <a:schemeClr val="bg1">
                  <a:alpha val="80000"/>
                </a:schemeClr>
              </a:solidFill>
              <a:latin typeface="Trebuchet MS" panose="020B0603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Dancing Jax by Robin James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Splinters of Sunshine by Patrick Lawrence</a:t>
            </a:r>
          </a:p>
        </p:txBody>
      </p:sp>
      <p:pic>
        <p:nvPicPr>
          <p:cNvPr id="8" name="Content Placeholder 7" descr="Text&#10;&#10;Description automatically generated with medium confidence">
            <a:extLst>
              <a:ext uri="{FF2B5EF4-FFF2-40B4-BE49-F238E27FC236}">
                <a16:creationId xmlns:a16="http://schemas.microsoft.com/office/drawing/2014/main" id="{A593FE4E-6F50-4272-A38C-56965D09E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47" y="167244"/>
            <a:ext cx="2191859" cy="3361748"/>
          </a:xfr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AB6E2453-EF5A-43FD-89A2-33F373C93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52" y="260566"/>
            <a:ext cx="2524361" cy="3105993"/>
          </a:xfrm>
          <a:prstGeom prst="rect">
            <a:avLst/>
          </a:prstGeom>
        </p:spPr>
      </p:pic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08FFFA-996B-40D3-8BD0-B4028C4A7C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459" y="206207"/>
            <a:ext cx="2191860" cy="336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09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56B40-549D-4653-97EC-C8AE11CA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solidFill>
                  <a:schemeClr val="bg1"/>
                </a:solidFill>
                <a:latin typeface="Trebuchet MS" panose="020B0603020202020204" pitchFamily="34" charset="0"/>
              </a:rPr>
              <a:t>Adventure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BBA33DC6-26B3-4727-9A25-8CF19E4DC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3" r="3" b="21148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7" name="Content Placeholder 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7CA28BE1-0BE7-4BE4-A7F0-DC22A4F9C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5" r="2" b="12939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11" name="Picture 10" descr="A picture containing text, tree&#10;&#10;Description automatically generated">
            <a:extLst>
              <a:ext uri="{FF2B5EF4-FFF2-40B4-BE49-F238E27FC236}">
                <a16:creationId xmlns:a16="http://schemas.microsoft.com/office/drawing/2014/main" id="{9964EA6C-FE59-4B36-A958-3203393E10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8" r="3" b="26525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22" name="Group 17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8B68A1C-5CA7-42DB-BB08-168BAA3920B5}"/>
              </a:ext>
            </a:extLst>
          </p:cNvPr>
          <p:cNvSpPr txBox="1"/>
          <p:nvPr/>
        </p:nvSpPr>
        <p:spPr>
          <a:xfrm>
            <a:off x="5664201" y="4766267"/>
            <a:ext cx="5692774" cy="1438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Trash by Andy Mulligan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Sky Song by Abi Elphinstone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The Explorer by Katherine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Rundell</a:t>
            </a:r>
            <a:endParaRPr lang="en-US" sz="2400" dirty="0">
              <a:solidFill>
                <a:schemeClr val="bg1">
                  <a:alpha val="8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71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56B40-549D-4653-97EC-C8AE11CA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solidFill>
                  <a:schemeClr val="bg1"/>
                </a:solidFill>
                <a:latin typeface="Trebuchet MS" panose="020B0603020202020204" pitchFamily="34" charset="0"/>
              </a:rPr>
              <a:t>Animal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EE349F9E-25A2-471A-AA79-866AA899E9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5" r="-1" b="13147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8" name="Content Placeholder 7" descr="A picture containing logo&#10;&#10;Description automatically generated">
            <a:extLst>
              <a:ext uri="{FF2B5EF4-FFF2-40B4-BE49-F238E27FC236}">
                <a16:creationId xmlns:a16="http://schemas.microsoft.com/office/drawing/2014/main" id="{3E5B76B3-E3E6-49DD-9FF4-68A35B360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6" r="-3" b="12899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B659B75B-82C5-4099-961A-BE303D0DD5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2" b="15002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8B68A1C-5CA7-42DB-BB08-168BAA3920B5}"/>
              </a:ext>
            </a:extLst>
          </p:cNvPr>
          <p:cNvSpPr txBox="1"/>
          <p:nvPr/>
        </p:nvSpPr>
        <p:spPr>
          <a:xfrm>
            <a:off x="4746172" y="4766267"/>
            <a:ext cx="6610804" cy="1077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October </a:t>
            </a:r>
            <a:r>
              <a:rPr lang="en-US" sz="2600" dirty="0" err="1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October</a:t>
            </a:r>
            <a:r>
              <a:rPr lang="en-US" sz="26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 by Katya </a:t>
            </a:r>
            <a:r>
              <a:rPr lang="en-US" sz="2600" dirty="0" err="1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Balen</a:t>
            </a:r>
            <a:endParaRPr lang="en-US" sz="2600" dirty="0">
              <a:solidFill>
                <a:schemeClr val="bg1">
                  <a:alpha val="80000"/>
                </a:schemeClr>
              </a:solidFill>
              <a:latin typeface="Trebuchet MS" panose="020B0603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Spy Pups by Andrew Cope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How to Look for a Lost Dog by Ann Martin</a:t>
            </a:r>
          </a:p>
        </p:txBody>
      </p:sp>
    </p:spTree>
    <p:extLst>
      <p:ext uri="{BB962C8B-B14F-4D97-AF65-F5344CB8AC3E}">
        <p14:creationId xmlns:p14="http://schemas.microsoft.com/office/powerpoint/2010/main" val="2658757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56B40-549D-4653-97EC-C8AE11CA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solidFill>
                  <a:schemeClr val="bg1"/>
                </a:solidFill>
                <a:latin typeface="Trebuchet MS" panose="020B0603020202020204" pitchFamily="34" charset="0"/>
              </a:rPr>
              <a:t>Biography</a:t>
            </a:r>
          </a:p>
        </p:txBody>
      </p:sp>
      <p:pic>
        <p:nvPicPr>
          <p:cNvPr id="13" name="Picture 12" descr="A person playing football&#10;&#10;Description automatically generated with low confidence">
            <a:extLst>
              <a:ext uri="{FF2B5EF4-FFF2-40B4-BE49-F238E27FC236}">
                <a16:creationId xmlns:a16="http://schemas.microsoft.com/office/drawing/2014/main" id="{66EA71B8-3D93-48FB-BBAF-FF0EA311F3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" r="3" b="31054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10" name="Picture 9" descr="A football player kicking a ball&#10;&#10;Description automatically generated with medium confidence">
            <a:extLst>
              <a:ext uri="{FF2B5EF4-FFF2-40B4-BE49-F238E27FC236}">
                <a16:creationId xmlns:a16="http://schemas.microsoft.com/office/drawing/2014/main" id="{DDD8485F-64E1-473F-9139-A63C4A5DC2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 r="-3" b="26255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5CAA2D9D-D107-42DE-B473-A5EBADA44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3" r="1" b="19102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8B68A1C-5CA7-42DB-BB08-168BAA3920B5}"/>
              </a:ext>
            </a:extLst>
          </p:cNvPr>
          <p:cNvSpPr txBox="1"/>
          <p:nvPr/>
        </p:nvSpPr>
        <p:spPr>
          <a:xfrm>
            <a:off x="5229224" y="4766267"/>
            <a:ext cx="6127751" cy="176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Neymar by Luca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Caioli</a:t>
            </a:r>
            <a:endParaRPr lang="en-US" sz="2800" dirty="0">
              <a:solidFill>
                <a:schemeClr val="bg1">
                  <a:alpha val="80000"/>
                </a:schemeClr>
              </a:solidFill>
              <a:latin typeface="Trebuchet MS" panose="020B0603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Mbappe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 by Luca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Caioli</a:t>
            </a:r>
            <a:endParaRPr lang="en-US" sz="2800" dirty="0">
              <a:solidFill>
                <a:schemeClr val="bg1">
                  <a:alpha val="80000"/>
                </a:schemeClr>
              </a:solidFill>
              <a:latin typeface="Trebuchet MS" panose="020B0603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Greta’s Story by Valentina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Camerini</a:t>
            </a:r>
            <a:endParaRPr lang="en-US" sz="2800" dirty="0">
              <a:solidFill>
                <a:schemeClr val="bg1">
                  <a:alpha val="8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2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56B40-549D-4653-97EC-C8AE11CA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solidFill>
                  <a:schemeClr val="bg1"/>
                </a:solidFill>
                <a:latin typeface="Trebuchet MS" panose="020B0603020202020204" pitchFamily="34" charset="0"/>
              </a:rPr>
              <a:t>Comedy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5DDFD7BA-775E-48AE-B413-1C208D1729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8" r="1" b="23860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7DE0E40-9180-4AD5-B3EB-63D67AD46B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5" r="-1" b="19834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B283FFE5-C808-4170-B05E-484902472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5" b="16725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8B68A1C-5CA7-42DB-BB08-168BAA3920B5}"/>
              </a:ext>
            </a:extLst>
          </p:cNvPr>
          <p:cNvSpPr txBox="1"/>
          <p:nvPr/>
        </p:nvSpPr>
        <p:spPr>
          <a:xfrm>
            <a:off x="4724400" y="4669979"/>
            <a:ext cx="6632575" cy="1173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Sputnik’s Guide to Life of Earth by Frank Cottrell Boyce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Doctor Proctor’s Fart Powder: Time Travel Bath Bombs by Jo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Nesbo</a:t>
            </a:r>
            <a:endParaRPr lang="en-US" sz="2400" dirty="0">
              <a:solidFill>
                <a:schemeClr val="bg1">
                  <a:alpha val="80000"/>
                </a:schemeClr>
              </a:solidFill>
              <a:latin typeface="Trebuchet MS" panose="020B0603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The Donut Diaries by Dermot Milligan</a:t>
            </a:r>
          </a:p>
        </p:txBody>
      </p:sp>
    </p:spTree>
    <p:extLst>
      <p:ext uri="{BB962C8B-B14F-4D97-AF65-F5344CB8AC3E}">
        <p14:creationId xmlns:p14="http://schemas.microsoft.com/office/powerpoint/2010/main" val="53366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56B40-549D-4653-97EC-C8AE11CA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kern="1200" dirty="0">
                <a:solidFill>
                  <a:schemeClr val="bg1"/>
                </a:solidFill>
                <a:latin typeface="Trebuchet MS" panose="020B0603020202020204" pitchFamily="34" charset="0"/>
              </a:rPr>
              <a:t>Crime/Mystery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8B68A1C-5CA7-42DB-BB08-168BAA3920B5}"/>
              </a:ext>
            </a:extLst>
          </p:cNvPr>
          <p:cNvSpPr txBox="1"/>
          <p:nvPr/>
        </p:nvSpPr>
        <p:spPr>
          <a:xfrm>
            <a:off x="5664201" y="4766267"/>
            <a:ext cx="5692774" cy="1077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Thirteen by Tom Hoyle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Young Sherlock by Andrew Lane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Goth Girl by Chris Riddell</a:t>
            </a:r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F07D2272-5F00-4FC6-A7AE-5190670A4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93" y="1"/>
            <a:ext cx="2405545" cy="3655656"/>
          </a:xfr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6EC51D7-765E-45F7-9F81-07615B71D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76" y="47654"/>
            <a:ext cx="2305050" cy="3481338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73D38AF4-4270-459A-BD93-DC368D73A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88" y="198642"/>
            <a:ext cx="3330349" cy="333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88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56B40-549D-4653-97EC-C8AE11CA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4669978"/>
            <a:ext cx="4611462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solidFill>
                  <a:schemeClr val="bg1"/>
                </a:solidFill>
                <a:latin typeface="Trebuchet MS" panose="020B0603020202020204" pitchFamily="34" charset="0"/>
              </a:rPr>
              <a:t>Family/School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8B68A1C-5CA7-42DB-BB08-168BAA3920B5}"/>
              </a:ext>
            </a:extLst>
          </p:cNvPr>
          <p:cNvSpPr txBox="1"/>
          <p:nvPr/>
        </p:nvSpPr>
        <p:spPr>
          <a:xfrm>
            <a:off x="5355770" y="4669979"/>
            <a:ext cx="6226629" cy="1173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Red Leaves by Sita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Brahmachari</a:t>
            </a:r>
            <a:endParaRPr lang="en-US" sz="2800" dirty="0">
              <a:solidFill>
                <a:schemeClr val="bg1">
                  <a:alpha val="80000"/>
                </a:schemeClr>
              </a:solidFill>
              <a:latin typeface="Trebuchet MS" panose="020B0603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Apple and Rain by Sarah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Crossan</a:t>
            </a:r>
            <a:endParaRPr lang="en-US" sz="2800" dirty="0">
              <a:solidFill>
                <a:schemeClr val="bg1">
                  <a:alpha val="80000"/>
                </a:schemeClr>
              </a:solidFill>
              <a:latin typeface="Trebuchet MS" panose="020B0603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The Smell of Other People’s Houses by Bonnie Sue Hitchcock</a:t>
            </a:r>
          </a:p>
        </p:txBody>
      </p:sp>
      <p:pic>
        <p:nvPicPr>
          <p:cNvPr id="8" name="Content Placeholder 7" descr="Logo, company name&#10;&#10;Description automatically generated">
            <a:extLst>
              <a:ext uri="{FF2B5EF4-FFF2-40B4-BE49-F238E27FC236}">
                <a16:creationId xmlns:a16="http://schemas.microsoft.com/office/drawing/2014/main" id="{FB86B78B-9BDB-41A8-BA57-81C36BEDF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6" y="166879"/>
            <a:ext cx="2273877" cy="3488777"/>
          </a:xfr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3EC22876-7E5D-4D9E-B5FB-42F35EEB2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300" y="360917"/>
            <a:ext cx="2012496" cy="303949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53ED0076-339B-473E-84D5-11435E3AE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15" y="184949"/>
            <a:ext cx="2179905" cy="334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4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56B40-549D-4653-97EC-C8AE11CA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solidFill>
                  <a:schemeClr val="bg1"/>
                </a:solidFill>
                <a:latin typeface="Trebuchet MS" panose="020B0603020202020204" pitchFamily="34" charset="0"/>
              </a:rPr>
              <a:t>Fantasy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8B68A1C-5CA7-42DB-BB08-168BAA3920B5}"/>
              </a:ext>
            </a:extLst>
          </p:cNvPr>
          <p:cNvSpPr txBox="1"/>
          <p:nvPr/>
        </p:nvSpPr>
        <p:spPr>
          <a:xfrm>
            <a:off x="5664201" y="4669979"/>
            <a:ext cx="5692774" cy="1173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Dark Spell by Gill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Arbuthnott</a:t>
            </a:r>
            <a:endParaRPr lang="en-US" sz="2800" dirty="0">
              <a:solidFill>
                <a:schemeClr val="bg1">
                  <a:alpha val="80000"/>
                </a:schemeClr>
              </a:solidFill>
              <a:latin typeface="Trebuchet MS" panose="020B0603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First Aid for Fairies by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Lari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 Don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The Owl Service by Alan Garner</a:t>
            </a:r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9388BEFD-3DDE-4346-A4F2-62AB45165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64" y="190400"/>
            <a:ext cx="2295602" cy="3504736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C1794B-75CC-4596-8984-65166E7A6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38" y="312741"/>
            <a:ext cx="2295602" cy="3116259"/>
          </a:xfrm>
          <a:prstGeom prst="rect">
            <a:avLst/>
          </a:prstGeom>
        </p:spPr>
      </p:pic>
      <p:pic>
        <p:nvPicPr>
          <p:cNvPr id="13" name="Picture 1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03A2B4F7-FB69-4AFE-A9C5-C7B6193D7F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264" y="12128"/>
            <a:ext cx="2301443" cy="35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55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56B40-549D-4653-97EC-C8AE11CA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" y="4669978"/>
            <a:ext cx="4859110" cy="11737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kern="1200" dirty="0">
                <a:solidFill>
                  <a:schemeClr val="bg1"/>
                </a:solidFill>
                <a:latin typeface="Trebuchet MS" panose="020B0603020202020204" pitchFamily="34" charset="0"/>
              </a:rPr>
              <a:t>Graphic Novels/Manga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8B68A1C-5CA7-42DB-BB08-168BAA3920B5}"/>
              </a:ext>
            </a:extLst>
          </p:cNvPr>
          <p:cNvSpPr txBox="1"/>
          <p:nvPr/>
        </p:nvSpPr>
        <p:spPr>
          <a:xfrm>
            <a:off x="5229224" y="4669978"/>
            <a:ext cx="6124576" cy="1173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Naruto by Masashi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Kishimoto</a:t>
            </a:r>
            <a:endParaRPr lang="en-US" sz="2800" dirty="0">
              <a:solidFill>
                <a:schemeClr val="bg1">
                  <a:alpha val="80000"/>
                </a:schemeClr>
              </a:solidFill>
              <a:latin typeface="Trebuchet MS" panose="020B0603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Hansel and Gretel by Neil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Gaiman</a:t>
            </a:r>
            <a:endParaRPr lang="en-US" sz="2800" dirty="0">
              <a:solidFill>
                <a:schemeClr val="bg1">
                  <a:alpha val="80000"/>
                </a:schemeClr>
              </a:solidFill>
              <a:latin typeface="Trebuchet MS" panose="020B0603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  <a:latin typeface="Trebuchet MS" panose="020B0603020202020204" pitchFamily="34" charset="0"/>
              </a:rPr>
              <a:t>Maus by Art Spiegelman</a:t>
            </a:r>
          </a:p>
        </p:txBody>
      </p:sp>
      <p:pic>
        <p:nvPicPr>
          <p:cNvPr id="8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2546CA02-B8E1-48EA-B3F8-B114D416D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638"/>
            <a:ext cx="2365280" cy="3478354"/>
          </a:xfr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0B45597-E62C-4981-9B49-E9B47B772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386" y="125311"/>
            <a:ext cx="2365280" cy="3278370"/>
          </a:xfrm>
          <a:prstGeom prst="rect">
            <a:avLst/>
          </a:prstGeom>
        </p:spPr>
      </p:pic>
      <p:pic>
        <p:nvPicPr>
          <p:cNvPr id="14" name="Picture 13" descr="A picture containing arrow&#10;&#10;Description automatically generated">
            <a:extLst>
              <a:ext uri="{FF2B5EF4-FFF2-40B4-BE49-F238E27FC236}">
                <a16:creationId xmlns:a16="http://schemas.microsoft.com/office/drawing/2014/main" id="{E51B6E13-D551-4AEA-805A-15B5F3CAAE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2" y="277478"/>
            <a:ext cx="22764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52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220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Trebuchet MS</vt:lpstr>
      <vt:lpstr>Office Theme</vt:lpstr>
      <vt:lpstr> Book Recommendations </vt:lpstr>
      <vt:lpstr>Adventure</vt:lpstr>
      <vt:lpstr>Animal</vt:lpstr>
      <vt:lpstr>Biography</vt:lpstr>
      <vt:lpstr>Comedy</vt:lpstr>
      <vt:lpstr>Crime/Mystery</vt:lpstr>
      <vt:lpstr>Family/School</vt:lpstr>
      <vt:lpstr>Fantasy</vt:lpstr>
      <vt:lpstr>Graphic Novels/Manga</vt:lpstr>
      <vt:lpstr>Sport</vt:lpstr>
      <vt:lpstr>War/History</vt:lpstr>
      <vt:lpstr>Teen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Book Recommendations </dc:title>
  <dc:creator>Kirsten Scott</dc:creator>
  <cp:lastModifiedBy>Kirsten Scott</cp:lastModifiedBy>
  <cp:revision>13</cp:revision>
  <dcterms:created xsi:type="dcterms:W3CDTF">2022-03-28T08:11:47Z</dcterms:created>
  <dcterms:modified xsi:type="dcterms:W3CDTF">2022-03-28T09:34:06Z</dcterms:modified>
</cp:coreProperties>
</file>