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0" r:id="rId3"/>
    <p:sldId id="259" r:id="rId4"/>
    <p:sldId id="262" r:id="rId5"/>
    <p:sldId id="257"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7" d="100"/>
          <a:sy n="57" d="100"/>
        </p:scale>
        <p:origin x="108"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E714B-E4CB-45E5-8978-3BCBF018AD5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2370A3D-0D3A-4584-B304-9653A0B1023F}">
      <dgm:prSet/>
      <dgm:spPr/>
      <dgm:t>
        <a:bodyPr/>
        <a:lstStyle/>
        <a:p>
          <a:r>
            <a:rPr lang="en-GB"/>
            <a:t>Horrible Histories: The Rotten Romans</a:t>
          </a:r>
          <a:endParaRPr lang="en-US"/>
        </a:p>
      </dgm:t>
    </dgm:pt>
    <dgm:pt modelId="{77E58D95-BDB6-40AF-AC5A-8744D5F895EB}" type="parTrans" cxnId="{5F2F156B-7EAD-4A59-87FF-897C0E8410E9}">
      <dgm:prSet/>
      <dgm:spPr/>
      <dgm:t>
        <a:bodyPr/>
        <a:lstStyle/>
        <a:p>
          <a:endParaRPr lang="en-US"/>
        </a:p>
      </dgm:t>
    </dgm:pt>
    <dgm:pt modelId="{6D8D2FBC-9405-4535-9435-5468127566D7}" type="sibTrans" cxnId="{5F2F156B-7EAD-4A59-87FF-897C0E8410E9}">
      <dgm:prSet/>
      <dgm:spPr/>
      <dgm:t>
        <a:bodyPr/>
        <a:lstStyle/>
        <a:p>
          <a:endParaRPr lang="en-US"/>
        </a:p>
      </dgm:t>
    </dgm:pt>
    <dgm:pt modelId="{4890FCD0-5C5D-4D6B-9B4D-1E790933E7FD}">
      <dgm:prSet/>
      <dgm:spPr/>
      <dgm:t>
        <a:bodyPr/>
        <a:lstStyle/>
        <a:p>
          <a:r>
            <a:rPr lang="en-GB"/>
            <a:t>The Book Thief</a:t>
          </a:r>
          <a:endParaRPr lang="en-US"/>
        </a:p>
      </dgm:t>
    </dgm:pt>
    <dgm:pt modelId="{9906197A-6FBF-4C7E-AC2B-6148E4780027}" type="parTrans" cxnId="{7E0ABD2C-170D-4CD0-80D4-F98EF11A177A}">
      <dgm:prSet/>
      <dgm:spPr/>
      <dgm:t>
        <a:bodyPr/>
        <a:lstStyle/>
        <a:p>
          <a:endParaRPr lang="en-US"/>
        </a:p>
      </dgm:t>
    </dgm:pt>
    <dgm:pt modelId="{5CBFAB14-FCE5-48B9-8619-EF5ADEAAD6FD}" type="sibTrans" cxnId="{7E0ABD2C-170D-4CD0-80D4-F98EF11A177A}">
      <dgm:prSet/>
      <dgm:spPr/>
      <dgm:t>
        <a:bodyPr/>
        <a:lstStyle/>
        <a:p>
          <a:endParaRPr lang="en-US"/>
        </a:p>
      </dgm:t>
    </dgm:pt>
    <dgm:pt modelId="{86D6949D-47F9-48B3-BD4B-4DAE258C4ABD}">
      <dgm:prSet/>
      <dgm:spPr/>
      <dgm:t>
        <a:bodyPr/>
        <a:lstStyle/>
        <a:p>
          <a:r>
            <a:rPr lang="en-GB"/>
            <a:t>War Horse</a:t>
          </a:r>
          <a:endParaRPr lang="en-US"/>
        </a:p>
      </dgm:t>
    </dgm:pt>
    <dgm:pt modelId="{506352C2-7CB3-4741-9F23-25658B312823}" type="parTrans" cxnId="{13829022-4D3A-4CCB-9F62-908CFBDEDE7E}">
      <dgm:prSet/>
      <dgm:spPr/>
      <dgm:t>
        <a:bodyPr/>
        <a:lstStyle/>
        <a:p>
          <a:endParaRPr lang="en-US"/>
        </a:p>
      </dgm:t>
    </dgm:pt>
    <dgm:pt modelId="{A80B05E6-BDAD-4BF3-B794-54E739CB57D0}" type="sibTrans" cxnId="{13829022-4D3A-4CCB-9F62-908CFBDEDE7E}">
      <dgm:prSet/>
      <dgm:spPr/>
      <dgm:t>
        <a:bodyPr/>
        <a:lstStyle/>
        <a:p>
          <a:endParaRPr lang="en-US"/>
        </a:p>
      </dgm:t>
    </dgm:pt>
    <dgm:pt modelId="{239E487A-4539-4C30-85A3-C9B8ACF78AAB}">
      <dgm:prSet/>
      <dgm:spPr/>
      <dgm:t>
        <a:bodyPr/>
        <a:lstStyle/>
        <a:p>
          <a:r>
            <a:rPr lang="en-GB"/>
            <a:t>Boy in the Striped Pyjamas</a:t>
          </a:r>
          <a:endParaRPr lang="en-US"/>
        </a:p>
      </dgm:t>
    </dgm:pt>
    <dgm:pt modelId="{C5F1A333-3B47-4BB9-AC88-F6ACAEFFDB71}" type="parTrans" cxnId="{1F079C6C-BE03-4BB4-8FB4-D3A25E44D2E0}">
      <dgm:prSet/>
      <dgm:spPr/>
      <dgm:t>
        <a:bodyPr/>
        <a:lstStyle/>
        <a:p>
          <a:endParaRPr lang="en-US"/>
        </a:p>
      </dgm:t>
    </dgm:pt>
    <dgm:pt modelId="{3EAF9345-F3FC-46D0-AC95-BE6BC51EB0AA}" type="sibTrans" cxnId="{1F079C6C-BE03-4BB4-8FB4-D3A25E44D2E0}">
      <dgm:prSet/>
      <dgm:spPr/>
      <dgm:t>
        <a:bodyPr/>
        <a:lstStyle/>
        <a:p>
          <a:endParaRPr lang="en-US"/>
        </a:p>
      </dgm:t>
    </dgm:pt>
    <dgm:pt modelId="{F00A7DBC-8B94-42AE-AFF8-1BDF67128DA2}" type="pres">
      <dgm:prSet presAssocID="{8E7E714B-E4CB-45E5-8978-3BCBF018AD5E}" presName="vert0" presStyleCnt="0">
        <dgm:presLayoutVars>
          <dgm:dir/>
          <dgm:animOne val="branch"/>
          <dgm:animLvl val="lvl"/>
        </dgm:presLayoutVars>
      </dgm:prSet>
      <dgm:spPr/>
    </dgm:pt>
    <dgm:pt modelId="{BD4E0E36-6CE6-4B8E-9195-2F77519BA91E}" type="pres">
      <dgm:prSet presAssocID="{22370A3D-0D3A-4584-B304-9653A0B1023F}" presName="thickLine" presStyleLbl="alignNode1" presStyleIdx="0" presStyleCnt="4"/>
      <dgm:spPr/>
    </dgm:pt>
    <dgm:pt modelId="{2798E3DD-4734-402E-AA14-11F8A04B6A93}" type="pres">
      <dgm:prSet presAssocID="{22370A3D-0D3A-4584-B304-9653A0B1023F}" presName="horz1" presStyleCnt="0"/>
      <dgm:spPr/>
    </dgm:pt>
    <dgm:pt modelId="{5DE60763-13B5-4D98-B5C4-7A7BDEB79D15}" type="pres">
      <dgm:prSet presAssocID="{22370A3D-0D3A-4584-B304-9653A0B1023F}" presName="tx1" presStyleLbl="revTx" presStyleIdx="0" presStyleCnt="4"/>
      <dgm:spPr/>
    </dgm:pt>
    <dgm:pt modelId="{981B3E46-5DA6-4A23-8F02-AC10DA8811A7}" type="pres">
      <dgm:prSet presAssocID="{22370A3D-0D3A-4584-B304-9653A0B1023F}" presName="vert1" presStyleCnt="0"/>
      <dgm:spPr/>
    </dgm:pt>
    <dgm:pt modelId="{D62062A8-E483-4128-8E63-D6293E4F3106}" type="pres">
      <dgm:prSet presAssocID="{4890FCD0-5C5D-4D6B-9B4D-1E790933E7FD}" presName="thickLine" presStyleLbl="alignNode1" presStyleIdx="1" presStyleCnt="4"/>
      <dgm:spPr/>
    </dgm:pt>
    <dgm:pt modelId="{F9D4768C-6000-4D13-AC03-437D94FD5491}" type="pres">
      <dgm:prSet presAssocID="{4890FCD0-5C5D-4D6B-9B4D-1E790933E7FD}" presName="horz1" presStyleCnt="0"/>
      <dgm:spPr/>
    </dgm:pt>
    <dgm:pt modelId="{0A2400B7-FE88-4AC9-9D72-63158FB4B504}" type="pres">
      <dgm:prSet presAssocID="{4890FCD0-5C5D-4D6B-9B4D-1E790933E7FD}" presName="tx1" presStyleLbl="revTx" presStyleIdx="1" presStyleCnt="4"/>
      <dgm:spPr/>
    </dgm:pt>
    <dgm:pt modelId="{460F1466-3348-4714-B419-F1DE540FBA73}" type="pres">
      <dgm:prSet presAssocID="{4890FCD0-5C5D-4D6B-9B4D-1E790933E7FD}" presName="vert1" presStyleCnt="0"/>
      <dgm:spPr/>
    </dgm:pt>
    <dgm:pt modelId="{1A4C4265-92F7-4C1E-A076-6C1C12C5D97E}" type="pres">
      <dgm:prSet presAssocID="{86D6949D-47F9-48B3-BD4B-4DAE258C4ABD}" presName="thickLine" presStyleLbl="alignNode1" presStyleIdx="2" presStyleCnt="4"/>
      <dgm:spPr/>
    </dgm:pt>
    <dgm:pt modelId="{7C159668-7B9C-42EB-A841-A8EF658DD787}" type="pres">
      <dgm:prSet presAssocID="{86D6949D-47F9-48B3-BD4B-4DAE258C4ABD}" presName="horz1" presStyleCnt="0"/>
      <dgm:spPr/>
    </dgm:pt>
    <dgm:pt modelId="{65A96D2F-F7E7-4154-90A2-8DA23001ECE3}" type="pres">
      <dgm:prSet presAssocID="{86D6949D-47F9-48B3-BD4B-4DAE258C4ABD}" presName="tx1" presStyleLbl="revTx" presStyleIdx="2" presStyleCnt="4"/>
      <dgm:spPr/>
    </dgm:pt>
    <dgm:pt modelId="{F12E0614-4F6F-4DCF-B236-5474E8C132D1}" type="pres">
      <dgm:prSet presAssocID="{86D6949D-47F9-48B3-BD4B-4DAE258C4ABD}" presName="vert1" presStyleCnt="0"/>
      <dgm:spPr/>
    </dgm:pt>
    <dgm:pt modelId="{96005F6E-218D-4D5F-AF16-332488B504CF}" type="pres">
      <dgm:prSet presAssocID="{239E487A-4539-4C30-85A3-C9B8ACF78AAB}" presName="thickLine" presStyleLbl="alignNode1" presStyleIdx="3" presStyleCnt="4"/>
      <dgm:spPr/>
    </dgm:pt>
    <dgm:pt modelId="{6C84A6EE-3AD7-4488-A873-DDC7C8E16C3E}" type="pres">
      <dgm:prSet presAssocID="{239E487A-4539-4C30-85A3-C9B8ACF78AAB}" presName="horz1" presStyleCnt="0"/>
      <dgm:spPr/>
    </dgm:pt>
    <dgm:pt modelId="{98CE9928-1DDB-48AE-89C2-5A4CF0B0CB5D}" type="pres">
      <dgm:prSet presAssocID="{239E487A-4539-4C30-85A3-C9B8ACF78AAB}" presName="tx1" presStyleLbl="revTx" presStyleIdx="3" presStyleCnt="4"/>
      <dgm:spPr/>
    </dgm:pt>
    <dgm:pt modelId="{56CB8E1F-9AD7-4A6C-9A39-5AC3A05DB471}" type="pres">
      <dgm:prSet presAssocID="{239E487A-4539-4C30-85A3-C9B8ACF78AAB}" presName="vert1" presStyleCnt="0"/>
      <dgm:spPr/>
    </dgm:pt>
  </dgm:ptLst>
  <dgm:cxnLst>
    <dgm:cxn modelId="{13829022-4D3A-4CCB-9F62-908CFBDEDE7E}" srcId="{8E7E714B-E4CB-45E5-8978-3BCBF018AD5E}" destId="{86D6949D-47F9-48B3-BD4B-4DAE258C4ABD}" srcOrd="2" destOrd="0" parTransId="{506352C2-7CB3-4741-9F23-25658B312823}" sibTransId="{A80B05E6-BDAD-4BF3-B794-54E739CB57D0}"/>
    <dgm:cxn modelId="{7E0ABD2C-170D-4CD0-80D4-F98EF11A177A}" srcId="{8E7E714B-E4CB-45E5-8978-3BCBF018AD5E}" destId="{4890FCD0-5C5D-4D6B-9B4D-1E790933E7FD}" srcOrd="1" destOrd="0" parTransId="{9906197A-6FBF-4C7E-AC2B-6148E4780027}" sibTransId="{5CBFAB14-FCE5-48B9-8619-EF5ADEAAD6FD}"/>
    <dgm:cxn modelId="{A3E69D36-A5B0-4476-B361-44C4A8F9C0A0}" type="presOf" srcId="{4890FCD0-5C5D-4D6B-9B4D-1E790933E7FD}" destId="{0A2400B7-FE88-4AC9-9D72-63158FB4B504}" srcOrd="0" destOrd="0" presId="urn:microsoft.com/office/officeart/2008/layout/LinedList"/>
    <dgm:cxn modelId="{5F2F156B-7EAD-4A59-87FF-897C0E8410E9}" srcId="{8E7E714B-E4CB-45E5-8978-3BCBF018AD5E}" destId="{22370A3D-0D3A-4584-B304-9653A0B1023F}" srcOrd="0" destOrd="0" parTransId="{77E58D95-BDB6-40AF-AC5A-8744D5F895EB}" sibTransId="{6D8D2FBC-9405-4535-9435-5468127566D7}"/>
    <dgm:cxn modelId="{BF82084C-8ADA-4503-92FB-187CCAF5700B}" type="presOf" srcId="{239E487A-4539-4C30-85A3-C9B8ACF78AAB}" destId="{98CE9928-1DDB-48AE-89C2-5A4CF0B0CB5D}" srcOrd="0" destOrd="0" presId="urn:microsoft.com/office/officeart/2008/layout/LinedList"/>
    <dgm:cxn modelId="{1F079C6C-BE03-4BB4-8FB4-D3A25E44D2E0}" srcId="{8E7E714B-E4CB-45E5-8978-3BCBF018AD5E}" destId="{239E487A-4539-4C30-85A3-C9B8ACF78AAB}" srcOrd="3" destOrd="0" parTransId="{C5F1A333-3B47-4BB9-AC88-F6ACAEFFDB71}" sibTransId="{3EAF9345-F3FC-46D0-AC95-BE6BC51EB0AA}"/>
    <dgm:cxn modelId="{14819251-A0A1-47AD-AE11-37900FBA1304}" type="presOf" srcId="{22370A3D-0D3A-4584-B304-9653A0B1023F}" destId="{5DE60763-13B5-4D98-B5C4-7A7BDEB79D15}" srcOrd="0" destOrd="0" presId="urn:microsoft.com/office/officeart/2008/layout/LinedList"/>
    <dgm:cxn modelId="{320BE586-E547-4BB5-910C-A7A08FE067A2}" type="presOf" srcId="{8E7E714B-E4CB-45E5-8978-3BCBF018AD5E}" destId="{F00A7DBC-8B94-42AE-AFF8-1BDF67128DA2}" srcOrd="0" destOrd="0" presId="urn:microsoft.com/office/officeart/2008/layout/LinedList"/>
    <dgm:cxn modelId="{933D89BC-65B5-43EB-A2C0-430388EF4E28}" type="presOf" srcId="{86D6949D-47F9-48B3-BD4B-4DAE258C4ABD}" destId="{65A96D2F-F7E7-4154-90A2-8DA23001ECE3}" srcOrd="0" destOrd="0" presId="urn:microsoft.com/office/officeart/2008/layout/LinedList"/>
    <dgm:cxn modelId="{F3F9C5AC-A110-408A-8FB7-908344DEC71E}" type="presParOf" srcId="{F00A7DBC-8B94-42AE-AFF8-1BDF67128DA2}" destId="{BD4E0E36-6CE6-4B8E-9195-2F77519BA91E}" srcOrd="0" destOrd="0" presId="urn:microsoft.com/office/officeart/2008/layout/LinedList"/>
    <dgm:cxn modelId="{2318C97E-8131-48D1-A167-F58815F6A23C}" type="presParOf" srcId="{F00A7DBC-8B94-42AE-AFF8-1BDF67128DA2}" destId="{2798E3DD-4734-402E-AA14-11F8A04B6A93}" srcOrd="1" destOrd="0" presId="urn:microsoft.com/office/officeart/2008/layout/LinedList"/>
    <dgm:cxn modelId="{C0251F1B-F8E2-4291-8EB2-A63925F616BD}" type="presParOf" srcId="{2798E3DD-4734-402E-AA14-11F8A04B6A93}" destId="{5DE60763-13B5-4D98-B5C4-7A7BDEB79D15}" srcOrd="0" destOrd="0" presId="urn:microsoft.com/office/officeart/2008/layout/LinedList"/>
    <dgm:cxn modelId="{C4BB296A-1642-42D1-BECA-1520E0CFECAB}" type="presParOf" srcId="{2798E3DD-4734-402E-AA14-11F8A04B6A93}" destId="{981B3E46-5DA6-4A23-8F02-AC10DA8811A7}" srcOrd="1" destOrd="0" presId="urn:microsoft.com/office/officeart/2008/layout/LinedList"/>
    <dgm:cxn modelId="{9407B42D-1C67-49B0-9201-A36E5EF54DF3}" type="presParOf" srcId="{F00A7DBC-8B94-42AE-AFF8-1BDF67128DA2}" destId="{D62062A8-E483-4128-8E63-D6293E4F3106}" srcOrd="2" destOrd="0" presId="urn:microsoft.com/office/officeart/2008/layout/LinedList"/>
    <dgm:cxn modelId="{9F89222A-98CF-4E43-80F0-C969F980F934}" type="presParOf" srcId="{F00A7DBC-8B94-42AE-AFF8-1BDF67128DA2}" destId="{F9D4768C-6000-4D13-AC03-437D94FD5491}" srcOrd="3" destOrd="0" presId="urn:microsoft.com/office/officeart/2008/layout/LinedList"/>
    <dgm:cxn modelId="{62E183FD-EF82-49F0-8938-CB2EBCB4DA9C}" type="presParOf" srcId="{F9D4768C-6000-4D13-AC03-437D94FD5491}" destId="{0A2400B7-FE88-4AC9-9D72-63158FB4B504}" srcOrd="0" destOrd="0" presId="urn:microsoft.com/office/officeart/2008/layout/LinedList"/>
    <dgm:cxn modelId="{87DF7A76-F2ED-4364-9944-3440C3B8AAAC}" type="presParOf" srcId="{F9D4768C-6000-4D13-AC03-437D94FD5491}" destId="{460F1466-3348-4714-B419-F1DE540FBA73}" srcOrd="1" destOrd="0" presId="urn:microsoft.com/office/officeart/2008/layout/LinedList"/>
    <dgm:cxn modelId="{5C993C10-05D5-4A67-8964-B6F0FB0C4771}" type="presParOf" srcId="{F00A7DBC-8B94-42AE-AFF8-1BDF67128DA2}" destId="{1A4C4265-92F7-4C1E-A076-6C1C12C5D97E}" srcOrd="4" destOrd="0" presId="urn:microsoft.com/office/officeart/2008/layout/LinedList"/>
    <dgm:cxn modelId="{E02D9AAB-7DEB-471B-A96B-59E9FF49E950}" type="presParOf" srcId="{F00A7DBC-8B94-42AE-AFF8-1BDF67128DA2}" destId="{7C159668-7B9C-42EB-A841-A8EF658DD787}" srcOrd="5" destOrd="0" presId="urn:microsoft.com/office/officeart/2008/layout/LinedList"/>
    <dgm:cxn modelId="{6E18CE37-50A8-4159-A7AB-34EF996F9F5C}" type="presParOf" srcId="{7C159668-7B9C-42EB-A841-A8EF658DD787}" destId="{65A96D2F-F7E7-4154-90A2-8DA23001ECE3}" srcOrd="0" destOrd="0" presId="urn:microsoft.com/office/officeart/2008/layout/LinedList"/>
    <dgm:cxn modelId="{13F646F5-B800-408F-B790-670EDF6E417A}" type="presParOf" srcId="{7C159668-7B9C-42EB-A841-A8EF658DD787}" destId="{F12E0614-4F6F-4DCF-B236-5474E8C132D1}" srcOrd="1" destOrd="0" presId="urn:microsoft.com/office/officeart/2008/layout/LinedList"/>
    <dgm:cxn modelId="{FEE76B5B-031B-4FDB-A7A4-45187A76438C}" type="presParOf" srcId="{F00A7DBC-8B94-42AE-AFF8-1BDF67128DA2}" destId="{96005F6E-218D-4D5F-AF16-332488B504CF}" srcOrd="6" destOrd="0" presId="urn:microsoft.com/office/officeart/2008/layout/LinedList"/>
    <dgm:cxn modelId="{C9B89C8E-36E5-4971-AF00-86D4F9A7F634}" type="presParOf" srcId="{F00A7DBC-8B94-42AE-AFF8-1BDF67128DA2}" destId="{6C84A6EE-3AD7-4488-A873-DDC7C8E16C3E}" srcOrd="7" destOrd="0" presId="urn:microsoft.com/office/officeart/2008/layout/LinedList"/>
    <dgm:cxn modelId="{96279925-6250-4532-B84A-8B9A84054FB1}" type="presParOf" srcId="{6C84A6EE-3AD7-4488-A873-DDC7C8E16C3E}" destId="{98CE9928-1DDB-48AE-89C2-5A4CF0B0CB5D}" srcOrd="0" destOrd="0" presId="urn:microsoft.com/office/officeart/2008/layout/LinedList"/>
    <dgm:cxn modelId="{C5D4E84A-AEFC-41DC-A6B4-5A66D4079E7F}" type="presParOf" srcId="{6C84A6EE-3AD7-4488-A873-DDC7C8E16C3E}" destId="{56CB8E1F-9AD7-4A6C-9A39-5AC3A05DB4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8948EA-A76B-4C6A-9D0A-B5C1C820B5C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351CE79-16E1-4FF9-885E-389CCD7EC961}">
      <dgm:prSet/>
      <dgm:spPr/>
      <dgm:t>
        <a:bodyPr/>
        <a:lstStyle/>
        <a:p>
          <a:r>
            <a:rPr lang="en-GB"/>
            <a:t>From the books you have read from the school library whilst at school, or any books you have read at home or at primary school, you are going to create a book menu.</a:t>
          </a:r>
          <a:endParaRPr lang="en-US"/>
        </a:p>
      </dgm:t>
    </dgm:pt>
    <dgm:pt modelId="{0A4B47D0-6C7B-4513-A8EC-D43C487095C4}" type="parTrans" cxnId="{CFA8BB7E-46F0-4B28-8268-9C982A630004}">
      <dgm:prSet/>
      <dgm:spPr/>
      <dgm:t>
        <a:bodyPr/>
        <a:lstStyle/>
        <a:p>
          <a:endParaRPr lang="en-US"/>
        </a:p>
      </dgm:t>
    </dgm:pt>
    <dgm:pt modelId="{A0CFFE86-9CCE-4083-98A4-1F8D2BE5C62F}" type="sibTrans" cxnId="{CFA8BB7E-46F0-4B28-8268-9C982A630004}">
      <dgm:prSet/>
      <dgm:spPr/>
      <dgm:t>
        <a:bodyPr/>
        <a:lstStyle/>
        <a:p>
          <a:endParaRPr lang="en-US"/>
        </a:p>
      </dgm:t>
    </dgm:pt>
    <dgm:pt modelId="{43896837-F308-4CC8-8EFD-5E4F6DB15E49}">
      <dgm:prSet/>
      <dgm:spPr/>
      <dgm:t>
        <a:bodyPr/>
        <a:lstStyle/>
        <a:p>
          <a:r>
            <a:rPr lang="en-GB" dirty="0"/>
            <a:t>You must choose three of your favourite books – one for your starter, one for your main course, and one for your dessert. And be ready to say why you have chosen them.</a:t>
          </a:r>
          <a:endParaRPr lang="en-US" dirty="0"/>
        </a:p>
      </dgm:t>
    </dgm:pt>
    <dgm:pt modelId="{34359DE7-D168-4419-8262-B7255833322D}" type="parTrans" cxnId="{F307D2F5-D41B-444D-9E4E-E16A898E00B4}">
      <dgm:prSet/>
      <dgm:spPr/>
      <dgm:t>
        <a:bodyPr/>
        <a:lstStyle/>
        <a:p>
          <a:endParaRPr lang="en-US"/>
        </a:p>
      </dgm:t>
    </dgm:pt>
    <dgm:pt modelId="{688BEE03-101A-4CC7-9F85-04F482B3FDD9}" type="sibTrans" cxnId="{F307D2F5-D41B-444D-9E4E-E16A898E00B4}">
      <dgm:prSet/>
      <dgm:spPr/>
      <dgm:t>
        <a:bodyPr/>
        <a:lstStyle/>
        <a:p>
          <a:endParaRPr lang="en-US"/>
        </a:p>
      </dgm:t>
    </dgm:pt>
    <dgm:pt modelId="{43044575-DC5A-435B-8618-D348523D4612}">
      <dgm:prSet/>
      <dgm:spPr/>
      <dgm:t>
        <a:bodyPr/>
        <a:lstStyle/>
        <a:p>
          <a:r>
            <a:rPr lang="en-GB"/>
            <a:t>The best and most interesting menus will be displayed online.</a:t>
          </a:r>
          <a:endParaRPr lang="en-US"/>
        </a:p>
      </dgm:t>
    </dgm:pt>
    <dgm:pt modelId="{0E2E7CA1-8E83-42D3-ABEB-6F9D12B589F4}" type="parTrans" cxnId="{1369DFD5-3F58-4017-8544-BE3E9B870E1D}">
      <dgm:prSet/>
      <dgm:spPr/>
      <dgm:t>
        <a:bodyPr/>
        <a:lstStyle/>
        <a:p>
          <a:endParaRPr lang="en-US"/>
        </a:p>
      </dgm:t>
    </dgm:pt>
    <dgm:pt modelId="{DC97E84E-B60B-4E57-80C9-E9FF02E41378}" type="sibTrans" cxnId="{1369DFD5-3F58-4017-8544-BE3E9B870E1D}">
      <dgm:prSet/>
      <dgm:spPr/>
      <dgm:t>
        <a:bodyPr/>
        <a:lstStyle/>
        <a:p>
          <a:endParaRPr lang="en-US"/>
        </a:p>
      </dgm:t>
    </dgm:pt>
    <dgm:pt modelId="{1D9C7BD1-F92E-4E53-9961-730D0E8EEC79}">
      <dgm:prSet/>
      <dgm:spPr/>
      <dgm:t>
        <a:bodyPr/>
        <a:lstStyle/>
        <a:p>
          <a:r>
            <a:rPr lang="en-GB" dirty="0"/>
            <a:t>Here is my book menu.</a:t>
          </a:r>
          <a:endParaRPr lang="en-US" dirty="0"/>
        </a:p>
      </dgm:t>
    </dgm:pt>
    <dgm:pt modelId="{4F419E5F-760C-4654-B846-030AF5D261CB}" type="parTrans" cxnId="{21F25434-FD0C-4A19-8CB6-F3CD42114AF3}">
      <dgm:prSet/>
      <dgm:spPr/>
      <dgm:t>
        <a:bodyPr/>
        <a:lstStyle/>
        <a:p>
          <a:endParaRPr lang="en-US"/>
        </a:p>
      </dgm:t>
    </dgm:pt>
    <dgm:pt modelId="{28BC2673-B4BA-45AE-A642-B9934ED432CB}" type="sibTrans" cxnId="{21F25434-FD0C-4A19-8CB6-F3CD42114AF3}">
      <dgm:prSet/>
      <dgm:spPr/>
      <dgm:t>
        <a:bodyPr/>
        <a:lstStyle/>
        <a:p>
          <a:endParaRPr lang="en-US"/>
        </a:p>
      </dgm:t>
    </dgm:pt>
    <dgm:pt modelId="{6998B527-93B4-42DD-B8F1-B7194BB77B83}" type="pres">
      <dgm:prSet presAssocID="{BB8948EA-A76B-4C6A-9D0A-B5C1C820B5C6}" presName="vert0" presStyleCnt="0">
        <dgm:presLayoutVars>
          <dgm:dir/>
          <dgm:animOne val="branch"/>
          <dgm:animLvl val="lvl"/>
        </dgm:presLayoutVars>
      </dgm:prSet>
      <dgm:spPr/>
    </dgm:pt>
    <dgm:pt modelId="{7C1574F7-370F-48C5-904A-8D9A40B444E9}" type="pres">
      <dgm:prSet presAssocID="{8351CE79-16E1-4FF9-885E-389CCD7EC961}" presName="thickLine" presStyleLbl="alignNode1" presStyleIdx="0" presStyleCnt="4"/>
      <dgm:spPr/>
    </dgm:pt>
    <dgm:pt modelId="{79722380-D985-4C71-BF13-8250788EE4EC}" type="pres">
      <dgm:prSet presAssocID="{8351CE79-16E1-4FF9-885E-389CCD7EC961}" presName="horz1" presStyleCnt="0"/>
      <dgm:spPr/>
    </dgm:pt>
    <dgm:pt modelId="{CEFB87EC-41D3-4761-AD7A-F33290C2306A}" type="pres">
      <dgm:prSet presAssocID="{8351CE79-16E1-4FF9-885E-389CCD7EC961}" presName="tx1" presStyleLbl="revTx" presStyleIdx="0" presStyleCnt="4"/>
      <dgm:spPr/>
    </dgm:pt>
    <dgm:pt modelId="{8812F9E8-2432-4C87-B9C2-BF204A7E5C09}" type="pres">
      <dgm:prSet presAssocID="{8351CE79-16E1-4FF9-885E-389CCD7EC961}" presName="vert1" presStyleCnt="0"/>
      <dgm:spPr/>
    </dgm:pt>
    <dgm:pt modelId="{9101DAD3-4E31-437C-A42F-16BEC6C8742B}" type="pres">
      <dgm:prSet presAssocID="{43896837-F308-4CC8-8EFD-5E4F6DB15E49}" presName="thickLine" presStyleLbl="alignNode1" presStyleIdx="1" presStyleCnt="4"/>
      <dgm:spPr/>
    </dgm:pt>
    <dgm:pt modelId="{F357AC52-5B2E-48A9-A011-A71C070D48A6}" type="pres">
      <dgm:prSet presAssocID="{43896837-F308-4CC8-8EFD-5E4F6DB15E49}" presName="horz1" presStyleCnt="0"/>
      <dgm:spPr/>
    </dgm:pt>
    <dgm:pt modelId="{0623DEDE-0E67-4EE5-9BEE-29B489F96807}" type="pres">
      <dgm:prSet presAssocID="{43896837-F308-4CC8-8EFD-5E4F6DB15E49}" presName="tx1" presStyleLbl="revTx" presStyleIdx="1" presStyleCnt="4"/>
      <dgm:spPr/>
    </dgm:pt>
    <dgm:pt modelId="{788475FD-5004-4027-A291-96946DB141A1}" type="pres">
      <dgm:prSet presAssocID="{43896837-F308-4CC8-8EFD-5E4F6DB15E49}" presName="vert1" presStyleCnt="0"/>
      <dgm:spPr/>
    </dgm:pt>
    <dgm:pt modelId="{B031C8E9-ED45-4BD1-91AC-F72A05FA3B3C}" type="pres">
      <dgm:prSet presAssocID="{43044575-DC5A-435B-8618-D348523D4612}" presName="thickLine" presStyleLbl="alignNode1" presStyleIdx="2" presStyleCnt="4"/>
      <dgm:spPr/>
    </dgm:pt>
    <dgm:pt modelId="{B352FCCC-56F7-4F2D-8892-A604F0C15857}" type="pres">
      <dgm:prSet presAssocID="{43044575-DC5A-435B-8618-D348523D4612}" presName="horz1" presStyleCnt="0"/>
      <dgm:spPr/>
    </dgm:pt>
    <dgm:pt modelId="{88E87AA8-859C-4DDC-9F0B-12A7DB75DF0C}" type="pres">
      <dgm:prSet presAssocID="{43044575-DC5A-435B-8618-D348523D4612}" presName="tx1" presStyleLbl="revTx" presStyleIdx="2" presStyleCnt="4"/>
      <dgm:spPr/>
    </dgm:pt>
    <dgm:pt modelId="{AE3CCB88-628A-45A8-B73F-BCDDB24A04B6}" type="pres">
      <dgm:prSet presAssocID="{43044575-DC5A-435B-8618-D348523D4612}" presName="vert1" presStyleCnt="0"/>
      <dgm:spPr/>
    </dgm:pt>
    <dgm:pt modelId="{7081BCF2-CCA7-4E72-B2E4-CDCE1F8600C4}" type="pres">
      <dgm:prSet presAssocID="{1D9C7BD1-F92E-4E53-9961-730D0E8EEC79}" presName="thickLine" presStyleLbl="alignNode1" presStyleIdx="3" presStyleCnt="4"/>
      <dgm:spPr/>
    </dgm:pt>
    <dgm:pt modelId="{C59619AB-070F-4533-880C-6F328A9CD5F1}" type="pres">
      <dgm:prSet presAssocID="{1D9C7BD1-F92E-4E53-9961-730D0E8EEC79}" presName="horz1" presStyleCnt="0"/>
      <dgm:spPr/>
    </dgm:pt>
    <dgm:pt modelId="{17B4257D-AE1D-4B14-9066-3987CBE6DD9A}" type="pres">
      <dgm:prSet presAssocID="{1D9C7BD1-F92E-4E53-9961-730D0E8EEC79}" presName="tx1" presStyleLbl="revTx" presStyleIdx="3" presStyleCnt="4"/>
      <dgm:spPr/>
    </dgm:pt>
    <dgm:pt modelId="{091BDC74-DEA5-455F-937E-08F5429D486F}" type="pres">
      <dgm:prSet presAssocID="{1D9C7BD1-F92E-4E53-9961-730D0E8EEC79}" presName="vert1" presStyleCnt="0"/>
      <dgm:spPr/>
    </dgm:pt>
  </dgm:ptLst>
  <dgm:cxnLst>
    <dgm:cxn modelId="{21F25434-FD0C-4A19-8CB6-F3CD42114AF3}" srcId="{BB8948EA-A76B-4C6A-9D0A-B5C1C820B5C6}" destId="{1D9C7BD1-F92E-4E53-9961-730D0E8EEC79}" srcOrd="3" destOrd="0" parTransId="{4F419E5F-760C-4654-B846-030AF5D261CB}" sibTransId="{28BC2673-B4BA-45AE-A642-B9934ED432CB}"/>
    <dgm:cxn modelId="{D837B849-099D-4F87-B2B0-68AD3B03A7BF}" type="presOf" srcId="{43044575-DC5A-435B-8618-D348523D4612}" destId="{88E87AA8-859C-4DDC-9F0B-12A7DB75DF0C}" srcOrd="0" destOrd="0" presId="urn:microsoft.com/office/officeart/2008/layout/LinedList"/>
    <dgm:cxn modelId="{2F49104C-DC3E-47A5-98A7-1589974E0953}" type="presOf" srcId="{1D9C7BD1-F92E-4E53-9961-730D0E8EEC79}" destId="{17B4257D-AE1D-4B14-9066-3987CBE6DD9A}" srcOrd="0" destOrd="0" presId="urn:microsoft.com/office/officeart/2008/layout/LinedList"/>
    <dgm:cxn modelId="{21C63A4C-2060-4607-83A3-3FDBE4CBCB61}" type="presOf" srcId="{BB8948EA-A76B-4C6A-9D0A-B5C1C820B5C6}" destId="{6998B527-93B4-42DD-B8F1-B7194BB77B83}" srcOrd="0" destOrd="0" presId="urn:microsoft.com/office/officeart/2008/layout/LinedList"/>
    <dgm:cxn modelId="{01B0D373-ECDA-4854-AA8F-81D2496240AB}" type="presOf" srcId="{43896837-F308-4CC8-8EFD-5E4F6DB15E49}" destId="{0623DEDE-0E67-4EE5-9BEE-29B489F96807}" srcOrd="0" destOrd="0" presId="urn:microsoft.com/office/officeart/2008/layout/LinedList"/>
    <dgm:cxn modelId="{CFA8BB7E-46F0-4B28-8268-9C982A630004}" srcId="{BB8948EA-A76B-4C6A-9D0A-B5C1C820B5C6}" destId="{8351CE79-16E1-4FF9-885E-389CCD7EC961}" srcOrd="0" destOrd="0" parTransId="{0A4B47D0-6C7B-4513-A8EC-D43C487095C4}" sibTransId="{A0CFFE86-9CCE-4083-98A4-1F8D2BE5C62F}"/>
    <dgm:cxn modelId="{1369DFD5-3F58-4017-8544-BE3E9B870E1D}" srcId="{BB8948EA-A76B-4C6A-9D0A-B5C1C820B5C6}" destId="{43044575-DC5A-435B-8618-D348523D4612}" srcOrd="2" destOrd="0" parTransId="{0E2E7CA1-8E83-42D3-ABEB-6F9D12B589F4}" sibTransId="{DC97E84E-B60B-4E57-80C9-E9FF02E41378}"/>
    <dgm:cxn modelId="{FC31CEEB-95C6-4424-B804-CF80E6625908}" type="presOf" srcId="{8351CE79-16E1-4FF9-885E-389CCD7EC961}" destId="{CEFB87EC-41D3-4761-AD7A-F33290C2306A}" srcOrd="0" destOrd="0" presId="urn:microsoft.com/office/officeart/2008/layout/LinedList"/>
    <dgm:cxn modelId="{F307D2F5-D41B-444D-9E4E-E16A898E00B4}" srcId="{BB8948EA-A76B-4C6A-9D0A-B5C1C820B5C6}" destId="{43896837-F308-4CC8-8EFD-5E4F6DB15E49}" srcOrd="1" destOrd="0" parTransId="{34359DE7-D168-4419-8262-B7255833322D}" sibTransId="{688BEE03-101A-4CC7-9F85-04F482B3FDD9}"/>
    <dgm:cxn modelId="{9261B68A-6B28-4285-A18E-0AC8B15E3301}" type="presParOf" srcId="{6998B527-93B4-42DD-B8F1-B7194BB77B83}" destId="{7C1574F7-370F-48C5-904A-8D9A40B444E9}" srcOrd="0" destOrd="0" presId="urn:microsoft.com/office/officeart/2008/layout/LinedList"/>
    <dgm:cxn modelId="{A45AC10C-2BF3-483A-AD86-D17F93675E5A}" type="presParOf" srcId="{6998B527-93B4-42DD-B8F1-B7194BB77B83}" destId="{79722380-D985-4C71-BF13-8250788EE4EC}" srcOrd="1" destOrd="0" presId="urn:microsoft.com/office/officeart/2008/layout/LinedList"/>
    <dgm:cxn modelId="{A349E963-6875-437E-BDC6-3227CA03111C}" type="presParOf" srcId="{79722380-D985-4C71-BF13-8250788EE4EC}" destId="{CEFB87EC-41D3-4761-AD7A-F33290C2306A}" srcOrd="0" destOrd="0" presId="urn:microsoft.com/office/officeart/2008/layout/LinedList"/>
    <dgm:cxn modelId="{17051C6E-759F-4F4D-B67D-D2B3406B293A}" type="presParOf" srcId="{79722380-D985-4C71-BF13-8250788EE4EC}" destId="{8812F9E8-2432-4C87-B9C2-BF204A7E5C09}" srcOrd="1" destOrd="0" presId="urn:microsoft.com/office/officeart/2008/layout/LinedList"/>
    <dgm:cxn modelId="{1018603C-2A7E-4562-B94C-750B438C9D49}" type="presParOf" srcId="{6998B527-93B4-42DD-B8F1-B7194BB77B83}" destId="{9101DAD3-4E31-437C-A42F-16BEC6C8742B}" srcOrd="2" destOrd="0" presId="urn:microsoft.com/office/officeart/2008/layout/LinedList"/>
    <dgm:cxn modelId="{35AAD65D-0909-4163-A912-E2C88CE96F98}" type="presParOf" srcId="{6998B527-93B4-42DD-B8F1-B7194BB77B83}" destId="{F357AC52-5B2E-48A9-A011-A71C070D48A6}" srcOrd="3" destOrd="0" presId="urn:microsoft.com/office/officeart/2008/layout/LinedList"/>
    <dgm:cxn modelId="{F52996CF-CF0D-43ED-8E9D-F548EDB36986}" type="presParOf" srcId="{F357AC52-5B2E-48A9-A011-A71C070D48A6}" destId="{0623DEDE-0E67-4EE5-9BEE-29B489F96807}" srcOrd="0" destOrd="0" presId="urn:microsoft.com/office/officeart/2008/layout/LinedList"/>
    <dgm:cxn modelId="{3BEE8F8C-B0B6-4041-8E5B-8F4327E9925E}" type="presParOf" srcId="{F357AC52-5B2E-48A9-A011-A71C070D48A6}" destId="{788475FD-5004-4027-A291-96946DB141A1}" srcOrd="1" destOrd="0" presId="urn:microsoft.com/office/officeart/2008/layout/LinedList"/>
    <dgm:cxn modelId="{05C91D8A-CC7C-4543-84ED-5E0DAB428B7F}" type="presParOf" srcId="{6998B527-93B4-42DD-B8F1-B7194BB77B83}" destId="{B031C8E9-ED45-4BD1-91AC-F72A05FA3B3C}" srcOrd="4" destOrd="0" presId="urn:microsoft.com/office/officeart/2008/layout/LinedList"/>
    <dgm:cxn modelId="{BB44B4AF-06DB-4E7A-8FA5-F66D21BC61DC}" type="presParOf" srcId="{6998B527-93B4-42DD-B8F1-B7194BB77B83}" destId="{B352FCCC-56F7-4F2D-8892-A604F0C15857}" srcOrd="5" destOrd="0" presId="urn:microsoft.com/office/officeart/2008/layout/LinedList"/>
    <dgm:cxn modelId="{EDCA8217-584E-4ED8-B652-CBF3AF86FA40}" type="presParOf" srcId="{B352FCCC-56F7-4F2D-8892-A604F0C15857}" destId="{88E87AA8-859C-4DDC-9F0B-12A7DB75DF0C}" srcOrd="0" destOrd="0" presId="urn:microsoft.com/office/officeart/2008/layout/LinedList"/>
    <dgm:cxn modelId="{E5E0CF50-3B7A-4044-9C1C-5E4743B210CC}" type="presParOf" srcId="{B352FCCC-56F7-4F2D-8892-A604F0C15857}" destId="{AE3CCB88-628A-45A8-B73F-BCDDB24A04B6}" srcOrd="1" destOrd="0" presId="urn:microsoft.com/office/officeart/2008/layout/LinedList"/>
    <dgm:cxn modelId="{FB00135A-F9EE-46BC-854F-D624FA476ED6}" type="presParOf" srcId="{6998B527-93B4-42DD-B8F1-B7194BB77B83}" destId="{7081BCF2-CCA7-4E72-B2E4-CDCE1F8600C4}" srcOrd="6" destOrd="0" presId="urn:microsoft.com/office/officeart/2008/layout/LinedList"/>
    <dgm:cxn modelId="{E976AA06-12D1-4969-80D2-B83F76445677}" type="presParOf" srcId="{6998B527-93B4-42DD-B8F1-B7194BB77B83}" destId="{C59619AB-070F-4533-880C-6F328A9CD5F1}" srcOrd="7" destOrd="0" presId="urn:microsoft.com/office/officeart/2008/layout/LinedList"/>
    <dgm:cxn modelId="{86D31551-8575-4134-9E14-FEE2ABF15F63}" type="presParOf" srcId="{C59619AB-070F-4533-880C-6F328A9CD5F1}" destId="{17B4257D-AE1D-4B14-9066-3987CBE6DD9A}" srcOrd="0" destOrd="0" presId="urn:microsoft.com/office/officeart/2008/layout/LinedList"/>
    <dgm:cxn modelId="{EEDDDD78-F52E-4342-A711-882743ABAE3A}" type="presParOf" srcId="{C59619AB-070F-4533-880C-6F328A9CD5F1}" destId="{091BDC74-DEA5-455F-937E-08F5429D486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E0E36-6CE6-4B8E-9195-2F77519BA91E}">
      <dsp:nvSpPr>
        <dsp:cNvPr id="0" name=""/>
        <dsp:cNvSpPr/>
      </dsp:nvSpPr>
      <dsp:spPr>
        <a:xfrm>
          <a:off x="0" y="0"/>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E60763-13B5-4D98-B5C4-7A7BDEB79D15}">
      <dsp:nvSpPr>
        <dsp:cNvPr id="0" name=""/>
        <dsp:cNvSpPr/>
      </dsp:nvSpPr>
      <dsp:spPr>
        <a:xfrm>
          <a:off x="0" y="0"/>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GB" sz="3900" kern="1200"/>
            <a:t>Horrible Histories: The Rotten Romans</a:t>
          </a:r>
          <a:endParaRPr lang="en-US" sz="3900" kern="1200"/>
        </a:p>
      </dsp:txBody>
      <dsp:txXfrm>
        <a:off x="0" y="0"/>
        <a:ext cx="5906181" cy="1307679"/>
      </dsp:txXfrm>
    </dsp:sp>
    <dsp:sp modelId="{D62062A8-E483-4128-8E63-D6293E4F3106}">
      <dsp:nvSpPr>
        <dsp:cNvPr id="0" name=""/>
        <dsp:cNvSpPr/>
      </dsp:nvSpPr>
      <dsp:spPr>
        <a:xfrm>
          <a:off x="0" y="1307679"/>
          <a:ext cx="5906181" cy="0"/>
        </a:xfrm>
        <a:prstGeom prst="line">
          <a:avLst/>
        </a:prstGeom>
        <a:solidFill>
          <a:schemeClr val="accent2">
            <a:hueOff val="916029"/>
            <a:satOff val="-18258"/>
            <a:lumOff val="784"/>
            <a:alphaOff val="0"/>
          </a:schemeClr>
        </a:solidFill>
        <a:ln w="12700" cap="flat" cmpd="sng" algn="ctr">
          <a:solidFill>
            <a:schemeClr val="accent2">
              <a:hueOff val="916029"/>
              <a:satOff val="-18258"/>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2400B7-FE88-4AC9-9D72-63158FB4B504}">
      <dsp:nvSpPr>
        <dsp:cNvPr id="0" name=""/>
        <dsp:cNvSpPr/>
      </dsp:nvSpPr>
      <dsp:spPr>
        <a:xfrm>
          <a:off x="0" y="1307679"/>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GB" sz="3900" kern="1200"/>
            <a:t>The Book Thief</a:t>
          </a:r>
          <a:endParaRPr lang="en-US" sz="3900" kern="1200"/>
        </a:p>
      </dsp:txBody>
      <dsp:txXfrm>
        <a:off x="0" y="1307679"/>
        <a:ext cx="5906181" cy="1307679"/>
      </dsp:txXfrm>
    </dsp:sp>
    <dsp:sp modelId="{1A4C4265-92F7-4C1E-A076-6C1C12C5D97E}">
      <dsp:nvSpPr>
        <dsp:cNvPr id="0" name=""/>
        <dsp:cNvSpPr/>
      </dsp:nvSpPr>
      <dsp:spPr>
        <a:xfrm>
          <a:off x="0" y="2615358"/>
          <a:ext cx="5906181" cy="0"/>
        </a:xfrm>
        <a:prstGeom prst="line">
          <a:avLst/>
        </a:prstGeom>
        <a:solidFill>
          <a:schemeClr val="accent2">
            <a:hueOff val="1832057"/>
            <a:satOff val="-36516"/>
            <a:lumOff val="1569"/>
            <a:alphaOff val="0"/>
          </a:schemeClr>
        </a:solidFill>
        <a:ln w="12700" cap="flat" cmpd="sng" algn="ctr">
          <a:solidFill>
            <a:schemeClr val="accent2">
              <a:hueOff val="1832057"/>
              <a:satOff val="-3651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A96D2F-F7E7-4154-90A2-8DA23001ECE3}">
      <dsp:nvSpPr>
        <dsp:cNvPr id="0" name=""/>
        <dsp:cNvSpPr/>
      </dsp:nvSpPr>
      <dsp:spPr>
        <a:xfrm>
          <a:off x="0" y="2615359"/>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GB" sz="3900" kern="1200"/>
            <a:t>War Horse</a:t>
          </a:r>
          <a:endParaRPr lang="en-US" sz="3900" kern="1200"/>
        </a:p>
      </dsp:txBody>
      <dsp:txXfrm>
        <a:off x="0" y="2615359"/>
        <a:ext cx="5906181" cy="1307679"/>
      </dsp:txXfrm>
    </dsp:sp>
    <dsp:sp modelId="{96005F6E-218D-4D5F-AF16-332488B504CF}">
      <dsp:nvSpPr>
        <dsp:cNvPr id="0" name=""/>
        <dsp:cNvSpPr/>
      </dsp:nvSpPr>
      <dsp:spPr>
        <a:xfrm>
          <a:off x="0" y="3923038"/>
          <a:ext cx="5906181" cy="0"/>
        </a:xfrm>
        <a:prstGeom prst="line">
          <a:avLst/>
        </a:prstGeom>
        <a:solidFill>
          <a:schemeClr val="accent2">
            <a:hueOff val="2748086"/>
            <a:satOff val="-54774"/>
            <a:lumOff val="2353"/>
            <a:alphaOff val="0"/>
          </a:schemeClr>
        </a:solidFill>
        <a:ln w="12700" cap="flat" cmpd="sng" algn="ctr">
          <a:solidFill>
            <a:schemeClr val="accent2">
              <a:hueOff val="2748086"/>
              <a:satOff val="-54774"/>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CE9928-1DDB-48AE-89C2-5A4CF0B0CB5D}">
      <dsp:nvSpPr>
        <dsp:cNvPr id="0" name=""/>
        <dsp:cNvSpPr/>
      </dsp:nvSpPr>
      <dsp:spPr>
        <a:xfrm>
          <a:off x="0" y="3923038"/>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GB" sz="3900" kern="1200"/>
            <a:t>Boy in the Striped Pyjamas</a:t>
          </a:r>
          <a:endParaRPr lang="en-US" sz="3900" kern="1200"/>
        </a:p>
      </dsp:txBody>
      <dsp:txXfrm>
        <a:off x="0" y="3923038"/>
        <a:ext cx="5906181" cy="1307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574F7-370F-48C5-904A-8D9A40B444E9}">
      <dsp:nvSpPr>
        <dsp:cNvPr id="0" name=""/>
        <dsp:cNvSpPr/>
      </dsp:nvSpPr>
      <dsp:spPr>
        <a:xfrm>
          <a:off x="0" y="0"/>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B87EC-41D3-4761-AD7A-F33290C2306A}">
      <dsp:nvSpPr>
        <dsp:cNvPr id="0" name=""/>
        <dsp:cNvSpPr/>
      </dsp:nvSpPr>
      <dsp:spPr>
        <a:xfrm>
          <a:off x="0" y="0"/>
          <a:ext cx="5906181" cy="1527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From the books you have read from the school library whilst at school, or any books you have read at home or at primary school, you are going to create a book menu.</a:t>
          </a:r>
          <a:endParaRPr lang="en-US" sz="2500" kern="1200"/>
        </a:p>
      </dsp:txBody>
      <dsp:txXfrm>
        <a:off x="0" y="0"/>
        <a:ext cx="5906181" cy="1527047"/>
      </dsp:txXfrm>
    </dsp:sp>
    <dsp:sp modelId="{9101DAD3-4E31-437C-A42F-16BEC6C8742B}">
      <dsp:nvSpPr>
        <dsp:cNvPr id="0" name=""/>
        <dsp:cNvSpPr/>
      </dsp:nvSpPr>
      <dsp:spPr>
        <a:xfrm>
          <a:off x="0" y="1527047"/>
          <a:ext cx="5906181" cy="0"/>
        </a:xfrm>
        <a:prstGeom prst="line">
          <a:avLst/>
        </a:prstGeom>
        <a:solidFill>
          <a:schemeClr val="accent2">
            <a:hueOff val="916029"/>
            <a:satOff val="-18258"/>
            <a:lumOff val="784"/>
            <a:alphaOff val="0"/>
          </a:schemeClr>
        </a:solidFill>
        <a:ln w="12700" cap="flat" cmpd="sng" algn="ctr">
          <a:solidFill>
            <a:schemeClr val="accent2">
              <a:hueOff val="916029"/>
              <a:satOff val="-18258"/>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23DEDE-0E67-4EE5-9BEE-29B489F96807}">
      <dsp:nvSpPr>
        <dsp:cNvPr id="0" name=""/>
        <dsp:cNvSpPr/>
      </dsp:nvSpPr>
      <dsp:spPr>
        <a:xfrm>
          <a:off x="0" y="1527047"/>
          <a:ext cx="5906181" cy="1527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You must choose three of your favourite books – one for your starter, one for your main course, and one for your dessert. And be ready to say why you have chosen them.</a:t>
          </a:r>
          <a:endParaRPr lang="en-US" sz="2500" kern="1200" dirty="0"/>
        </a:p>
      </dsp:txBody>
      <dsp:txXfrm>
        <a:off x="0" y="1527047"/>
        <a:ext cx="5906181" cy="1527047"/>
      </dsp:txXfrm>
    </dsp:sp>
    <dsp:sp modelId="{B031C8E9-ED45-4BD1-91AC-F72A05FA3B3C}">
      <dsp:nvSpPr>
        <dsp:cNvPr id="0" name=""/>
        <dsp:cNvSpPr/>
      </dsp:nvSpPr>
      <dsp:spPr>
        <a:xfrm>
          <a:off x="0" y="3054095"/>
          <a:ext cx="5906181" cy="0"/>
        </a:xfrm>
        <a:prstGeom prst="line">
          <a:avLst/>
        </a:prstGeom>
        <a:solidFill>
          <a:schemeClr val="accent2">
            <a:hueOff val="1832057"/>
            <a:satOff val="-36516"/>
            <a:lumOff val="1569"/>
            <a:alphaOff val="0"/>
          </a:schemeClr>
        </a:solidFill>
        <a:ln w="12700" cap="flat" cmpd="sng" algn="ctr">
          <a:solidFill>
            <a:schemeClr val="accent2">
              <a:hueOff val="1832057"/>
              <a:satOff val="-3651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87AA8-859C-4DDC-9F0B-12A7DB75DF0C}">
      <dsp:nvSpPr>
        <dsp:cNvPr id="0" name=""/>
        <dsp:cNvSpPr/>
      </dsp:nvSpPr>
      <dsp:spPr>
        <a:xfrm>
          <a:off x="0" y="3054095"/>
          <a:ext cx="5906181" cy="1527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The best and most interesting menus will be displayed online.</a:t>
          </a:r>
          <a:endParaRPr lang="en-US" sz="2500" kern="1200"/>
        </a:p>
      </dsp:txBody>
      <dsp:txXfrm>
        <a:off x="0" y="3054095"/>
        <a:ext cx="5906181" cy="1527047"/>
      </dsp:txXfrm>
    </dsp:sp>
    <dsp:sp modelId="{7081BCF2-CCA7-4E72-B2E4-CDCE1F8600C4}">
      <dsp:nvSpPr>
        <dsp:cNvPr id="0" name=""/>
        <dsp:cNvSpPr/>
      </dsp:nvSpPr>
      <dsp:spPr>
        <a:xfrm>
          <a:off x="0" y="4581143"/>
          <a:ext cx="5906181" cy="0"/>
        </a:xfrm>
        <a:prstGeom prst="line">
          <a:avLst/>
        </a:prstGeom>
        <a:solidFill>
          <a:schemeClr val="accent2">
            <a:hueOff val="2748086"/>
            <a:satOff val="-54774"/>
            <a:lumOff val="2353"/>
            <a:alphaOff val="0"/>
          </a:schemeClr>
        </a:solidFill>
        <a:ln w="12700" cap="flat" cmpd="sng" algn="ctr">
          <a:solidFill>
            <a:schemeClr val="accent2">
              <a:hueOff val="2748086"/>
              <a:satOff val="-54774"/>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B4257D-AE1D-4B14-9066-3987CBE6DD9A}">
      <dsp:nvSpPr>
        <dsp:cNvPr id="0" name=""/>
        <dsp:cNvSpPr/>
      </dsp:nvSpPr>
      <dsp:spPr>
        <a:xfrm>
          <a:off x="0" y="4581143"/>
          <a:ext cx="5906181" cy="1527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Here is my book menu.</a:t>
          </a:r>
          <a:endParaRPr lang="en-US" sz="2500" kern="1200" dirty="0"/>
        </a:p>
      </dsp:txBody>
      <dsp:txXfrm>
        <a:off x="0" y="4581143"/>
        <a:ext cx="5906181" cy="15270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EED9C74-E614-4D6D-BFA2-ECD65A3F32CA}" type="datetimeFigureOut">
              <a:rPr lang="en-GB" smtClean="0"/>
              <a:t>24/01/2022</a:t>
            </a:fld>
            <a:endParaRPr lang="en-GB"/>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E2ABE38-FD2B-440B-BBA8-34F5DC885955}" type="slidenum">
              <a:rPr lang="en-GB" smtClean="0"/>
              <a:t>‹#›</a:t>
            </a:fld>
            <a:endParaRPr lang="en-GB"/>
          </a:p>
        </p:txBody>
      </p:sp>
    </p:spTree>
    <p:extLst>
      <p:ext uri="{BB962C8B-B14F-4D97-AF65-F5344CB8AC3E}">
        <p14:creationId xmlns:p14="http://schemas.microsoft.com/office/powerpoint/2010/main" val="13954493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D9C74-E614-4D6D-BFA2-ECD65A3F32CA}"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403997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D9C74-E614-4D6D-BFA2-ECD65A3F32CA}"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131387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D9C74-E614-4D6D-BFA2-ECD65A3F32CA}"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13179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AEED9C74-E614-4D6D-BFA2-ECD65A3F32CA}" type="datetimeFigureOut">
              <a:rPr lang="en-GB" smtClean="0"/>
              <a:t>24/01/2022</a:t>
            </a:fld>
            <a:endParaRPr lang="en-GB"/>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8604504" y="5212080"/>
            <a:ext cx="2112264" cy="228600"/>
          </a:xfrm>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19979672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ED9C74-E614-4D6D-BFA2-ECD65A3F32CA}"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39225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ED9C74-E614-4D6D-BFA2-ECD65A3F32CA}" type="datetimeFigureOut">
              <a:rPr lang="en-GB" smtClean="0"/>
              <a:t>24/01/2022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392349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ED9C74-E614-4D6D-BFA2-ECD65A3F32CA}" type="datetimeFigureOut">
              <a:rPr lang="en-GB" smtClean="0"/>
              <a:t>24/01/2022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47011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D9C74-E614-4D6D-BFA2-ECD65A3F32CA}" type="datetimeFigureOut">
              <a:rPr lang="en-GB" smtClean="0"/>
              <a:t>24/01/2022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2ABE38-FD2B-440B-BBA8-34F5DC885955}" type="slidenum">
              <a:rPr lang="en-GB" smtClean="0"/>
              <a:t>‹#›</a:t>
            </a:fld>
            <a:endParaRPr lang="en-GB"/>
          </a:p>
        </p:txBody>
      </p:sp>
    </p:spTree>
    <p:extLst>
      <p:ext uri="{BB962C8B-B14F-4D97-AF65-F5344CB8AC3E}">
        <p14:creationId xmlns:p14="http://schemas.microsoft.com/office/powerpoint/2010/main" val="285768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EED9C74-E614-4D6D-BFA2-ECD65A3F32CA}" type="datetimeFigureOut">
              <a:rPr lang="en-GB" smtClean="0"/>
              <a:t>24/01/2022</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10396728" y="6227064"/>
            <a:ext cx="1463040" cy="256032"/>
          </a:xfrm>
        </p:spPr>
        <p:txBody>
          <a:bodyPr/>
          <a:lstStyle/>
          <a:p>
            <a:fld id="{5E2ABE38-FD2B-440B-BBA8-34F5DC885955}" type="slidenum">
              <a:rPr lang="en-GB" smtClean="0"/>
              <a:t>‹#›</a:t>
            </a:fld>
            <a:endParaRPr lang="en-GB"/>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369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EED9C74-E614-4D6D-BFA2-ECD65A3F32CA}" type="datetimeFigureOut">
              <a:rPr lang="en-GB" smtClean="0"/>
              <a:t>24/01/2022</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5E2ABE38-FD2B-440B-BBA8-34F5DC885955}" type="slidenum">
              <a:rPr lang="en-GB" smtClean="0"/>
              <a:t>‹#›</a:t>
            </a:fld>
            <a:endParaRPr lang="en-GB"/>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279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EED9C74-E614-4D6D-BFA2-ECD65A3F32CA}" type="datetimeFigureOut">
              <a:rPr lang="en-GB" smtClean="0"/>
              <a:t>24/01/2022</a:t>
            </a:fld>
            <a:endParaRPr lang="en-GB"/>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E2ABE38-FD2B-440B-BBA8-34F5DC885955}" type="slidenum">
              <a:rPr lang="en-GB" smtClean="0"/>
              <a:t>‹#›</a:t>
            </a:fld>
            <a:endParaRPr lang="en-GB"/>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91650680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Rectangle 27">
            <a:extLst>
              <a:ext uri="{FF2B5EF4-FFF2-40B4-BE49-F238E27FC236}">
                <a16:creationId xmlns:a16="http://schemas.microsoft.com/office/drawing/2014/main" id="{180C23B1-7427-4DF4-BFF1-60CD7E93B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2" name="Rectangle 31">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4" name="Title 3"/>
          <p:cNvSpPr>
            <a:spLocks noGrp="1"/>
          </p:cNvSpPr>
          <p:nvPr>
            <p:ph type="ctrTitle"/>
          </p:nvPr>
        </p:nvSpPr>
        <p:spPr>
          <a:xfrm>
            <a:off x="1263520" y="1272800"/>
            <a:ext cx="6544620" cy="4312402"/>
          </a:xfrm>
        </p:spPr>
        <p:txBody>
          <a:bodyPr anchor="ctr">
            <a:normAutofit/>
          </a:bodyPr>
          <a:lstStyle/>
          <a:p>
            <a:pPr algn="r"/>
            <a:r>
              <a:rPr lang="en-GB" sz="6800" b="1" dirty="0">
                <a:solidFill>
                  <a:schemeClr val="tx1"/>
                </a:solidFill>
                <a:latin typeface="Trebuchet MS" panose="020B0603020202020204" pitchFamily="34" charset="0"/>
                <a:cs typeface="Arial" panose="020B0604020202020204" pitchFamily="34" charset="0"/>
              </a:rPr>
              <a:t>Genre </a:t>
            </a:r>
            <a:br>
              <a:rPr lang="en-GB" sz="6800" b="1" dirty="0">
                <a:solidFill>
                  <a:schemeClr val="tx1"/>
                </a:solidFill>
                <a:latin typeface="Trebuchet MS" panose="020B0603020202020204" pitchFamily="34" charset="0"/>
                <a:cs typeface="Arial" panose="020B0604020202020204" pitchFamily="34" charset="0"/>
              </a:rPr>
            </a:br>
            <a:r>
              <a:rPr lang="en-GB" sz="6800" b="1" dirty="0">
                <a:solidFill>
                  <a:schemeClr val="tx1"/>
                </a:solidFill>
                <a:latin typeface="Trebuchet MS" panose="020B0603020202020204" pitchFamily="34" charset="0"/>
                <a:cs typeface="Arial" panose="020B0604020202020204" pitchFamily="34" charset="0"/>
              </a:rPr>
              <a:t>taster</a:t>
            </a:r>
          </a:p>
        </p:txBody>
      </p:sp>
      <p:sp>
        <p:nvSpPr>
          <p:cNvPr id="3" name="Subtitle 2"/>
          <p:cNvSpPr>
            <a:spLocks noGrp="1"/>
          </p:cNvSpPr>
          <p:nvPr>
            <p:ph type="subTitle" idx="1"/>
          </p:nvPr>
        </p:nvSpPr>
        <p:spPr>
          <a:xfrm>
            <a:off x="8473440" y="1272800"/>
            <a:ext cx="2481307" cy="4312402"/>
          </a:xfrm>
        </p:spPr>
        <p:txBody>
          <a:bodyPr anchor="ctr">
            <a:normAutofit/>
          </a:bodyPr>
          <a:lstStyle/>
          <a:p>
            <a:pPr algn="l"/>
            <a:r>
              <a:rPr lang="en-GB" sz="2000" b="1" dirty="0">
                <a:latin typeface="Trebuchet MS" panose="020B0603020202020204" pitchFamily="34" charset="0"/>
              </a:rPr>
              <a:t>Holocaust Memorial Day – January 27</a:t>
            </a:r>
            <a:r>
              <a:rPr lang="en-GB" sz="2000" b="1" baseline="30000" dirty="0">
                <a:latin typeface="Trebuchet MS" panose="020B0603020202020204" pitchFamily="34" charset="0"/>
              </a:rPr>
              <a:t>th</a:t>
            </a:r>
            <a:r>
              <a:rPr lang="en-GB" sz="2000" b="1" dirty="0">
                <a:latin typeface="Trebuchet MS" panose="020B0603020202020204" pitchFamily="34" charset="0"/>
              </a:rPr>
              <a:t> 2022</a:t>
            </a:r>
          </a:p>
        </p:txBody>
      </p:sp>
      <p:cxnSp>
        <p:nvCxnSpPr>
          <p:cNvPr id="34" name="Straight Connector 33">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57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352EB0B1-C887-442D-AD90-43C202E36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35" name="Rectangle 34">
            <a:extLst>
              <a:ext uri="{FF2B5EF4-FFF2-40B4-BE49-F238E27FC236}">
                <a16:creationId xmlns:a16="http://schemas.microsoft.com/office/drawing/2014/main" id="{248DE3DC-B6F8-4F1D-9DD3-947D43C0CD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526142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833EBC3-800E-4F07-A3C0-3A1955BC8C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75414" y="374904"/>
            <a:ext cx="6444729" cy="6108192"/>
          </a:xfrm>
          <a:prstGeom prst="rect">
            <a:avLst/>
          </a:prstGeom>
          <a:noFill/>
          <a:ln w="6350" cap="sq" cmpd="sng" algn="ctr">
            <a:solidFill>
              <a:schemeClr val="tx1">
                <a:lumMod val="75000"/>
                <a:lumOff val="25000"/>
              </a:schemeClr>
            </a:solidFill>
            <a:prstDash val="solid"/>
            <a:miter lim="800000"/>
          </a:ln>
          <a:effectLst/>
        </p:spPr>
      </p:sp>
      <p:sp>
        <p:nvSpPr>
          <p:cNvPr id="2" name="Title 1"/>
          <p:cNvSpPr>
            <a:spLocks noGrp="1"/>
          </p:cNvSpPr>
          <p:nvPr>
            <p:ph type="title"/>
          </p:nvPr>
        </p:nvSpPr>
        <p:spPr>
          <a:xfrm>
            <a:off x="5867874" y="892120"/>
            <a:ext cx="5447250" cy="1645920"/>
          </a:xfrm>
        </p:spPr>
        <p:txBody>
          <a:bodyPr>
            <a:normAutofit/>
          </a:bodyPr>
          <a:lstStyle/>
          <a:p>
            <a:r>
              <a:rPr lang="en-GB" dirty="0">
                <a:latin typeface="Trebuchet MS" panose="020B0603020202020204" pitchFamily="34" charset="0"/>
                <a:cs typeface="Arial" panose="020B0604020202020204" pitchFamily="34" charset="0"/>
              </a:rPr>
              <a:t>War/History</a:t>
            </a:r>
          </a:p>
        </p:txBody>
      </p:sp>
      <p:sp>
        <p:nvSpPr>
          <p:cNvPr id="39" name="Rectangle 38">
            <a:extLst>
              <a:ext uri="{FF2B5EF4-FFF2-40B4-BE49-F238E27FC236}">
                <a16:creationId xmlns:a16="http://schemas.microsoft.com/office/drawing/2014/main" id="{32914F23-E8AC-4F2F-8A55-CD1506C0DF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126" y="643464"/>
            <a:ext cx="3969458"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22952" r="23978" b="2"/>
          <a:stretch/>
        </p:blipFill>
        <p:spPr>
          <a:xfrm>
            <a:off x="820198" y="809244"/>
            <a:ext cx="1773936" cy="2539322"/>
          </a:xfrm>
          <a:prstGeom prst="rect">
            <a:avLst/>
          </a:prstGeom>
        </p:spPr>
      </p:pic>
      <p:pic>
        <p:nvPicPr>
          <p:cNvPr id="8" name="Content Placeholder 7"/>
          <p:cNvPicPr>
            <a:picLocks noChangeAspect="1"/>
          </p:cNvPicPr>
          <p:nvPr/>
        </p:nvPicPr>
        <p:blipFill rotWithShape="1">
          <a:blip r:embed="rId3">
            <a:extLst>
              <a:ext uri="{28A0092B-C50C-407E-A947-70E740481C1C}">
                <a14:useLocalDpi xmlns:a14="http://schemas.microsoft.com/office/drawing/2010/main" val="0"/>
              </a:ext>
            </a:extLst>
          </a:blip>
          <a:srcRect t="2639" r="2" b="2"/>
          <a:stretch/>
        </p:blipFill>
        <p:spPr>
          <a:xfrm>
            <a:off x="2685574" y="809244"/>
            <a:ext cx="1773936" cy="2539322"/>
          </a:xfrm>
          <a:prstGeom prst="rect">
            <a:avLst/>
          </a:prstGeom>
        </p:spPr>
      </p:pic>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t="915"/>
          <a:stretch/>
        </p:blipFill>
        <p:spPr>
          <a:xfrm>
            <a:off x="2685574" y="3440850"/>
            <a:ext cx="1773936" cy="2773275"/>
          </a:xfrm>
          <a:prstGeom prst="rect">
            <a:avLst/>
          </a:prstGeom>
        </p:spPr>
      </p:pic>
      <p:sp>
        <p:nvSpPr>
          <p:cNvPr id="28" name="Content Placeholder 14">
            <a:extLst>
              <a:ext uri="{FF2B5EF4-FFF2-40B4-BE49-F238E27FC236}">
                <a16:creationId xmlns:a16="http://schemas.microsoft.com/office/drawing/2014/main" id="{BAC8D192-DC17-44EF-9A52-F178EA4B29C6}"/>
              </a:ext>
            </a:extLst>
          </p:cNvPr>
          <p:cNvSpPr>
            <a:spLocks noGrp="1"/>
          </p:cNvSpPr>
          <p:nvPr>
            <p:ph idx="1"/>
          </p:nvPr>
        </p:nvSpPr>
        <p:spPr>
          <a:xfrm>
            <a:off x="5867873" y="2247900"/>
            <a:ext cx="5447251" cy="3723132"/>
          </a:xfrm>
        </p:spPr>
        <p:txBody>
          <a:bodyPr>
            <a:noAutofit/>
          </a:bodyPr>
          <a:lstStyle/>
          <a:p>
            <a:r>
              <a:rPr lang="en-GB" sz="2000" dirty="0">
                <a:latin typeface="Trebuchet MS" panose="020B0603020202020204" pitchFamily="34" charset="0"/>
                <a:cs typeface="Arial" panose="020B0604020202020204" pitchFamily="34" charset="0"/>
              </a:rPr>
              <a:t>The War/History section is a fantastic genre.  </a:t>
            </a:r>
          </a:p>
          <a:p>
            <a:r>
              <a:rPr lang="en-GB" sz="2000" dirty="0">
                <a:latin typeface="Trebuchet MS" panose="020B0603020202020204" pitchFamily="34" charset="0"/>
                <a:cs typeface="Arial" panose="020B0604020202020204" pitchFamily="34" charset="0"/>
              </a:rPr>
              <a:t>If you like thrilling action stories set in Roman times, or during the two World Wars, or even if the humorous ‘Horrible Histories’ which include stories on everything from the Stone Age to Queen Victoria, then a War/History story may be for you.</a:t>
            </a:r>
          </a:p>
          <a:p>
            <a:r>
              <a:rPr lang="en-GB" sz="2000" dirty="0">
                <a:latin typeface="Trebuchet MS" panose="020B0603020202020204" pitchFamily="34" charset="0"/>
                <a:cs typeface="Arial" panose="020B0604020202020204" pitchFamily="34" charset="0"/>
              </a:rPr>
              <a:t>There are also War/History stories in Teen Fiction.  </a:t>
            </a:r>
          </a:p>
          <a:p>
            <a:r>
              <a:rPr lang="en-GB" sz="2000" dirty="0">
                <a:latin typeface="Trebuchet MS" panose="020B0603020202020204" pitchFamily="34" charset="0"/>
                <a:cs typeface="Arial" panose="020B0604020202020204" pitchFamily="34" charset="0"/>
              </a:rPr>
              <a:t>Please consider this genre when you are next borrowing a book</a:t>
            </a:r>
            <a:endParaRPr lang="en-US" sz="2000" dirty="0">
              <a:latin typeface="Trebuchet MS" panose="020B0603020202020204" pitchFamily="34" charset="0"/>
            </a:endParaRPr>
          </a:p>
        </p:txBody>
      </p:sp>
      <p:pic>
        <p:nvPicPr>
          <p:cNvPr id="1026" name="Picture 2" descr="Buy The Book Thief Book Online at Low Prices in India | The Book Thief  Reviews &amp;amp; Ratings - Amazon.in">
            <a:extLst>
              <a:ext uri="{FF2B5EF4-FFF2-40B4-BE49-F238E27FC236}">
                <a16:creationId xmlns:a16="http://schemas.microsoft.com/office/drawing/2014/main" id="{CCD88358-022A-42BA-AD9F-3591E56B6A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811" y="3429000"/>
            <a:ext cx="1752710" cy="277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93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p:cNvSpPr>
            <a:spLocks noGrp="1"/>
          </p:cNvSpPr>
          <p:nvPr>
            <p:ph type="title"/>
          </p:nvPr>
        </p:nvSpPr>
        <p:spPr>
          <a:xfrm>
            <a:off x="573409" y="559477"/>
            <a:ext cx="3765200" cy="5709931"/>
          </a:xfrm>
        </p:spPr>
        <p:txBody>
          <a:bodyPr>
            <a:normAutofit/>
          </a:bodyPr>
          <a:lstStyle/>
          <a:p>
            <a:pPr algn="ctr"/>
            <a:r>
              <a:rPr lang="en-GB">
                <a:latin typeface="Trebuchet MS" panose="020B0603020202020204" pitchFamily="34" charset="0"/>
                <a:cs typeface="Arial" panose="020B0604020202020204" pitchFamily="34" charset="0"/>
              </a:rPr>
              <a:t>War/History Trailers</a:t>
            </a:r>
          </a:p>
        </p:txBody>
      </p:sp>
      <p:sp>
        <p:nvSpPr>
          <p:cNvPr id="13" name="Rectangle 1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3483A1EE-87B9-4477-8B81-F11583B09FC0}"/>
              </a:ext>
            </a:extLst>
          </p:cNvPr>
          <p:cNvGraphicFramePr>
            <a:graphicFrameLocks noGrp="1"/>
          </p:cNvGraphicFramePr>
          <p:nvPr>
            <p:ph idx="1"/>
            <p:extLst>
              <p:ext uri="{D42A27DB-BD31-4B8C-83A1-F6EECF244321}">
                <p14:modId xmlns:p14="http://schemas.microsoft.com/office/powerpoint/2010/main" val="1263442876"/>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77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hade val="100000"/>
                <a:satMod val="300000"/>
              </a:schemeClr>
            </a:gs>
            <a:gs pos="100000">
              <a:schemeClr val="bg2">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5" name="Rectangle 24">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p:cNvSpPr>
            <a:spLocks noGrp="1"/>
          </p:cNvSpPr>
          <p:nvPr>
            <p:ph type="title"/>
          </p:nvPr>
        </p:nvSpPr>
        <p:spPr>
          <a:xfrm>
            <a:off x="7532835" y="1420706"/>
            <a:ext cx="3466540" cy="4016587"/>
          </a:xfrm>
        </p:spPr>
        <p:txBody>
          <a:bodyPr>
            <a:normAutofit/>
          </a:bodyPr>
          <a:lstStyle/>
          <a:p>
            <a:r>
              <a:rPr lang="en-GB" sz="3600">
                <a:latin typeface="Trebuchet MS" panose="020B0603020202020204" pitchFamily="34" charset="0"/>
                <a:cs typeface="Arial" panose="020B0604020202020204" pitchFamily="34" charset="0"/>
              </a:rPr>
              <a:t>War/History Keywords &amp; Descriptions</a:t>
            </a:r>
          </a:p>
        </p:txBody>
      </p:sp>
      <p:sp>
        <p:nvSpPr>
          <p:cNvPr id="3" name="Content Placeholder 2"/>
          <p:cNvSpPr>
            <a:spLocks noGrp="1"/>
          </p:cNvSpPr>
          <p:nvPr>
            <p:ph idx="1"/>
          </p:nvPr>
        </p:nvSpPr>
        <p:spPr>
          <a:xfrm>
            <a:off x="1440519" y="1420706"/>
            <a:ext cx="5514758" cy="4016587"/>
          </a:xfrm>
        </p:spPr>
        <p:txBody>
          <a:bodyPr anchor="ctr">
            <a:normAutofit/>
          </a:bodyPr>
          <a:lstStyle/>
          <a:p>
            <a:r>
              <a:rPr lang="en-GB" b="1" dirty="0">
                <a:solidFill>
                  <a:schemeClr val="tx1">
                    <a:lumMod val="75000"/>
                    <a:lumOff val="25000"/>
                  </a:schemeClr>
                </a:solidFill>
                <a:latin typeface="Trebuchet MS" panose="020B0603020202020204" pitchFamily="34" charset="0"/>
                <a:cs typeface="Arial" panose="020B0604020202020204" pitchFamily="34" charset="0"/>
              </a:rPr>
              <a:t>Battles</a:t>
            </a:r>
          </a:p>
          <a:p>
            <a:r>
              <a:rPr lang="en-GB" b="1" dirty="0">
                <a:solidFill>
                  <a:schemeClr val="tx1">
                    <a:lumMod val="75000"/>
                    <a:lumOff val="25000"/>
                  </a:schemeClr>
                </a:solidFill>
                <a:latin typeface="Trebuchet MS" panose="020B0603020202020204" pitchFamily="34" charset="0"/>
                <a:cs typeface="Arial" panose="020B0604020202020204" pitchFamily="34" charset="0"/>
              </a:rPr>
              <a:t>Heroes vs. Villains or Good vs. Evil</a:t>
            </a:r>
          </a:p>
          <a:p>
            <a:r>
              <a:rPr lang="en-GB" b="1" dirty="0">
                <a:solidFill>
                  <a:schemeClr val="tx1">
                    <a:lumMod val="75000"/>
                    <a:lumOff val="25000"/>
                  </a:schemeClr>
                </a:solidFill>
                <a:latin typeface="Trebuchet MS" panose="020B0603020202020204" pitchFamily="34" charset="0"/>
                <a:cs typeface="Arial" panose="020B0604020202020204" pitchFamily="34" charset="0"/>
              </a:rPr>
              <a:t>The Past – different time periods</a:t>
            </a:r>
          </a:p>
          <a:p>
            <a:r>
              <a:rPr lang="en-GB" b="1" dirty="0">
                <a:solidFill>
                  <a:schemeClr val="tx1">
                    <a:lumMod val="75000"/>
                    <a:lumOff val="25000"/>
                  </a:schemeClr>
                </a:solidFill>
                <a:latin typeface="Trebuchet MS" panose="020B0603020202020204" pitchFamily="34" charset="0"/>
                <a:cs typeface="Arial" panose="020B0604020202020204" pitchFamily="34" charset="0"/>
              </a:rPr>
              <a:t>Adventure</a:t>
            </a:r>
          </a:p>
          <a:p>
            <a:r>
              <a:rPr lang="en-GB" b="1" dirty="0">
                <a:solidFill>
                  <a:schemeClr val="tx1">
                    <a:lumMod val="75000"/>
                    <a:lumOff val="25000"/>
                  </a:schemeClr>
                </a:solidFill>
                <a:latin typeface="Trebuchet MS" panose="020B0603020202020204" pitchFamily="34" charset="0"/>
                <a:cs typeface="Arial" panose="020B0604020202020204" pitchFamily="34" charset="0"/>
              </a:rPr>
              <a:t>Relationships</a:t>
            </a:r>
          </a:p>
          <a:p>
            <a:r>
              <a:rPr lang="en-GB" b="1" dirty="0">
                <a:solidFill>
                  <a:schemeClr val="tx1">
                    <a:lumMod val="75000"/>
                    <a:lumOff val="25000"/>
                  </a:schemeClr>
                </a:solidFill>
                <a:latin typeface="Trebuchet MS" panose="020B0603020202020204" pitchFamily="34" charset="0"/>
                <a:cs typeface="Arial" panose="020B0604020202020204" pitchFamily="34" charset="0"/>
              </a:rPr>
              <a:t>Risk/Danger</a:t>
            </a:r>
          </a:p>
          <a:p>
            <a:r>
              <a:rPr lang="en-GB" b="1" dirty="0">
                <a:solidFill>
                  <a:schemeClr val="tx1">
                    <a:lumMod val="75000"/>
                    <a:lumOff val="25000"/>
                  </a:schemeClr>
                </a:solidFill>
                <a:latin typeface="Trebuchet MS" panose="020B0603020202020204" pitchFamily="34" charset="0"/>
                <a:cs typeface="Arial" panose="020B0604020202020204" pitchFamily="34" charset="0"/>
              </a:rPr>
              <a:t>Interesting</a:t>
            </a:r>
          </a:p>
          <a:p>
            <a:r>
              <a:rPr lang="en-GB" b="1" dirty="0">
                <a:solidFill>
                  <a:schemeClr val="tx1">
                    <a:lumMod val="75000"/>
                    <a:lumOff val="25000"/>
                  </a:schemeClr>
                </a:solidFill>
                <a:latin typeface="Trebuchet MS" panose="020B0603020202020204" pitchFamily="34" charset="0"/>
                <a:cs typeface="Arial" panose="020B0604020202020204" pitchFamily="34" charset="0"/>
              </a:rPr>
              <a:t>Knowledge</a:t>
            </a:r>
          </a:p>
          <a:p>
            <a:endParaRPr lang="en-GB"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27" name="Straight Connector 26">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79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800" dirty="0">
                <a:latin typeface="Arial" panose="020B0604020202020204" pitchFamily="34" charset="0"/>
                <a:cs typeface="Arial" panose="020B0604020202020204" pitchFamily="34" charset="0"/>
              </a:rPr>
              <a:t>War/History</a:t>
            </a:r>
          </a:p>
        </p:txBody>
      </p:sp>
      <p:sp>
        <p:nvSpPr>
          <p:cNvPr id="3" name="Content Placeholder 2"/>
          <p:cNvSpPr>
            <a:spLocks noGrp="1"/>
          </p:cNvSpPr>
          <p:nvPr>
            <p:ph idx="1"/>
          </p:nvPr>
        </p:nvSpPr>
        <p:spPr/>
        <p:txBody>
          <a:bodyPr>
            <a:noAutofit/>
          </a:bodyPr>
          <a:lstStyle/>
          <a:p>
            <a:r>
              <a:rPr lang="en-GB" sz="4000" dirty="0">
                <a:latin typeface="Arial" panose="020B0604020202020204" pitchFamily="34" charset="0"/>
                <a:cs typeface="Arial" panose="020B0604020202020204" pitchFamily="34" charset="0"/>
              </a:rPr>
              <a:t>In the school library you will find an entire collection dedicated to War/History fiction.</a:t>
            </a:r>
          </a:p>
          <a:p>
            <a:r>
              <a:rPr lang="en-GB" sz="4000" dirty="0">
                <a:latin typeface="Arial" panose="020B0604020202020204" pitchFamily="34" charset="0"/>
                <a:cs typeface="Arial" panose="020B0604020202020204" pitchFamily="34" charset="0"/>
              </a:rPr>
              <a:t>The school library also has a very good selection of non fiction books containing information on many different time periods and historical events.</a:t>
            </a: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3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p:cNvSpPr>
            <a:spLocks noGrp="1"/>
          </p:cNvSpPr>
          <p:nvPr>
            <p:ph type="title"/>
          </p:nvPr>
        </p:nvSpPr>
        <p:spPr>
          <a:xfrm>
            <a:off x="687754" y="875324"/>
            <a:ext cx="3536510" cy="5093520"/>
          </a:xfrm>
        </p:spPr>
        <p:txBody>
          <a:bodyPr>
            <a:normAutofit/>
          </a:bodyPr>
          <a:lstStyle/>
          <a:p>
            <a:pPr algn="ctr"/>
            <a:r>
              <a:rPr lang="en-GB" sz="4400" dirty="0">
                <a:latin typeface="Trebuchet MS" panose="020B0603020202020204" pitchFamily="34" charset="0"/>
                <a:cs typeface="Arial" panose="020B0604020202020204" pitchFamily="34" charset="0"/>
              </a:rPr>
              <a:t>Books you may like….</a:t>
            </a:r>
          </a:p>
        </p:txBody>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7" name="Content Placeholder 2"/>
          <p:cNvSpPr>
            <a:spLocks noGrp="1"/>
          </p:cNvSpPr>
          <p:nvPr>
            <p:ph idx="1"/>
          </p:nvPr>
        </p:nvSpPr>
        <p:spPr>
          <a:xfrm>
            <a:off x="5478124" y="466343"/>
            <a:ext cx="5647076" cy="5568697"/>
          </a:xfrm>
        </p:spPr>
        <p:txBody>
          <a:bodyPr anchor="ctr">
            <a:normAutofit lnSpcReduction="10000"/>
          </a:bodyPr>
          <a:lstStyle/>
          <a:p>
            <a:pPr marL="0" indent="0">
              <a:buNone/>
            </a:pPr>
            <a:r>
              <a:rPr lang="en-GB" sz="2000" b="1" dirty="0">
                <a:solidFill>
                  <a:srgbClr val="FF0000"/>
                </a:solidFill>
                <a:latin typeface="Trebuchet MS" panose="020B0603020202020204" pitchFamily="34" charset="0"/>
                <a:cs typeface="Arial" panose="020B0604020202020204" pitchFamily="34" charset="0"/>
              </a:rPr>
              <a:t>I am David </a:t>
            </a:r>
          </a:p>
          <a:p>
            <a:pPr marL="0" indent="0">
              <a:buNone/>
            </a:pPr>
            <a:r>
              <a:rPr lang="en-GB" sz="2000" dirty="0">
                <a:latin typeface="Trebuchet MS" panose="020B0603020202020204" pitchFamily="34" charset="0"/>
                <a:cs typeface="Arial" panose="020B0604020202020204" pitchFamily="34" charset="0"/>
              </a:rPr>
              <a:t>- A young boy escapes a concentration camp and journeys across Europe to find his mother.  Written by Anne Holm.</a:t>
            </a:r>
          </a:p>
          <a:p>
            <a:pPr marL="0" indent="0">
              <a:buNone/>
            </a:pPr>
            <a:r>
              <a:rPr lang="en-GB" sz="2000" b="1" dirty="0">
                <a:solidFill>
                  <a:srgbClr val="0070C0"/>
                </a:solidFill>
                <a:latin typeface="Trebuchet MS" panose="020B0603020202020204" pitchFamily="34" charset="0"/>
                <a:cs typeface="Arial" panose="020B0604020202020204" pitchFamily="34" charset="0"/>
              </a:rPr>
              <a:t>Heroes</a:t>
            </a:r>
          </a:p>
          <a:p>
            <a:pPr>
              <a:buFontTx/>
              <a:buChar char="-"/>
            </a:pPr>
            <a:r>
              <a:rPr lang="en-GB" sz="2000" dirty="0">
                <a:latin typeface="Trebuchet MS" panose="020B0603020202020204" pitchFamily="34" charset="0"/>
                <a:cs typeface="Arial" panose="020B0604020202020204" pitchFamily="34" charset="0"/>
              </a:rPr>
              <a:t>A soldier with no face, on a mission of vengeance. Written by Robert Cormier.</a:t>
            </a:r>
          </a:p>
          <a:p>
            <a:pPr marL="0" indent="0">
              <a:buNone/>
            </a:pPr>
            <a:r>
              <a:rPr lang="en-GB" sz="2000" b="1" dirty="0">
                <a:solidFill>
                  <a:srgbClr val="00B050"/>
                </a:solidFill>
                <a:latin typeface="Trebuchet MS" panose="020B0603020202020204" pitchFamily="34" charset="0"/>
                <a:cs typeface="Arial" panose="020B0604020202020204" pitchFamily="34" charset="0"/>
              </a:rPr>
              <a:t>Death or Glory Boys</a:t>
            </a:r>
          </a:p>
          <a:p>
            <a:pPr>
              <a:buFontTx/>
              <a:buChar char="-"/>
            </a:pPr>
            <a:r>
              <a:rPr lang="en-GB" sz="2000" dirty="0">
                <a:latin typeface="Trebuchet MS" panose="020B0603020202020204" pitchFamily="34" charset="0"/>
                <a:cs typeface="Arial" panose="020B0604020202020204" pitchFamily="34" charset="0"/>
              </a:rPr>
              <a:t>A terrifying thriller that challenges our response to terrorism and to soldiers fighting the keep the peace with the weapons of war. Written by Theresa Breslin.</a:t>
            </a:r>
          </a:p>
          <a:p>
            <a:pPr marL="0" indent="0">
              <a:buNone/>
            </a:pPr>
            <a:r>
              <a:rPr lang="en-GB" sz="2000" b="1" dirty="0">
                <a:solidFill>
                  <a:srgbClr val="FFC000"/>
                </a:solidFill>
                <a:latin typeface="Trebuchet MS" panose="020B0603020202020204" pitchFamily="34" charset="0"/>
                <a:cs typeface="Arial" panose="020B0604020202020204" pitchFamily="34" charset="0"/>
              </a:rPr>
              <a:t>Deadly Skies</a:t>
            </a:r>
          </a:p>
          <a:p>
            <a:pPr marL="0" indent="0">
              <a:buNone/>
            </a:pPr>
            <a:r>
              <a:rPr lang="en-GB" sz="2000" dirty="0">
                <a:latin typeface="Trebuchet MS" panose="020B0603020202020204" pitchFamily="34" charset="0"/>
                <a:cs typeface="Arial" panose="020B0604020202020204" pitchFamily="34" charset="0"/>
              </a:rPr>
              <a:t>- Part war story, part fact book, that reveals what I was really like to fly a plane and fight in the Battle of Britain. Written by J Eldridge.</a:t>
            </a:r>
          </a:p>
        </p:txBody>
      </p:sp>
    </p:spTree>
    <p:extLst>
      <p:ext uri="{BB962C8B-B14F-4D97-AF65-F5344CB8AC3E}">
        <p14:creationId xmlns:p14="http://schemas.microsoft.com/office/powerpoint/2010/main" val="62305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9">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75F27FAC-99E5-495D-9907-2A5598B7022C}"/>
              </a:ext>
            </a:extLst>
          </p:cNvPr>
          <p:cNvSpPr>
            <a:spLocks noGrp="1"/>
          </p:cNvSpPr>
          <p:nvPr>
            <p:ph type="title"/>
          </p:nvPr>
        </p:nvSpPr>
        <p:spPr>
          <a:xfrm>
            <a:off x="573409" y="559477"/>
            <a:ext cx="3765200" cy="5709931"/>
          </a:xfrm>
        </p:spPr>
        <p:txBody>
          <a:bodyPr>
            <a:normAutofit/>
          </a:bodyPr>
          <a:lstStyle/>
          <a:p>
            <a:pPr algn="ctr"/>
            <a:r>
              <a:rPr lang="en-GB" dirty="0">
                <a:latin typeface="Trebuchet MS" panose="020B0603020202020204" pitchFamily="34" charset="0"/>
              </a:rPr>
              <a:t>Quick Task – Create a Book Menu</a:t>
            </a:r>
            <a:endParaRPr lang="en-GB">
              <a:latin typeface="Trebuchet MS" panose="020B0603020202020204" pitchFamily="34" charset="0"/>
            </a:endParaRPr>
          </a:p>
        </p:txBody>
      </p:sp>
      <p:sp>
        <p:nvSpPr>
          <p:cNvPr id="26" name="Rectangle 21">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FB3DEC77-2763-4D73-9BA9-85BB41A17560}"/>
              </a:ext>
            </a:extLst>
          </p:cNvPr>
          <p:cNvGraphicFramePr>
            <a:graphicFrameLocks noGrp="1"/>
          </p:cNvGraphicFramePr>
          <p:nvPr>
            <p:ph idx="1"/>
            <p:extLst>
              <p:ext uri="{D42A27DB-BD31-4B8C-83A1-F6EECF244321}">
                <p14:modId xmlns:p14="http://schemas.microsoft.com/office/powerpoint/2010/main" val="2784610373"/>
              </p:ext>
            </p:extLst>
          </p:nvPr>
        </p:nvGraphicFramePr>
        <p:xfrm>
          <a:off x="5478124" y="374904"/>
          <a:ext cx="5906181" cy="6108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268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
  <TotalTime>579</TotalTime>
  <Words>401</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Garamond</vt:lpstr>
      <vt:lpstr>Trebuchet MS</vt:lpstr>
      <vt:lpstr>Savon</vt:lpstr>
      <vt:lpstr>Genre  taster</vt:lpstr>
      <vt:lpstr>War/History</vt:lpstr>
      <vt:lpstr>War/History Trailers</vt:lpstr>
      <vt:lpstr>War/History Keywords &amp; Descriptions</vt:lpstr>
      <vt:lpstr>War/History</vt:lpstr>
      <vt:lpstr>Books you may like….</vt:lpstr>
      <vt:lpstr>Quick Task – Create a Book Menu</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Scott</dc:creator>
  <cp:lastModifiedBy>Kirsten Scott</cp:lastModifiedBy>
  <cp:revision>45</cp:revision>
  <dcterms:created xsi:type="dcterms:W3CDTF">2016-08-11T13:08:12Z</dcterms:created>
  <dcterms:modified xsi:type="dcterms:W3CDTF">2022-01-24T09:35:16Z</dcterms:modified>
</cp:coreProperties>
</file>