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58" r:id="rId4"/>
    <p:sldId id="268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C5757-FA1B-4C64-91E5-5401F9149FD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07CD94-510D-4123-952D-35E053593412}">
      <dgm:prSet/>
      <dgm:spPr/>
      <dgm:t>
        <a:bodyPr/>
        <a:lstStyle/>
        <a:p>
          <a:r>
            <a:rPr lang="en-GB"/>
            <a:t>Peter Pan</a:t>
          </a:r>
          <a:endParaRPr lang="en-US"/>
        </a:p>
      </dgm:t>
    </dgm:pt>
    <dgm:pt modelId="{77D8BF3C-4788-40BA-9779-1362A443E176}" type="parTrans" cxnId="{48631B5F-96DB-4413-8114-77CA94A2FA0B}">
      <dgm:prSet/>
      <dgm:spPr/>
      <dgm:t>
        <a:bodyPr/>
        <a:lstStyle/>
        <a:p>
          <a:endParaRPr lang="en-US"/>
        </a:p>
      </dgm:t>
    </dgm:pt>
    <dgm:pt modelId="{2E572C2D-1839-4C3B-8E65-9383163750A2}" type="sibTrans" cxnId="{48631B5F-96DB-4413-8114-77CA94A2FA0B}">
      <dgm:prSet/>
      <dgm:spPr/>
      <dgm:t>
        <a:bodyPr/>
        <a:lstStyle/>
        <a:p>
          <a:endParaRPr lang="en-US"/>
        </a:p>
      </dgm:t>
    </dgm:pt>
    <dgm:pt modelId="{20187B3D-7CD2-4209-9E0C-BD14CA790C6E}">
      <dgm:prSet/>
      <dgm:spPr/>
      <dgm:t>
        <a:bodyPr/>
        <a:lstStyle/>
        <a:p>
          <a:r>
            <a:rPr lang="en-GB"/>
            <a:t>Greyfriars </a:t>
          </a:r>
          <a:r>
            <a:rPr lang="en-GB" dirty="0"/>
            <a:t>Bobby</a:t>
          </a:r>
          <a:endParaRPr lang="en-US" dirty="0"/>
        </a:p>
      </dgm:t>
    </dgm:pt>
    <dgm:pt modelId="{D6486E2A-F212-4F40-A07B-4BD2037954F6}" type="parTrans" cxnId="{EA8096E6-25F6-451A-9AD3-78576E0A9BA6}">
      <dgm:prSet/>
      <dgm:spPr/>
      <dgm:t>
        <a:bodyPr/>
        <a:lstStyle/>
        <a:p>
          <a:endParaRPr lang="en-US"/>
        </a:p>
      </dgm:t>
    </dgm:pt>
    <dgm:pt modelId="{B8C36BE9-699A-4C9B-B47E-5EBA4A0D4A45}" type="sibTrans" cxnId="{EA8096E6-25F6-451A-9AD3-78576E0A9BA6}">
      <dgm:prSet/>
      <dgm:spPr/>
      <dgm:t>
        <a:bodyPr/>
        <a:lstStyle/>
        <a:p>
          <a:endParaRPr lang="en-US"/>
        </a:p>
      </dgm:t>
    </dgm:pt>
    <dgm:pt modelId="{DBC89DC5-7D55-4FFA-8B3E-1EB0CBC96C4D}">
      <dgm:prSet/>
      <dgm:spPr/>
      <dgm:t>
        <a:bodyPr/>
        <a:lstStyle/>
        <a:p>
          <a:r>
            <a:rPr lang="en-GB"/>
            <a:t>The Water Horse</a:t>
          </a:r>
          <a:endParaRPr lang="en-US"/>
        </a:p>
      </dgm:t>
    </dgm:pt>
    <dgm:pt modelId="{1C8CE3EF-F6C1-4F71-814B-302B76AE176F}" type="parTrans" cxnId="{6095293A-90B6-420F-979D-13DCE4AC74CE}">
      <dgm:prSet/>
      <dgm:spPr/>
      <dgm:t>
        <a:bodyPr/>
        <a:lstStyle/>
        <a:p>
          <a:endParaRPr lang="en-US"/>
        </a:p>
      </dgm:t>
    </dgm:pt>
    <dgm:pt modelId="{5CEC81F6-9A65-4A50-81A2-EC54237AF3B4}" type="sibTrans" cxnId="{6095293A-90B6-420F-979D-13DCE4AC74CE}">
      <dgm:prSet/>
      <dgm:spPr/>
      <dgm:t>
        <a:bodyPr/>
        <a:lstStyle/>
        <a:p>
          <a:endParaRPr lang="en-US"/>
        </a:p>
      </dgm:t>
    </dgm:pt>
    <dgm:pt modelId="{C0D36DDC-B83F-45B8-86EC-0305E3E6E2B4}" type="pres">
      <dgm:prSet presAssocID="{423C5757-FA1B-4C64-91E5-5401F9149FD6}" presName="linear" presStyleCnt="0">
        <dgm:presLayoutVars>
          <dgm:animLvl val="lvl"/>
          <dgm:resizeHandles val="exact"/>
        </dgm:presLayoutVars>
      </dgm:prSet>
      <dgm:spPr/>
    </dgm:pt>
    <dgm:pt modelId="{B8F5BE63-37C2-457D-852F-3F38696D7C1F}" type="pres">
      <dgm:prSet presAssocID="{AE07CD94-510D-4123-952D-35E05359341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6DEA56-8984-49F0-9D47-366FE494D4CF}" type="pres">
      <dgm:prSet presAssocID="{2E572C2D-1839-4C3B-8E65-9383163750A2}" presName="spacer" presStyleCnt="0"/>
      <dgm:spPr/>
    </dgm:pt>
    <dgm:pt modelId="{CE0F4B55-3274-4385-8B15-9CC5059752DC}" type="pres">
      <dgm:prSet presAssocID="{20187B3D-7CD2-4209-9E0C-BD14CA790C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8C1EDB-C602-4E3E-B418-4CDFDCFEE48E}" type="pres">
      <dgm:prSet presAssocID="{B8C36BE9-699A-4C9B-B47E-5EBA4A0D4A45}" presName="spacer" presStyleCnt="0"/>
      <dgm:spPr/>
    </dgm:pt>
    <dgm:pt modelId="{87DB05E7-4A2F-4D79-B155-C29DB5583C53}" type="pres">
      <dgm:prSet presAssocID="{DBC89DC5-7D55-4FFA-8B3E-1EB0CBC96C4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095293A-90B6-420F-979D-13DCE4AC74CE}" srcId="{423C5757-FA1B-4C64-91E5-5401F9149FD6}" destId="{DBC89DC5-7D55-4FFA-8B3E-1EB0CBC96C4D}" srcOrd="2" destOrd="0" parTransId="{1C8CE3EF-F6C1-4F71-814B-302B76AE176F}" sibTransId="{5CEC81F6-9A65-4A50-81A2-EC54237AF3B4}"/>
    <dgm:cxn modelId="{050FC93C-3656-4D6B-8D1A-375B37EA01E1}" type="presOf" srcId="{20187B3D-7CD2-4209-9E0C-BD14CA790C6E}" destId="{CE0F4B55-3274-4385-8B15-9CC5059752DC}" srcOrd="0" destOrd="0" presId="urn:microsoft.com/office/officeart/2005/8/layout/vList2"/>
    <dgm:cxn modelId="{48631B5F-96DB-4413-8114-77CA94A2FA0B}" srcId="{423C5757-FA1B-4C64-91E5-5401F9149FD6}" destId="{AE07CD94-510D-4123-952D-35E053593412}" srcOrd="0" destOrd="0" parTransId="{77D8BF3C-4788-40BA-9779-1362A443E176}" sibTransId="{2E572C2D-1839-4C3B-8E65-9383163750A2}"/>
    <dgm:cxn modelId="{952DBBA0-C661-4669-A3EF-98FF188D29E5}" type="presOf" srcId="{AE07CD94-510D-4123-952D-35E053593412}" destId="{B8F5BE63-37C2-457D-852F-3F38696D7C1F}" srcOrd="0" destOrd="0" presId="urn:microsoft.com/office/officeart/2005/8/layout/vList2"/>
    <dgm:cxn modelId="{43E8A3BD-28B6-459C-B147-C560AC9C3EE8}" type="presOf" srcId="{423C5757-FA1B-4C64-91E5-5401F9149FD6}" destId="{C0D36DDC-B83F-45B8-86EC-0305E3E6E2B4}" srcOrd="0" destOrd="0" presId="urn:microsoft.com/office/officeart/2005/8/layout/vList2"/>
    <dgm:cxn modelId="{FD474BC2-C67A-4CEB-8483-9431370A88D1}" type="presOf" srcId="{DBC89DC5-7D55-4FFA-8B3E-1EB0CBC96C4D}" destId="{87DB05E7-4A2F-4D79-B155-C29DB5583C53}" srcOrd="0" destOrd="0" presId="urn:microsoft.com/office/officeart/2005/8/layout/vList2"/>
    <dgm:cxn modelId="{EA8096E6-25F6-451A-9AD3-78576E0A9BA6}" srcId="{423C5757-FA1B-4C64-91E5-5401F9149FD6}" destId="{20187B3D-7CD2-4209-9E0C-BD14CA790C6E}" srcOrd="1" destOrd="0" parTransId="{D6486E2A-F212-4F40-A07B-4BD2037954F6}" sibTransId="{B8C36BE9-699A-4C9B-B47E-5EBA4A0D4A45}"/>
    <dgm:cxn modelId="{83042F0D-AE1A-4351-9956-E78DB3FFB567}" type="presParOf" srcId="{C0D36DDC-B83F-45B8-86EC-0305E3E6E2B4}" destId="{B8F5BE63-37C2-457D-852F-3F38696D7C1F}" srcOrd="0" destOrd="0" presId="urn:microsoft.com/office/officeart/2005/8/layout/vList2"/>
    <dgm:cxn modelId="{F9A750DE-9A25-4EDD-AA3A-859AEB1FBDE6}" type="presParOf" srcId="{C0D36DDC-B83F-45B8-86EC-0305E3E6E2B4}" destId="{0B6DEA56-8984-49F0-9D47-366FE494D4CF}" srcOrd="1" destOrd="0" presId="urn:microsoft.com/office/officeart/2005/8/layout/vList2"/>
    <dgm:cxn modelId="{FBC15184-9E79-4363-AEF0-D17A3B3CAD72}" type="presParOf" srcId="{C0D36DDC-B83F-45B8-86EC-0305E3E6E2B4}" destId="{CE0F4B55-3274-4385-8B15-9CC5059752DC}" srcOrd="2" destOrd="0" presId="urn:microsoft.com/office/officeart/2005/8/layout/vList2"/>
    <dgm:cxn modelId="{7E6CAFA9-A35B-4A0E-ABB0-8E5C9FF97423}" type="presParOf" srcId="{C0D36DDC-B83F-45B8-86EC-0305E3E6E2B4}" destId="{9C8C1EDB-C602-4E3E-B418-4CDFDCFEE48E}" srcOrd="3" destOrd="0" presId="urn:microsoft.com/office/officeart/2005/8/layout/vList2"/>
    <dgm:cxn modelId="{B115F427-4B05-4B0E-B0EC-0651AD52D276}" type="presParOf" srcId="{C0D36DDC-B83F-45B8-86EC-0305E3E6E2B4}" destId="{87DB05E7-4A2F-4D79-B155-C29DB5583C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DB67BE-BD63-4EC4-AA97-48B3689BE65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990F864-08ED-43E8-A64B-95B5F1D5654B}">
      <dgm:prSet/>
      <dgm:spPr/>
      <dgm:t>
        <a:bodyPr/>
        <a:lstStyle/>
        <a:p>
          <a:r>
            <a:rPr lang="en-GB" b="1" dirty="0">
              <a:solidFill>
                <a:srgbClr val="FFC000"/>
              </a:solidFill>
            </a:rPr>
            <a:t>Dear Dell by Alison Prince</a:t>
          </a:r>
          <a:endParaRPr lang="en-US" b="1" dirty="0">
            <a:solidFill>
              <a:srgbClr val="FFC000"/>
            </a:solidFill>
          </a:endParaRPr>
        </a:p>
      </dgm:t>
    </dgm:pt>
    <dgm:pt modelId="{9B6043FE-4811-460F-B36A-99A59023FA43}" type="parTrans" cxnId="{4CF91CB7-AE93-4A1B-835A-017733DFAD33}">
      <dgm:prSet/>
      <dgm:spPr/>
      <dgm:t>
        <a:bodyPr/>
        <a:lstStyle/>
        <a:p>
          <a:endParaRPr lang="en-US"/>
        </a:p>
      </dgm:t>
    </dgm:pt>
    <dgm:pt modelId="{C99B6A31-661B-4546-88E2-7D33825C87E4}" type="sibTrans" cxnId="{4CF91CB7-AE93-4A1B-835A-017733DFAD33}">
      <dgm:prSet/>
      <dgm:spPr/>
      <dgm:t>
        <a:bodyPr/>
        <a:lstStyle/>
        <a:p>
          <a:endParaRPr lang="en-US"/>
        </a:p>
      </dgm:t>
    </dgm:pt>
    <dgm:pt modelId="{3355D82C-233D-44D2-8900-9235FAC22CE7}">
      <dgm:prSet/>
      <dgm:spPr/>
      <dgm:t>
        <a:bodyPr/>
        <a:lstStyle/>
        <a:p>
          <a:r>
            <a:rPr lang="en-GB" b="1" dirty="0">
              <a:solidFill>
                <a:srgbClr val="00B050"/>
              </a:solidFill>
            </a:rPr>
            <a:t>Stories from Scotland edited by Lindsey Fraser and Kathryn Ross</a:t>
          </a:r>
          <a:endParaRPr lang="en-US" b="1" dirty="0">
            <a:solidFill>
              <a:srgbClr val="00B050"/>
            </a:solidFill>
          </a:endParaRPr>
        </a:p>
      </dgm:t>
    </dgm:pt>
    <dgm:pt modelId="{955AC507-3C28-48F5-A749-EC83D209D4A6}" type="parTrans" cxnId="{67280285-3992-4579-8E74-0CB24257A9C9}">
      <dgm:prSet/>
      <dgm:spPr/>
      <dgm:t>
        <a:bodyPr/>
        <a:lstStyle/>
        <a:p>
          <a:endParaRPr lang="en-US"/>
        </a:p>
      </dgm:t>
    </dgm:pt>
    <dgm:pt modelId="{D9E48F3E-FB61-426D-AF76-1E7EF8435068}" type="sibTrans" cxnId="{67280285-3992-4579-8E74-0CB24257A9C9}">
      <dgm:prSet/>
      <dgm:spPr/>
      <dgm:t>
        <a:bodyPr/>
        <a:lstStyle/>
        <a:p>
          <a:endParaRPr lang="en-US"/>
        </a:p>
      </dgm:t>
    </dgm:pt>
    <dgm:pt modelId="{52145D1A-B400-4C95-B9E0-EB565F884840}">
      <dgm:prSet/>
      <dgm:spPr/>
      <dgm:t>
        <a:bodyPr/>
        <a:lstStyle/>
        <a:p>
          <a:r>
            <a:rPr lang="en-GB" b="1" dirty="0">
              <a:solidFill>
                <a:srgbClr val="0070C0"/>
              </a:solidFill>
            </a:rPr>
            <a:t>The Flawed Glass by Ian Strachan</a:t>
          </a:r>
          <a:endParaRPr lang="en-US" b="1" dirty="0">
            <a:solidFill>
              <a:srgbClr val="0070C0"/>
            </a:solidFill>
          </a:endParaRPr>
        </a:p>
      </dgm:t>
    </dgm:pt>
    <dgm:pt modelId="{60E63306-0B56-400C-865B-AB34D9E5FFDB}" type="parTrans" cxnId="{BC6DD49E-65A6-4C70-8F78-B3F1B0330A68}">
      <dgm:prSet/>
      <dgm:spPr/>
      <dgm:t>
        <a:bodyPr/>
        <a:lstStyle/>
        <a:p>
          <a:endParaRPr lang="en-US"/>
        </a:p>
      </dgm:t>
    </dgm:pt>
    <dgm:pt modelId="{B6F30C63-688E-49AF-A638-5A6E26471B3C}" type="sibTrans" cxnId="{BC6DD49E-65A6-4C70-8F78-B3F1B0330A68}">
      <dgm:prSet/>
      <dgm:spPr/>
      <dgm:t>
        <a:bodyPr/>
        <a:lstStyle/>
        <a:p>
          <a:endParaRPr lang="en-US"/>
        </a:p>
      </dgm:t>
    </dgm:pt>
    <dgm:pt modelId="{609BFA53-D9A2-4C91-A81D-A8175765A9CE}">
      <dgm:prSet/>
      <dgm:spPr/>
      <dgm:t>
        <a:bodyPr/>
        <a:lstStyle/>
        <a:p>
          <a:r>
            <a:rPr lang="en-GB" b="1" dirty="0">
              <a:solidFill>
                <a:srgbClr val="FF0000"/>
              </a:solidFill>
            </a:rPr>
            <a:t>The Stronghold by Mollie Hunter</a:t>
          </a:r>
          <a:endParaRPr lang="en-US" b="1" dirty="0">
            <a:solidFill>
              <a:srgbClr val="FF0000"/>
            </a:solidFill>
          </a:endParaRPr>
        </a:p>
      </dgm:t>
    </dgm:pt>
    <dgm:pt modelId="{6F35291B-4F5F-48C5-A116-ECCE5C186D97}" type="parTrans" cxnId="{542AA6A9-2C9D-4A37-BAA9-958E26AC0CF8}">
      <dgm:prSet/>
      <dgm:spPr/>
      <dgm:t>
        <a:bodyPr/>
        <a:lstStyle/>
        <a:p>
          <a:endParaRPr lang="en-US"/>
        </a:p>
      </dgm:t>
    </dgm:pt>
    <dgm:pt modelId="{695F537C-098B-4A9D-BEA2-4426F85E2882}" type="sibTrans" cxnId="{542AA6A9-2C9D-4A37-BAA9-958E26AC0CF8}">
      <dgm:prSet/>
      <dgm:spPr/>
      <dgm:t>
        <a:bodyPr/>
        <a:lstStyle/>
        <a:p>
          <a:endParaRPr lang="en-US"/>
        </a:p>
      </dgm:t>
    </dgm:pt>
    <dgm:pt modelId="{FB7BEA3E-8494-4476-A96D-B0BD15ACBC45}" type="pres">
      <dgm:prSet presAssocID="{47DB67BE-BD63-4EC4-AA97-48B3689BE653}" presName="vert0" presStyleCnt="0">
        <dgm:presLayoutVars>
          <dgm:dir/>
          <dgm:animOne val="branch"/>
          <dgm:animLvl val="lvl"/>
        </dgm:presLayoutVars>
      </dgm:prSet>
      <dgm:spPr/>
    </dgm:pt>
    <dgm:pt modelId="{64758513-9B6F-4DE9-84BB-0338EF82268E}" type="pres">
      <dgm:prSet presAssocID="{5990F864-08ED-43E8-A64B-95B5F1D5654B}" presName="thickLine" presStyleLbl="alignNode1" presStyleIdx="0" presStyleCnt="4"/>
      <dgm:spPr/>
    </dgm:pt>
    <dgm:pt modelId="{802D1E9B-AAB3-4E2B-94D6-C11A0A239752}" type="pres">
      <dgm:prSet presAssocID="{5990F864-08ED-43E8-A64B-95B5F1D5654B}" presName="horz1" presStyleCnt="0"/>
      <dgm:spPr/>
    </dgm:pt>
    <dgm:pt modelId="{C1DB4740-5930-42B8-B618-FCC927E1DAAD}" type="pres">
      <dgm:prSet presAssocID="{5990F864-08ED-43E8-A64B-95B5F1D5654B}" presName="tx1" presStyleLbl="revTx" presStyleIdx="0" presStyleCnt="4"/>
      <dgm:spPr/>
    </dgm:pt>
    <dgm:pt modelId="{A6BC3B9F-B830-42D5-8CEF-3DAADB01D35B}" type="pres">
      <dgm:prSet presAssocID="{5990F864-08ED-43E8-A64B-95B5F1D5654B}" presName="vert1" presStyleCnt="0"/>
      <dgm:spPr/>
    </dgm:pt>
    <dgm:pt modelId="{E87684F7-9449-4E6B-AAC8-D639B78177A4}" type="pres">
      <dgm:prSet presAssocID="{3355D82C-233D-44D2-8900-9235FAC22CE7}" presName="thickLine" presStyleLbl="alignNode1" presStyleIdx="1" presStyleCnt="4"/>
      <dgm:spPr/>
    </dgm:pt>
    <dgm:pt modelId="{A4EB8F18-4819-41E7-9BDA-79403A90786E}" type="pres">
      <dgm:prSet presAssocID="{3355D82C-233D-44D2-8900-9235FAC22CE7}" presName="horz1" presStyleCnt="0"/>
      <dgm:spPr/>
    </dgm:pt>
    <dgm:pt modelId="{E55BE42B-E49F-4857-A176-42450BA1505D}" type="pres">
      <dgm:prSet presAssocID="{3355D82C-233D-44D2-8900-9235FAC22CE7}" presName="tx1" presStyleLbl="revTx" presStyleIdx="1" presStyleCnt="4"/>
      <dgm:spPr/>
    </dgm:pt>
    <dgm:pt modelId="{B72A6E01-FD64-4045-9240-EA2DC24EAB0C}" type="pres">
      <dgm:prSet presAssocID="{3355D82C-233D-44D2-8900-9235FAC22CE7}" presName="vert1" presStyleCnt="0"/>
      <dgm:spPr/>
    </dgm:pt>
    <dgm:pt modelId="{10F556AD-52C3-478E-8DEF-402FFED1B19C}" type="pres">
      <dgm:prSet presAssocID="{52145D1A-B400-4C95-B9E0-EB565F884840}" presName="thickLine" presStyleLbl="alignNode1" presStyleIdx="2" presStyleCnt="4"/>
      <dgm:spPr/>
    </dgm:pt>
    <dgm:pt modelId="{2678BBF0-54FE-4C8E-9BE9-462860EB5A3F}" type="pres">
      <dgm:prSet presAssocID="{52145D1A-B400-4C95-B9E0-EB565F884840}" presName="horz1" presStyleCnt="0"/>
      <dgm:spPr/>
    </dgm:pt>
    <dgm:pt modelId="{3CE99DE6-18F1-4742-B014-AE6874EDFE2A}" type="pres">
      <dgm:prSet presAssocID="{52145D1A-B400-4C95-B9E0-EB565F884840}" presName="tx1" presStyleLbl="revTx" presStyleIdx="2" presStyleCnt="4"/>
      <dgm:spPr/>
    </dgm:pt>
    <dgm:pt modelId="{56366E5F-B468-4B46-96EC-E2DB87DF67C5}" type="pres">
      <dgm:prSet presAssocID="{52145D1A-B400-4C95-B9E0-EB565F884840}" presName="vert1" presStyleCnt="0"/>
      <dgm:spPr/>
    </dgm:pt>
    <dgm:pt modelId="{DD34FD13-B37F-4DED-80D6-0D3CAD9B21BE}" type="pres">
      <dgm:prSet presAssocID="{609BFA53-D9A2-4C91-A81D-A8175765A9CE}" presName="thickLine" presStyleLbl="alignNode1" presStyleIdx="3" presStyleCnt="4"/>
      <dgm:spPr/>
    </dgm:pt>
    <dgm:pt modelId="{F2168119-0F99-402B-8A49-17DC596CF476}" type="pres">
      <dgm:prSet presAssocID="{609BFA53-D9A2-4C91-A81D-A8175765A9CE}" presName="horz1" presStyleCnt="0"/>
      <dgm:spPr/>
    </dgm:pt>
    <dgm:pt modelId="{0E909B23-E67A-46A9-9C69-304560DA2252}" type="pres">
      <dgm:prSet presAssocID="{609BFA53-D9A2-4C91-A81D-A8175765A9CE}" presName="tx1" presStyleLbl="revTx" presStyleIdx="3" presStyleCnt="4"/>
      <dgm:spPr/>
    </dgm:pt>
    <dgm:pt modelId="{DACFA029-3D71-48CC-947C-588F76A368C2}" type="pres">
      <dgm:prSet presAssocID="{609BFA53-D9A2-4C91-A81D-A8175765A9CE}" presName="vert1" presStyleCnt="0"/>
      <dgm:spPr/>
    </dgm:pt>
  </dgm:ptLst>
  <dgm:cxnLst>
    <dgm:cxn modelId="{76F45F08-B9EB-4178-96BF-2C37E6D2BEFD}" type="presOf" srcId="{5990F864-08ED-43E8-A64B-95B5F1D5654B}" destId="{C1DB4740-5930-42B8-B618-FCC927E1DAAD}" srcOrd="0" destOrd="0" presId="urn:microsoft.com/office/officeart/2008/layout/LinedList"/>
    <dgm:cxn modelId="{BC5B7D1F-EF95-4138-B3D1-A70908E90001}" type="presOf" srcId="{47DB67BE-BD63-4EC4-AA97-48B3689BE653}" destId="{FB7BEA3E-8494-4476-A96D-B0BD15ACBC45}" srcOrd="0" destOrd="0" presId="urn:microsoft.com/office/officeart/2008/layout/LinedList"/>
    <dgm:cxn modelId="{3B749D30-1E4D-43FF-8AE6-2B9C3443897C}" type="presOf" srcId="{609BFA53-D9A2-4C91-A81D-A8175765A9CE}" destId="{0E909B23-E67A-46A9-9C69-304560DA2252}" srcOrd="0" destOrd="0" presId="urn:microsoft.com/office/officeart/2008/layout/LinedList"/>
    <dgm:cxn modelId="{67280285-3992-4579-8E74-0CB24257A9C9}" srcId="{47DB67BE-BD63-4EC4-AA97-48B3689BE653}" destId="{3355D82C-233D-44D2-8900-9235FAC22CE7}" srcOrd="1" destOrd="0" parTransId="{955AC507-3C28-48F5-A749-EC83D209D4A6}" sibTransId="{D9E48F3E-FB61-426D-AF76-1E7EF8435068}"/>
    <dgm:cxn modelId="{BC6DD49E-65A6-4C70-8F78-B3F1B0330A68}" srcId="{47DB67BE-BD63-4EC4-AA97-48B3689BE653}" destId="{52145D1A-B400-4C95-B9E0-EB565F884840}" srcOrd="2" destOrd="0" parTransId="{60E63306-0B56-400C-865B-AB34D9E5FFDB}" sibTransId="{B6F30C63-688E-49AF-A638-5A6E26471B3C}"/>
    <dgm:cxn modelId="{542AA6A9-2C9D-4A37-BAA9-958E26AC0CF8}" srcId="{47DB67BE-BD63-4EC4-AA97-48B3689BE653}" destId="{609BFA53-D9A2-4C91-A81D-A8175765A9CE}" srcOrd="3" destOrd="0" parTransId="{6F35291B-4F5F-48C5-A116-ECCE5C186D97}" sibTransId="{695F537C-098B-4A9D-BEA2-4426F85E2882}"/>
    <dgm:cxn modelId="{4CF91CB7-AE93-4A1B-835A-017733DFAD33}" srcId="{47DB67BE-BD63-4EC4-AA97-48B3689BE653}" destId="{5990F864-08ED-43E8-A64B-95B5F1D5654B}" srcOrd="0" destOrd="0" parTransId="{9B6043FE-4811-460F-B36A-99A59023FA43}" sibTransId="{C99B6A31-661B-4546-88E2-7D33825C87E4}"/>
    <dgm:cxn modelId="{8724EECB-FD32-4066-95B5-E49A3FA5AE0A}" type="presOf" srcId="{52145D1A-B400-4C95-B9E0-EB565F884840}" destId="{3CE99DE6-18F1-4742-B014-AE6874EDFE2A}" srcOrd="0" destOrd="0" presId="urn:microsoft.com/office/officeart/2008/layout/LinedList"/>
    <dgm:cxn modelId="{806FAFD5-2EA2-4B63-A9BB-817EF8DB6553}" type="presOf" srcId="{3355D82C-233D-44D2-8900-9235FAC22CE7}" destId="{E55BE42B-E49F-4857-A176-42450BA1505D}" srcOrd="0" destOrd="0" presId="urn:microsoft.com/office/officeart/2008/layout/LinedList"/>
    <dgm:cxn modelId="{D0CB8906-7039-46D1-A354-48EC93775904}" type="presParOf" srcId="{FB7BEA3E-8494-4476-A96D-B0BD15ACBC45}" destId="{64758513-9B6F-4DE9-84BB-0338EF82268E}" srcOrd="0" destOrd="0" presId="urn:microsoft.com/office/officeart/2008/layout/LinedList"/>
    <dgm:cxn modelId="{DE29DB1D-1856-4FC4-9977-741A7E535C5F}" type="presParOf" srcId="{FB7BEA3E-8494-4476-A96D-B0BD15ACBC45}" destId="{802D1E9B-AAB3-4E2B-94D6-C11A0A239752}" srcOrd="1" destOrd="0" presId="urn:microsoft.com/office/officeart/2008/layout/LinedList"/>
    <dgm:cxn modelId="{55C18762-395F-48AC-8BD3-34949AD3516E}" type="presParOf" srcId="{802D1E9B-AAB3-4E2B-94D6-C11A0A239752}" destId="{C1DB4740-5930-42B8-B618-FCC927E1DAAD}" srcOrd="0" destOrd="0" presId="urn:microsoft.com/office/officeart/2008/layout/LinedList"/>
    <dgm:cxn modelId="{F5A6C994-9E2C-4DBB-8E1F-5C64BC776808}" type="presParOf" srcId="{802D1E9B-AAB3-4E2B-94D6-C11A0A239752}" destId="{A6BC3B9F-B830-42D5-8CEF-3DAADB01D35B}" srcOrd="1" destOrd="0" presId="urn:microsoft.com/office/officeart/2008/layout/LinedList"/>
    <dgm:cxn modelId="{947EC246-DEDD-43FA-80E2-79A62B781FF9}" type="presParOf" srcId="{FB7BEA3E-8494-4476-A96D-B0BD15ACBC45}" destId="{E87684F7-9449-4E6B-AAC8-D639B78177A4}" srcOrd="2" destOrd="0" presId="urn:microsoft.com/office/officeart/2008/layout/LinedList"/>
    <dgm:cxn modelId="{BFB60F92-D676-4FA7-BD23-3191756BE75A}" type="presParOf" srcId="{FB7BEA3E-8494-4476-A96D-B0BD15ACBC45}" destId="{A4EB8F18-4819-41E7-9BDA-79403A90786E}" srcOrd="3" destOrd="0" presId="urn:microsoft.com/office/officeart/2008/layout/LinedList"/>
    <dgm:cxn modelId="{2AF13AAB-EAEB-4FE6-B546-FD26AC57883B}" type="presParOf" srcId="{A4EB8F18-4819-41E7-9BDA-79403A90786E}" destId="{E55BE42B-E49F-4857-A176-42450BA1505D}" srcOrd="0" destOrd="0" presId="urn:microsoft.com/office/officeart/2008/layout/LinedList"/>
    <dgm:cxn modelId="{E009F6DA-4CB7-49F1-8385-2C642982849B}" type="presParOf" srcId="{A4EB8F18-4819-41E7-9BDA-79403A90786E}" destId="{B72A6E01-FD64-4045-9240-EA2DC24EAB0C}" srcOrd="1" destOrd="0" presId="urn:microsoft.com/office/officeart/2008/layout/LinedList"/>
    <dgm:cxn modelId="{AA2108F2-843D-43A3-9884-54EB614A949E}" type="presParOf" srcId="{FB7BEA3E-8494-4476-A96D-B0BD15ACBC45}" destId="{10F556AD-52C3-478E-8DEF-402FFED1B19C}" srcOrd="4" destOrd="0" presId="urn:microsoft.com/office/officeart/2008/layout/LinedList"/>
    <dgm:cxn modelId="{B8BECB8A-92D4-40EB-9D56-C208C5706947}" type="presParOf" srcId="{FB7BEA3E-8494-4476-A96D-B0BD15ACBC45}" destId="{2678BBF0-54FE-4C8E-9BE9-462860EB5A3F}" srcOrd="5" destOrd="0" presId="urn:microsoft.com/office/officeart/2008/layout/LinedList"/>
    <dgm:cxn modelId="{A8B2F36A-E677-4FBB-8F2F-293648260876}" type="presParOf" srcId="{2678BBF0-54FE-4C8E-9BE9-462860EB5A3F}" destId="{3CE99DE6-18F1-4742-B014-AE6874EDFE2A}" srcOrd="0" destOrd="0" presId="urn:microsoft.com/office/officeart/2008/layout/LinedList"/>
    <dgm:cxn modelId="{7B98FB0A-6A05-43D1-9C8D-7AC6E1D64178}" type="presParOf" srcId="{2678BBF0-54FE-4C8E-9BE9-462860EB5A3F}" destId="{56366E5F-B468-4B46-96EC-E2DB87DF67C5}" srcOrd="1" destOrd="0" presId="urn:microsoft.com/office/officeart/2008/layout/LinedList"/>
    <dgm:cxn modelId="{67C25328-00A5-41E0-9299-E2A5F94C643B}" type="presParOf" srcId="{FB7BEA3E-8494-4476-A96D-B0BD15ACBC45}" destId="{DD34FD13-B37F-4DED-80D6-0D3CAD9B21BE}" srcOrd="6" destOrd="0" presId="urn:microsoft.com/office/officeart/2008/layout/LinedList"/>
    <dgm:cxn modelId="{73867C4B-020E-413D-BE03-D71D4CFC1390}" type="presParOf" srcId="{FB7BEA3E-8494-4476-A96D-B0BD15ACBC45}" destId="{F2168119-0F99-402B-8A49-17DC596CF476}" srcOrd="7" destOrd="0" presId="urn:microsoft.com/office/officeart/2008/layout/LinedList"/>
    <dgm:cxn modelId="{7FCD39FB-69E2-42FF-8D8B-5F9CCA2817F5}" type="presParOf" srcId="{F2168119-0F99-402B-8A49-17DC596CF476}" destId="{0E909B23-E67A-46A9-9C69-304560DA2252}" srcOrd="0" destOrd="0" presId="urn:microsoft.com/office/officeart/2008/layout/LinedList"/>
    <dgm:cxn modelId="{604D4EA4-6614-455A-B01D-E301EF1750C8}" type="presParOf" srcId="{F2168119-0F99-402B-8A49-17DC596CF476}" destId="{DACFA029-3D71-48CC-947C-588F76A368C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5BE63-37C2-457D-852F-3F38696D7C1F}">
      <dsp:nvSpPr>
        <dsp:cNvPr id="0" name=""/>
        <dsp:cNvSpPr/>
      </dsp:nvSpPr>
      <dsp:spPr>
        <a:xfrm>
          <a:off x="0" y="298579"/>
          <a:ext cx="5906181" cy="1427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100" kern="1200"/>
            <a:t>Peter Pan</a:t>
          </a:r>
          <a:endParaRPr lang="en-US" sz="6100" kern="1200"/>
        </a:p>
      </dsp:txBody>
      <dsp:txXfrm>
        <a:off x="69680" y="368259"/>
        <a:ext cx="5766821" cy="1288040"/>
      </dsp:txXfrm>
    </dsp:sp>
    <dsp:sp modelId="{CE0F4B55-3274-4385-8B15-9CC5059752DC}">
      <dsp:nvSpPr>
        <dsp:cNvPr id="0" name=""/>
        <dsp:cNvSpPr/>
      </dsp:nvSpPr>
      <dsp:spPr>
        <a:xfrm>
          <a:off x="0" y="1901659"/>
          <a:ext cx="5906181" cy="1427400"/>
        </a:xfrm>
        <a:prstGeom prst="roundRect">
          <a:avLst/>
        </a:prstGeom>
        <a:solidFill>
          <a:schemeClr val="accent2">
            <a:hueOff val="1374043"/>
            <a:satOff val="-27387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100" kern="1200"/>
            <a:t>Greyfriars </a:t>
          </a:r>
          <a:r>
            <a:rPr lang="en-GB" sz="6100" kern="1200" dirty="0"/>
            <a:t>Bobby</a:t>
          </a:r>
          <a:endParaRPr lang="en-US" sz="6100" kern="1200" dirty="0"/>
        </a:p>
      </dsp:txBody>
      <dsp:txXfrm>
        <a:off x="69680" y="1971339"/>
        <a:ext cx="5766821" cy="1288040"/>
      </dsp:txXfrm>
    </dsp:sp>
    <dsp:sp modelId="{87DB05E7-4A2F-4D79-B155-C29DB5583C53}">
      <dsp:nvSpPr>
        <dsp:cNvPr id="0" name=""/>
        <dsp:cNvSpPr/>
      </dsp:nvSpPr>
      <dsp:spPr>
        <a:xfrm>
          <a:off x="0" y="3504739"/>
          <a:ext cx="5906181" cy="1427400"/>
        </a:xfrm>
        <a:prstGeom prst="roundRect">
          <a:avLst/>
        </a:prstGeom>
        <a:solidFill>
          <a:schemeClr val="accent2">
            <a:hueOff val="2748086"/>
            <a:satOff val="-54774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100" kern="1200"/>
            <a:t>The Water Horse</a:t>
          </a:r>
          <a:endParaRPr lang="en-US" sz="6100" kern="1200"/>
        </a:p>
      </dsp:txBody>
      <dsp:txXfrm>
        <a:off x="69680" y="3574419"/>
        <a:ext cx="5766821" cy="1288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58513-9B6F-4DE9-84BB-0338EF82268E}">
      <dsp:nvSpPr>
        <dsp:cNvPr id="0" name=""/>
        <dsp:cNvSpPr/>
      </dsp:nvSpPr>
      <dsp:spPr>
        <a:xfrm>
          <a:off x="0" y="0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B4740-5930-42B8-B618-FCC927E1DAAD}">
      <dsp:nvSpPr>
        <dsp:cNvPr id="0" name=""/>
        <dsp:cNvSpPr/>
      </dsp:nvSpPr>
      <dsp:spPr>
        <a:xfrm>
          <a:off x="0" y="0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rgbClr val="FFC000"/>
              </a:solidFill>
            </a:rPr>
            <a:t>Dear Dell by Alison Prince</a:t>
          </a:r>
          <a:endParaRPr lang="en-US" sz="3100" b="1" kern="1200" dirty="0">
            <a:solidFill>
              <a:srgbClr val="FFC000"/>
            </a:solidFill>
          </a:endParaRPr>
        </a:p>
      </dsp:txBody>
      <dsp:txXfrm>
        <a:off x="0" y="0"/>
        <a:ext cx="5906181" cy="1307679"/>
      </dsp:txXfrm>
    </dsp:sp>
    <dsp:sp modelId="{E87684F7-9449-4E6B-AAC8-D639B78177A4}">
      <dsp:nvSpPr>
        <dsp:cNvPr id="0" name=""/>
        <dsp:cNvSpPr/>
      </dsp:nvSpPr>
      <dsp:spPr>
        <a:xfrm>
          <a:off x="0" y="1307679"/>
          <a:ext cx="5906181" cy="0"/>
        </a:xfrm>
        <a:prstGeom prst="line">
          <a:avLst/>
        </a:prstGeom>
        <a:solidFill>
          <a:schemeClr val="accent2">
            <a:hueOff val="916029"/>
            <a:satOff val="-18258"/>
            <a:lumOff val="784"/>
            <a:alphaOff val="0"/>
          </a:schemeClr>
        </a:solidFill>
        <a:ln w="12700" cap="flat" cmpd="sng" algn="ctr">
          <a:solidFill>
            <a:schemeClr val="accent2">
              <a:hueOff val="916029"/>
              <a:satOff val="-18258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BE42B-E49F-4857-A176-42450BA1505D}">
      <dsp:nvSpPr>
        <dsp:cNvPr id="0" name=""/>
        <dsp:cNvSpPr/>
      </dsp:nvSpPr>
      <dsp:spPr>
        <a:xfrm>
          <a:off x="0" y="1307679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rgbClr val="00B050"/>
              </a:solidFill>
            </a:rPr>
            <a:t>Stories from Scotland edited by Lindsey Fraser and Kathryn Ross</a:t>
          </a:r>
          <a:endParaRPr lang="en-US" sz="3100" b="1" kern="1200" dirty="0">
            <a:solidFill>
              <a:srgbClr val="00B050"/>
            </a:solidFill>
          </a:endParaRPr>
        </a:p>
      </dsp:txBody>
      <dsp:txXfrm>
        <a:off x="0" y="1307679"/>
        <a:ext cx="5906181" cy="1307679"/>
      </dsp:txXfrm>
    </dsp:sp>
    <dsp:sp modelId="{10F556AD-52C3-478E-8DEF-402FFED1B19C}">
      <dsp:nvSpPr>
        <dsp:cNvPr id="0" name=""/>
        <dsp:cNvSpPr/>
      </dsp:nvSpPr>
      <dsp:spPr>
        <a:xfrm>
          <a:off x="0" y="2615358"/>
          <a:ext cx="5906181" cy="0"/>
        </a:xfrm>
        <a:prstGeom prst="line">
          <a:avLst/>
        </a:prstGeom>
        <a:solidFill>
          <a:schemeClr val="accent2">
            <a:hueOff val="1832057"/>
            <a:satOff val="-36516"/>
            <a:lumOff val="1569"/>
            <a:alphaOff val="0"/>
          </a:schemeClr>
        </a:solidFill>
        <a:ln w="12700" cap="flat" cmpd="sng" algn="ctr">
          <a:solidFill>
            <a:schemeClr val="accent2">
              <a:hueOff val="1832057"/>
              <a:satOff val="-3651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99DE6-18F1-4742-B014-AE6874EDFE2A}">
      <dsp:nvSpPr>
        <dsp:cNvPr id="0" name=""/>
        <dsp:cNvSpPr/>
      </dsp:nvSpPr>
      <dsp:spPr>
        <a:xfrm>
          <a:off x="0" y="2615359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rgbClr val="0070C0"/>
              </a:solidFill>
            </a:rPr>
            <a:t>The Flawed Glass by Ian Strachan</a:t>
          </a:r>
          <a:endParaRPr lang="en-US" sz="3100" b="1" kern="1200" dirty="0">
            <a:solidFill>
              <a:srgbClr val="0070C0"/>
            </a:solidFill>
          </a:endParaRPr>
        </a:p>
      </dsp:txBody>
      <dsp:txXfrm>
        <a:off x="0" y="2615359"/>
        <a:ext cx="5906181" cy="1307679"/>
      </dsp:txXfrm>
    </dsp:sp>
    <dsp:sp modelId="{DD34FD13-B37F-4DED-80D6-0D3CAD9B21BE}">
      <dsp:nvSpPr>
        <dsp:cNvPr id="0" name=""/>
        <dsp:cNvSpPr/>
      </dsp:nvSpPr>
      <dsp:spPr>
        <a:xfrm>
          <a:off x="0" y="3923038"/>
          <a:ext cx="5906181" cy="0"/>
        </a:xfrm>
        <a:prstGeom prst="line">
          <a:avLst/>
        </a:prstGeom>
        <a:solidFill>
          <a:schemeClr val="accent2">
            <a:hueOff val="2748086"/>
            <a:satOff val="-54774"/>
            <a:lumOff val="2353"/>
            <a:alphaOff val="0"/>
          </a:schemeClr>
        </a:solidFill>
        <a:ln w="12700" cap="flat" cmpd="sng" algn="ctr">
          <a:solidFill>
            <a:schemeClr val="accent2">
              <a:hueOff val="2748086"/>
              <a:satOff val="-54774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09B23-E67A-46A9-9C69-304560DA2252}">
      <dsp:nvSpPr>
        <dsp:cNvPr id="0" name=""/>
        <dsp:cNvSpPr/>
      </dsp:nvSpPr>
      <dsp:spPr>
        <a:xfrm>
          <a:off x="0" y="3923038"/>
          <a:ext cx="5906181" cy="1307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rgbClr val="FF0000"/>
              </a:solidFill>
            </a:rPr>
            <a:t>The Stronghold by Mollie Hunter</a:t>
          </a:r>
          <a:endParaRPr lang="en-US" sz="3100" b="1" kern="1200" dirty="0">
            <a:solidFill>
              <a:srgbClr val="FF0000"/>
            </a:solidFill>
          </a:endParaRPr>
        </a:p>
      </dsp:txBody>
      <dsp:txXfrm>
        <a:off x="0" y="3923038"/>
        <a:ext cx="5906181" cy="1307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9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7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9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967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36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79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D9C74-E614-4D6D-BFA2-ECD65A3F32CA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2ABE38-FD2B-440B-BBA8-34F5DC88595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9165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1270000" y="4495799"/>
            <a:ext cx="647700" cy="153243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  <a:t>Genre </a:t>
            </a:r>
            <a:b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GB" b="1" dirty="0">
                <a:latin typeface="Trebuchet MS" panose="020B0603020202020204" pitchFamily="34" charset="0"/>
                <a:cs typeface="Arial" panose="020B0604020202020204" pitchFamily="34" charset="0"/>
              </a:rPr>
              <a:t>taster</a:t>
            </a:r>
          </a:p>
        </p:txBody>
      </p:sp>
    </p:spTree>
    <p:extLst>
      <p:ext uri="{BB962C8B-B14F-4D97-AF65-F5344CB8AC3E}">
        <p14:creationId xmlns:p14="http://schemas.microsoft.com/office/powerpoint/2010/main" val="308257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37575C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D73CF0-B947-4708-AD47-33E9CBE4B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49" y="4495894"/>
            <a:ext cx="5139804" cy="1444718"/>
          </a:xfrm>
        </p:spPr>
        <p:txBody>
          <a:bodyPr>
            <a:normAutofit/>
          </a:bodyPr>
          <a:lstStyle/>
          <a:p>
            <a:pPr algn="r"/>
            <a:r>
              <a:rPr lang="en-GB" sz="5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Stories</a:t>
            </a:r>
          </a:p>
        </p:txBody>
      </p:sp>
      <p:pic>
        <p:nvPicPr>
          <p:cNvPr id="5" name="Content Placeholder 4" descr="Calendar&#10;&#10;Description automatically generated with medium confidence">
            <a:extLst>
              <a:ext uri="{FF2B5EF4-FFF2-40B4-BE49-F238E27FC236}">
                <a16:creationId xmlns:a16="http://schemas.microsoft.com/office/drawing/2014/main" id="{C5457720-1080-4586-BD81-CE440DDA8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886" y="404757"/>
            <a:ext cx="2428827" cy="3705221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3DE8AC7-710B-4C09-A332-6CBE93F94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097" y="413175"/>
            <a:ext cx="2303894" cy="3696804"/>
          </a:xfrm>
          <a:prstGeom prst="rect">
            <a:avLst/>
          </a:prstGeom>
        </p:spPr>
      </p:pic>
      <p:pic>
        <p:nvPicPr>
          <p:cNvPr id="9" name="Picture 8" descr="A picture containing text, mammal, dog&#10;&#10;Description automatically generated">
            <a:extLst>
              <a:ext uri="{FF2B5EF4-FFF2-40B4-BE49-F238E27FC236}">
                <a16:creationId xmlns:a16="http://schemas.microsoft.com/office/drawing/2014/main" id="{9A1BA8E8-24F3-4B3F-9A21-2E298BF5F5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26" y="413175"/>
            <a:ext cx="2303894" cy="369680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97A9C11-8A16-41E6-ABFE-8AC2FE492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Trebuchet MS" panose="020B0603020202020204" pitchFamily="34" charset="0"/>
              </a:rPr>
              <a:t>All available from the school library.</a:t>
            </a:r>
          </a:p>
        </p:txBody>
      </p:sp>
      <p:pic>
        <p:nvPicPr>
          <p:cNvPr id="13" name="Picture 12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F28E8967-2EEC-40B4-9869-91FC43018D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01" y="413174"/>
            <a:ext cx="2455441" cy="370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3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D82323D-089F-46BC-AD74-1EB31D0FD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B0CBAE-D42E-4319-A06B-98CB6EFE1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59558" y="239486"/>
            <a:ext cx="6703842" cy="63425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873" y="643464"/>
            <a:ext cx="5696259" cy="1634515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Trebuchet MS" panose="020B0603020202020204" pitchFamily="34" charset="0"/>
                <a:cs typeface="Arial" panose="020B0604020202020204" pitchFamily="34" charset="0"/>
              </a:rPr>
              <a:t>Scottish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873" y="2390274"/>
            <a:ext cx="5696259" cy="358075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A story written by a Scottish author.</a:t>
            </a:r>
          </a:p>
          <a:p>
            <a:r>
              <a:rPr lang="en-GB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A story set in Scotland</a:t>
            </a:r>
          </a:p>
          <a:p>
            <a:r>
              <a:rPr lang="en-GB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A story whose main character/s are Scottish.</a:t>
            </a:r>
          </a:p>
          <a:p>
            <a:r>
              <a:rPr lang="en-GB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Scotland has a very rich literary history.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0EDC2F-0D60-4D36-95AF-3C16CA0C9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126" y="643464"/>
            <a:ext cx="396945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11" name="Picture 10" descr="A picture containing outdoor, sky, city, scene&#10;&#10;Description automatically generated">
            <a:extLst>
              <a:ext uri="{FF2B5EF4-FFF2-40B4-BE49-F238E27FC236}">
                <a16:creationId xmlns:a16="http://schemas.microsoft.com/office/drawing/2014/main" id="{B83820A2-9E9D-4934-8DDA-A20E62A9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3" r="-2" b="-2"/>
          <a:stretch/>
        </p:blipFill>
        <p:spPr>
          <a:xfrm>
            <a:off x="820198" y="809244"/>
            <a:ext cx="3639312" cy="2539322"/>
          </a:xfrm>
          <a:prstGeom prst="rect">
            <a:avLst/>
          </a:prstGeom>
        </p:spPr>
      </p:pic>
      <p:pic>
        <p:nvPicPr>
          <p:cNvPr id="9" name="Picture 8" descr="A lake surrounded by mountains&#10;&#10;Description automatically generated with low confidence">
            <a:extLst>
              <a:ext uri="{FF2B5EF4-FFF2-40B4-BE49-F238E27FC236}">
                <a16:creationId xmlns:a16="http://schemas.microsoft.com/office/drawing/2014/main" id="{357FDC64-4E03-4554-AF9F-359E70AD78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9" b="4"/>
          <a:stretch/>
        </p:blipFill>
        <p:spPr>
          <a:xfrm>
            <a:off x="820198" y="3509431"/>
            <a:ext cx="3639312" cy="253932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F3ED5D7-0493-4E27-9E05-F5F19041F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4630" y="374904"/>
            <a:ext cx="6395514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81999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CC688-9D76-4164-B486-4B7FC89F2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Scottish Books that have been adapted into films</a:t>
            </a:r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611A17-2537-4D65-9412-7498CE3AD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217602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079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Trebuchet MS" panose="020B0603020202020204" pitchFamily="34" charset="0"/>
                <a:cs typeface="Arial" panose="020B0604020202020204" pitchFamily="34" charset="0"/>
              </a:rPr>
              <a:t>Other books you may enjoy…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F6F337-25D8-41E8-B19D-B3714D4A7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165098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14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EE537B6-098D-494F-9A54-F22CD0977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5C3687-128F-46AC-B20D-FB0D14281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328FD4-8F4F-45D0-B179-C09F34FF8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082" y="407588"/>
            <a:ext cx="5532146" cy="60661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13" y="2170955"/>
            <a:ext cx="4572418" cy="256055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D22A8B8-E29F-4EB2-95D4-3C24EF234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9709" y="253548"/>
            <a:ext cx="5612193" cy="63615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1EF9F5-BAA7-45A5-BD84-F3184FCED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7542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6137" y="727626"/>
            <a:ext cx="4602152" cy="51117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Trebuchet MS" panose="020B0603020202020204" pitchFamily="34" charset="0"/>
                <a:cs typeface="Arial" panose="020B0604020202020204" pitchFamily="34" charset="0"/>
              </a:rPr>
              <a:t>Now let’s take our ‘Book Personality Quiz’ to help you find out what type/s of books you may like </a:t>
            </a:r>
            <a:r>
              <a:rPr lang="en-GB" sz="3600">
                <a:latin typeface="Trebuchet MS" panose="020B0603020202020204" pitchFamily="34" charset="0"/>
                <a:cs typeface="Arial" panose="020B0604020202020204" pitchFamily="34" charset="0"/>
              </a:rPr>
              <a:t>to borrow…….</a:t>
            </a:r>
            <a:br>
              <a:rPr lang="en-GB" sz="36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br>
              <a:rPr lang="en-GB" sz="3600" dirty="0"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Trebuchet MS" panose="020B0603020202020204" pitchFamily="34" charset="0"/>
                <a:cs typeface="Arial" panose="020B0604020202020204" pitchFamily="34" charset="0"/>
              </a:rPr>
              <a:t>Then we can have a quick book talk</a:t>
            </a:r>
            <a:endParaRPr lang="en-GB" sz="36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6137" y="8871283"/>
            <a:ext cx="4602152" cy="19090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67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128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Trebuchet MS</vt:lpstr>
      <vt:lpstr>Savon</vt:lpstr>
      <vt:lpstr>Genre  taster</vt:lpstr>
      <vt:lpstr>Scottish Stories</vt:lpstr>
      <vt:lpstr>Scottish Stories</vt:lpstr>
      <vt:lpstr>Scottish Books that have been adapted into films</vt:lpstr>
      <vt:lpstr>Other books you may enjoy…</vt:lpstr>
      <vt:lpstr>Now let’s take our ‘Book Personality Quiz’ to help you find out what type/s of books you may like to borrow…….  Then we can have a quick book talk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Scott</dc:creator>
  <cp:lastModifiedBy>Kirsten Scott</cp:lastModifiedBy>
  <cp:revision>92</cp:revision>
  <dcterms:created xsi:type="dcterms:W3CDTF">2016-08-11T13:08:12Z</dcterms:created>
  <dcterms:modified xsi:type="dcterms:W3CDTF">2021-11-23T08:57:47Z</dcterms:modified>
</cp:coreProperties>
</file>