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7" r:id="rId3"/>
    <p:sldId id="258" r:id="rId4"/>
    <p:sldId id="259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EED9C74-E614-4D6D-BFA2-ECD65A3F32CA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449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97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87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9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EED9C74-E614-4D6D-BFA2-ECD65A3F32CA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967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5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9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11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68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36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EED9C74-E614-4D6D-BFA2-ECD65A3F32CA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79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EED9C74-E614-4D6D-BFA2-ECD65A3F32CA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91650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EW1NwVj-9I" TargetMode="External"/><Relationship Id="rId2" Type="http://schemas.openxmlformats.org/officeDocument/2006/relationships/hyperlink" Target="https://www.youtube.com/watch?v=vE5gSHJkus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mdb.com/video/vi2260776217?playlistId=tt3315386&amp;ref_=tt_ov_v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1270000" y="4495799"/>
            <a:ext cx="647700" cy="153243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Trebuchet MS" panose="020B0603020202020204" pitchFamily="34" charset="0"/>
                <a:cs typeface="Arial" panose="020B0604020202020204" pitchFamily="34" charset="0"/>
              </a:rPr>
              <a:t>Genre </a:t>
            </a:r>
            <a:br>
              <a:rPr lang="en-GB" b="1" dirty="0"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en-GB" b="1" dirty="0">
                <a:latin typeface="Trebuchet MS" panose="020B0603020202020204" pitchFamily="34" charset="0"/>
                <a:cs typeface="Arial" panose="020B0604020202020204" pitchFamily="34" charset="0"/>
              </a:rPr>
              <a:t>taster</a:t>
            </a:r>
          </a:p>
        </p:txBody>
      </p:sp>
    </p:spTree>
    <p:extLst>
      <p:ext uri="{BB962C8B-B14F-4D97-AF65-F5344CB8AC3E}">
        <p14:creationId xmlns:p14="http://schemas.microsoft.com/office/powerpoint/2010/main" val="308257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CDC9C-A960-4D6C-8821-4B63897A0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2556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8000">
                <a:latin typeface="Trebuchet MS" panose="020B0603020202020204" pitchFamily="34" charset="0"/>
              </a:rPr>
              <a:t>Multicultural Stories</a:t>
            </a:r>
            <a:endParaRPr lang="en-GB" sz="8000" dirty="0">
              <a:latin typeface="Trebuchet MS" panose="020B0603020202020204" pitchFamily="34" charset="0"/>
            </a:endParaRPr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C5D62893-7989-4A58-ABCD-1F1C00A1DF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42" y="1844870"/>
            <a:ext cx="2582023" cy="4381146"/>
          </a:xfrm>
        </p:spPr>
      </p:pic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DA52056A-4697-4020-A6D1-EFAB9F9998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665" y="1844870"/>
            <a:ext cx="2582023" cy="4359924"/>
          </a:xfrm>
          <a:prstGeom prst="rect">
            <a:avLst/>
          </a:prstGeom>
        </p:spPr>
      </p:pic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3968067A-1E11-46CC-9493-CCC24A00B4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448" y="1823649"/>
            <a:ext cx="2679865" cy="4381145"/>
          </a:xfrm>
          <a:prstGeom prst="rect">
            <a:avLst/>
          </a:prstGeom>
        </p:spPr>
      </p:pic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84F3E74D-7317-4A32-9F14-04160101559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124" y="1844870"/>
            <a:ext cx="2590982" cy="435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135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0730"/>
            <a:ext cx="10058400" cy="1202498"/>
          </a:xfrm>
        </p:spPr>
        <p:txBody>
          <a:bodyPr>
            <a:normAutofit/>
          </a:bodyPr>
          <a:lstStyle/>
          <a:p>
            <a:pPr algn="ctr"/>
            <a:r>
              <a:rPr lang="en-GB" sz="7200" dirty="0">
                <a:latin typeface="Arial" panose="020B0604020202020204" pitchFamily="34" charset="0"/>
                <a:cs typeface="Arial" panose="020B0604020202020204" pitchFamily="34" charset="0"/>
              </a:rPr>
              <a:t>Multicultural Stories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771" y="1553228"/>
            <a:ext cx="10546914" cy="4809472"/>
          </a:xfrm>
        </p:spPr>
        <p:txBody>
          <a:bodyPr>
            <a:noAutofit/>
          </a:bodyPr>
          <a:lstStyle/>
          <a:p>
            <a:r>
              <a:rPr lang="en-GB" sz="3100" dirty="0">
                <a:latin typeface="Trebuchet MS" panose="020B0603020202020204" pitchFamily="34" charset="0"/>
                <a:cs typeface="Arial" panose="020B0604020202020204" pitchFamily="34" charset="0"/>
              </a:rPr>
              <a:t>A story written by an author of colour.</a:t>
            </a:r>
          </a:p>
          <a:p>
            <a:r>
              <a:rPr lang="en-GB" sz="3100" dirty="0">
                <a:latin typeface="Trebuchet MS" panose="020B0603020202020204" pitchFamily="34" charset="0"/>
                <a:cs typeface="Arial" panose="020B0604020202020204" pitchFamily="34" charset="0"/>
              </a:rPr>
              <a:t>A story set in a non-western location e.g.: Africa, Asia etc</a:t>
            </a:r>
          </a:p>
          <a:p>
            <a:r>
              <a:rPr lang="en-GB" sz="3100" dirty="0">
                <a:latin typeface="Trebuchet MS" panose="020B0603020202020204" pitchFamily="34" charset="0"/>
                <a:cs typeface="Arial" panose="020B0604020202020204" pitchFamily="34" charset="0"/>
              </a:rPr>
              <a:t>A story whose main character/s are people of colour.</a:t>
            </a:r>
          </a:p>
          <a:p>
            <a:r>
              <a:rPr lang="en-GB" sz="3100" dirty="0">
                <a:latin typeface="Trebuchet MS" panose="020B0603020202020204" pitchFamily="34" charset="0"/>
                <a:cs typeface="Arial" panose="020B0604020202020204" pitchFamily="34" charset="0"/>
              </a:rPr>
              <a:t>These stories increase our empathy for the lives led by people of colour and also give us an insight into their culture, religion and heritage </a:t>
            </a:r>
            <a:r>
              <a:rPr lang="en-GB" sz="3100" dirty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  <a:p>
            <a:r>
              <a:rPr lang="en-GB" sz="3100" dirty="0">
                <a:latin typeface="Arial" panose="020B0604020202020204" pitchFamily="34" charset="0"/>
                <a:cs typeface="Arial" panose="020B0604020202020204" pitchFamily="34" charset="0"/>
              </a:rPr>
              <a:t>These stories also increase the representation of people of colour in books, TV and films.</a:t>
            </a:r>
          </a:p>
        </p:txBody>
      </p:sp>
    </p:spTree>
    <p:extLst>
      <p:ext uri="{BB962C8B-B14F-4D97-AF65-F5344CB8AC3E}">
        <p14:creationId xmlns:p14="http://schemas.microsoft.com/office/powerpoint/2010/main" val="381999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01874"/>
            <a:ext cx="10058400" cy="9516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Multicultural Films / TV shows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92470"/>
            <a:ext cx="10058400" cy="3642569"/>
          </a:xfrm>
        </p:spPr>
        <p:txBody>
          <a:bodyPr>
            <a:normAutofit/>
          </a:bodyPr>
          <a:lstStyle/>
          <a:p>
            <a:r>
              <a:rPr lang="en-GB" sz="6600" dirty="0">
                <a:latin typeface="Trebuchet MS" panose="020B0603020202020204" pitchFamily="34" charset="0"/>
                <a:cs typeface="Arial" panose="020B0604020202020204" pitchFamily="34" charset="0"/>
                <a:hlinkClick r:id="rId2"/>
              </a:rPr>
              <a:t>I am Malala</a:t>
            </a:r>
            <a:endParaRPr lang="en-GB" sz="6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r>
              <a:rPr lang="en-GB" sz="6600" dirty="0">
                <a:latin typeface="Trebuchet MS" panose="020B0603020202020204" pitchFamily="34" charset="0"/>
                <a:cs typeface="Arial" panose="020B0604020202020204" pitchFamily="34" charset="0"/>
                <a:hlinkClick r:id="rId3"/>
              </a:rPr>
              <a:t>Noughts and Crosses</a:t>
            </a:r>
            <a:endParaRPr lang="en-GB" sz="6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r>
              <a:rPr lang="en-GB" sz="6600" dirty="0">
                <a:latin typeface="Trebuchet MS" panose="020B0603020202020204" pitchFamily="34" charset="0"/>
                <a:cs typeface="Arial" panose="020B0604020202020204" pitchFamily="34" charset="0"/>
                <a:hlinkClick r:id="rId4"/>
              </a:rPr>
              <a:t>Roots</a:t>
            </a:r>
            <a:endParaRPr lang="en-GB" sz="6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endParaRPr lang="en-GB" sz="66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773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4842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7200" dirty="0">
                <a:latin typeface="Arial" panose="020B0604020202020204" pitchFamily="34" charset="0"/>
                <a:cs typeface="Arial" panose="020B0604020202020204" pitchFamily="34" charset="0"/>
              </a:rPr>
              <a:t>Other books you may enjoy…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53" y="2242158"/>
            <a:ext cx="10972800" cy="4283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Walkabout by James Vance Marshall</a:t>
            </a:r>
          </a:p>
          <a:p>
            <a:pPr marL="0" indent="0">
              <a:buNone/>
            </a:pPr>
            <a:r>
              <a:rPr lang="en-GB" sz="4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White Stranger by Susan Gates</a:t>
            </a:r>
          </a:p>
          <a:p>
            <a:pPr marL="0" indent="0">
              <a:buNone/>
            </a:pPr>
            <a:r>
              <a:rPr lang="en-GB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Jaws of the Dragon by Alan Gibbons</a:t>
            </a:r>
          </a:p>
          <a:p>
            <a:pPr marL="0" indent="0">
              <a:buNone/>
            </a:pPr>
            <a:r>
              <a:rPr lang="en-GB" sz="4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Mosi’s</a:t>
            </a:r>
            <a:r>
              <a:rPr lang="en-GB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War by Cathy </a:t>
            </a:r>
            <a:r>
              <a:rPr lang="en-GB" sz="4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Macphail</a:t>
            </a:r>
            <a:endParaRPr lang="en-GB" sz="4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142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327758"/>
            <a:ext cx="10058400" cy="68643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600" dirty="0">
                <a:latin typeface="Arial" panose="020B0604020202020204" pitchFamily="34" charset="0"/>
                <a:cs typeface="Arial" panose="020B0604020202020204" pitchFamily="34" charset="0"/>
              </a:rPr>
              <a:t>Now let’s watch a short film on being Black and Scottish.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348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000" dirty="0">
                <a:latin typeface="Arial" panose="020B0604020202020204" pitchFamily="34" charset="0"/>
                <a:cs typeface="Arial" panose="020B0604020202020204" pitchFamily="34" charset="0"/>
              </a:rPr>
              <a:t>Whilst we are watching we can complete our Black History posters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852" y="3777972"/>
            <a:ext cx="5216296" cy="226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567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1171</TotalTime>
  <Words>153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Garamond</vt:lpstr>
      <vt:lpstr>Trebuchet MS</vt:lpstr>
      <vt:lpstr>Savon</vt:lpstr>
      <vt:lpstr>Genre  taster</vt:lpstr>
      <vt:lpstr>Multicultural Stories</vt:lpstr>
      <vt:lpstr>Multicultural Stories</vt:lpstr>
      <vt:lpstr>Multicultural Films / TV shows</vt:lpstr>
      <vt:lpstr>Other books you may enjoy…</vt:lpstr>
      <vt:lpstr>Now let’s watch a short film on being Black and Scottish.  </vt:lpstr>
    </vt:vector>
  </TitlesOfParts>
  <Company>North Lanarkshire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Kirsten Scott</dc:creator>
  <cp:lastModifiedBy>Kirsten Scott</cp:lastModifiedBy>
  <cp:revision>81</cp:revision>
  <dcterms:created xsi:type="dcterms:W3CDTF">2016-08-11T13:08:12Z</dcterms:created>
  <dcterms:modified xsi:type="dcterms:W3CDTF">2021-10-26T08:42:31Z</dcterms:modified>
</cp:coreProperties>
</file>