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58" r:id="rId4"/>
    <p:sldId id="259" r:id="rId5"/>
    <p:sldId id="262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40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EED9C74-E614-4D6D-BFA2-ECD65A3F32C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44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97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87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9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EED9C74-E614-4D6D-BFA2-ECD65A3F32C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967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5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11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68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36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EED9C74-E614-4D6D-BFA2-ECD65A3F32C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79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EED9C74-E614-4D6D-BFA2-ECD65A3F32C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91650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db.com/video/vi3486171417?playlistId=tt2076822&amp;ref_=tt_pr_ov_vi" TargetMode="External"/><Relationship Id="rId2" Type="http://schemas.openxmlformats.org/officeDocument/2006/relationships/hyperlink" Target="https://www.imdb.com/video/vi3569924377?playlistId=tt1620680&amp;ref_=vp_rv_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mdb.com/video/vi2793914137?ref_=ttvi_vi_imdb_2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1270000" y="4495799"/>
            <a:ext cx="647700" cy="153243"/>
          </a:xfrm>
        </p:spPr>
        <p:txBody>
          <a:bodyPr>
            <a:normAutofit fontScale="32500" lnSpcReduction="20000"/>
          </a:bodyPr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Genre </a:t>
            </a:r>
            <a:b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taster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5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Fantasy</a:t>
            </a:r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58" y="2014192"/>
            <a:ext cx="2619376" cy="397224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232" y="2014192"/>
            <a:ext cx="2633768" cy="39722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605" y="2014191"/>
            <a:ext cx="2633769" cy="39722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371" y="2014190"/>
            <a:ext cx="2581958" cy="397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9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0730"/>
            <a:ext cx="10058400" cy="1202498"/>
          </a:xfrm>
        </p:spPr>
        <p:txBody>
          <a:bodyPr>
            <a:normAutofit/>
          </a:bodyPr>
          <a:lstStyle/>
          <a:p>
            <a:pPr algn="ctr"/>
            <a:r>
              <a:rPr lang="en-GB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Fantasy Stories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771" y="1553228"/>
            <a:ext cx="10546914" cy="4809472"/>
          </a:xfrm>
        </p:spPr>
        <p:txBody>
          <a:bodyPr>
            <a:noAutofit/>
          </a:bodyPr>
          <a:lstStyle/>
          <a:p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The biggest genre collection in the library.</a:t>
            </a:r>
          </a:p>
          <a:p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Most fantasy stories have adventure, mystery and sometimes horror elements to them – they are a bit of everything.</a:t>
            </a:r>
          </a:p>
          <a:p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 real work of the imagination.  A flight of fancy.</a:t>
            </a:r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For S2 there are also Fantasy stories in Teen Fiction.</a:t>
            </a:r>
          </a:p>
          <a:p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We also have some fantasy audio books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and easy reads as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well.  </a:t>
            </a:r>
          </a:p>
          <a:p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consider this genre when you are next borrowing a book.</a:t>
            </a:r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9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01874"/>
            <a:ext cx="10058400" cy="111232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Fantasy Films / TV Shows</a:t>
            </a:r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92470"/>
            <a:ext cx="10058400" cy="3642569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 Wrinkle in Time</a:t>
            </a:r>
            <a:endParaRPr lang="en-GB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Chaos Walking: The Knife of Never Letting Go</a:t>
            </a:r>
            <a:endParaRPr lang="en-GB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His Dark Materials: Northern Lights</a:t>
            </a:r>
            <a:endParaRPr lang="en-GB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77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Fantasy Keywords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Magical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Quest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Good versus evil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worlds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Mysterious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Action Adventure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Battles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79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4842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Other books you may enjoy…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53" y="2242158"/>
            <a:ext cx="10972800" cy="4283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Merman by Dick King Smith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BFG by Roald Dahl 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Me by Cathy </a:t>
            </a:r>
            <a:r>
              <a:rPr lang="en-GB" sz="3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Macphail</a:t>
            </a:r>
            <a:endParaRPr lang="en-GB" sz="3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School of Good and Evil by </a:t>
            </a:r>
            <a:r>
              <a:rPr lang="en-GB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Soman</a:t>
            </a:r>
            <a:r>
              <a:rPr lang="en-GB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Chanani</a:t>
            </a:r>
            <a:endParaRPr lang="en-GB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*Remember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library also has plenty of fantasy audio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books and easy reads.*</a:t>
            </a:r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14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327758"/>
            <a:ext cx="10058400" cy="686435"/>
          </a:xfrm>
        </p:spPr>
        <p:txBody>
          <a:bodyPr>
            <a:normAutofit fontScale="90000"/>
          </a:bodyPr>
          <a:lstStyle/>
          <a:p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Now let’s have class book talk……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34842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</a:t>
            </a:r>
          </a:p>
          <a:p>
            <a:pPr algn="ctr"/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  <a:p>
            <a:pPr algn="ctr"/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641" y="4348264"/>
            <a:ext cx="4359058" cy="188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567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Words>176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Garamond</vt:lpstr>
      <vt:lpstr>Savon</vt:lpstr>
      <vt:lpstr>Genre  taster</vt:lpstr>
      <vt:lpstr>Fantasy</vt:lpstr>
      <vt:lpstr>Fantasy Stories</vt:lpstr>
      <vt:lpstr>Fantasy Films / TV Shows</vt:lpstr>
      <vt:lpstr>Fantasy Keywords</vt:lpstr>
      <vt:lpstr>Other books you may enjoy…</vt:lpstr>
      <vt:lpstr>Now let’s have class book talk…… </vt:lpstr>
    </vt:vector>
  </TitlesOfParts>
  <Company>North Lanarkshire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Kirsten Scott</dc:creator>
  <cp:lastModifiedBy>Mrs Scott</cp:lastModifiedBy>
  <cp:revision>66</cp:revision>
  <dcterms:created xsi:type="dcterms:W3CDTF">2016-08-11T13:08:12Z</dcterms:created>
  <dcterms:modified xsi:type="dcterms:W3CDTF">2021-09-14T07:58:08Z</dcterms:modified>
</cp:coreProperties>
</file>