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3" r:id="rId4"/>
    <p:sldId id="262" r:id="rId5"/>
    <p:sldId id="268" r:id="rId6"/>
    <p:sldId id="261" r:id="rId7"/>
    <p:sldId id="269" r:id="rId8"/>
    <p:sldId id="266" r:id="rId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AC3647-D27E-4060-8E13-05918813C8E6}" v="224" dt="2021-09-29T12:05:56.076"/>
    <p1510:client id="{821AE9C8-3B17-434D-A76E-ED037ACA0421}" v="6" dt="2021-09-29T16:04:03.0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38" autoAdjust="0"/>
    <p:restoredTop sz="94660"/>
  </p:normalViewPr>
  <p:slideViewPr>
    <p:cSldViewPr snapToGrid="0">
      <p:cViewPr varScale="1">
        <p:scale>
          <a:sx n="58" d="100"/>
          <a:sy n="58" d="100"/>
        </p:scale>
        <p:origin x="636" y="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20/10/2021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20/10/2021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20/10/2021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20/10/2021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20/10/2021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20/10/2021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20/10/2021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4" name="Group 9">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5" name="Freeform: Shape 13">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1" name="Group 10">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6" name="Freeform: Shape 11">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extBox 1">
            <a:extLst>
              <a:ext uri="{FF2B5EF4-FFF2-40B4-BE49-F238E27FC236}">
                <a16:creationId xmlns:a16="http://schemas.microsoft.com/office/drawing/2014/main" id="{397D335C-9227-4468-BAAB-A109164FCA5B}"/>
              </a:ext>
            </a:extLst>
          </p:cNvPr>
          <p:cNvSpPr txBox="1"/>
          <p:nvPr/>
        </p:nvSpPr>
        <p:spPr>
          <a:xfrm>
            <a:off x="838199" y="1120676"/>
            <a:ext cx="7021513" cy="2308324"/>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7200" kern="1200" dirty="0">
                <a:solidFill>
                  <a:schemeClr val="bg1"/>
                </a:solidFill>
                <a:latin typeface="Modern Love"/>
                <a:ea typeface="+mj-ea"/>
                <a:cs typeface="+mj-cs"/>
              </a:rPr>
              <a:t>Black History</a:t>
            </a:r>
          </a:p>
          <a:p>
            <a:pPr>
              <a:lnSpc>
                <a:spcPct val="90000"/>
              </a:lnSpc>
              <a:spcBef>
                <a:spcPct val="0"/>
              </a:spcBef>
              <a:spcAft>
                <a:spcPts val="600"/>
              </a:spcAft>
            </a:pPr>
            <a:r>
              <a:rPr lang="en-US" sz="7200" kern="1200" dirty="0">
                <a:solidFill>
                  <a:schemeClr val="bg1"/>
                </a:solidFill>
                <a:latin typeface="Modern Love"/>
                <a:ea typeface="+mj-ea"/>
                <a:cs typeface="+mj-cs"/>
              </a:rPr>
              <a:t>Month</a:t>
            </a:r>
          </a:p>
        </p:txBody>
      </p:sp>
    </p:spTree>
    <p:extLst>
      <p:ext uri="{BB962C8B-B14F-4D97-AF65-F5344CB8AC3E}">
        <p14:creationId xmlns:p14="http://schemas.microsoft.com/office/powerpoint/2010/main" val="66947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person, hair&#10;&#10;Description automatically generated">
            <a:extLst>
              <a:ext uri="{FF2B5EF4-FFF2-40B4-BE49-F238E27FC236}">
                <a16:creationId xmlns:a16="http://schemas.microsoft.com/office/drawing/2014/main" id="{1AEB8B60-AEE7-482D-885E-409C67AEB7F1}"/>
              </a:ext>
            </a:extLst>
          </p:cNvPr>
          <p:cNvPicPr>
            <a:picLocks noChangeAspect="1"/>
          </p:cNvPicPr>
          <p:nvPr/>
        </p:nvPicPr>
        <p:blipFill rotWithShape="1">
          <a:blip r:embed="rId2"/>
          <a:srcRect t="6132" b="32381"/>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5"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pic>
        <p:nvPicPr>
          <p:cNvPr id="4" name="Picture 5">
            <a:extLst>
              <a:ext uri="{FF2B5EF4-FFF2-40B4-BE49-F238E27FC236}">
                <a16:creationId xmlns:a16="http://schemas.microsoft.com/office/drawing/2014/main" id="{5974E724-3901-4913-9546-E22C883B289A}"/>
              </a:ext>
            </a:extLst>
          </p:cNvPr>
          <p:cNvPicPr>
            <a:picLocks noChangeAspect="1"/>
          </p:cNvPicPr>
          <p:nvPr/>
        </p:nvPicPr>
        <p:blipFill>
          <a:blip r:embed="rId4"/>
          <a:stretch>
            <a:fillRect/>
          </a:stretch>
        </p:blipFill>
        <p:spPr>
          <a:xfrm>
            <a:off x="409016" y="317090"/>
            <a:ext cx="2195353" cy="3328220"/>
          </a:xfrm>
          <a:prstGeom prst="rect">
            <a:avLst/>
          </a:prstGeom>
          <a:ln>
            <a:noFill/>
          </a:ln>
          <a:effectLst>
            <a:softEdge rad="112500"/>
          </a:effectLst>
        </p:spPr>
      </p:pic>
      <p:sp>
        <p:nvSpPr>
          <p:cNvPr id="6" name="TextBox 5">
            <a:extLst>
              <a:ext uri="{FF2B5EF4-FFF2-40B4-BE49-F238E27FC236}">
                <a16:creationId xmlns:a16="http://schemas.microsoft.com/office/drawing/2014/main" id="{4394F65D-D709-4869-A9BE-2A4BFA72F4BD}"/>
              </a:ext>
            </a:extLst>
          </p:cNvPr>
          <p:cNvSpPr txBox="1"/>
          <p:nvPr/>
        </p:nvSpPr>
        <p:spPr>
          <a:xfrm>
            <a:off x="471488" y="3962401"/>
            <a:ext cx="274320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Imprint MT Shadow" panose="04020605060303030202" pitchFamily="82" charset="0"/>
              </a:rPr>
              <a:t>Sixteen-year-old Starr Carter moves between two worlds: the poor neighborhood where she lives and the fancy suburban prep school she attends.</a:t>
            </a:r>
            <a:r>
              <a:rPr lang="en-US" sz="2400" dirty="0">
                <a:solidFill>
                  <a:schemeClr val="bg1"/>
                </a:solidFill>
                <a:latin typeface="Gabriola"/>
              </a:rPr>
              <a:t> </a:t>
            </a:r>
          </a:p>
        </p:txBody>
      </p:sp>
      <p:sp>
        <p:nvSpPr>
          <p:cNvPr id="7" name="TextBox 6">
            <a:extLst>
              <a:ext uri="{FF2B5EF4-FFF2-40B4-BE49-F238E27FC236}">
                <a16:creationId xmlns:a16="http://schemas.microsoft.com/office/drawing/2014/main" id="{EF69FDB0-32E8-4F4D-B162-F84E328599AD}"/>
              </a:ext>
            </a:extLst>
          </p:cNvPr>
          <p:cNvSpPr txBox="1"/>
          <p:nvPr/>
        </p:nvSpPr>
        <p:spPr>
          <a:xfrm>
            <a:off x="9726561" y="250723"/>
            <a:ext cx="2681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dern Love"/>
              </a:rPr>
              <a:t>Angie Thomas</a:t>
            </a:r>
            <a:endParaRPr lang="en-US" sz="2000" dirty="0">
              <a:latin typeface="Modern Love"/>
              <a:cs typeface="Calibri"/>
            </a:endParaRPr>
          </a:p>
        </p:txBody>
      </p:sp>
    </p:spTree>
    <p:extLst>
      <p:ext uri="{BB962C8B-B14F-4D97-AF65-F5344CB8AC3E}">
        <p14:creationId xmlns:p14="http://schemas.microsoft.com/office/powerpoint/2010/main" val="2874947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4F840-ECE5-4BF9-8F78-EACD37B5EF0B}"/>
              </a:ext>
            </a:extLst>
          </p:cNvPr>
          <p:cNvPicPr>
            <a:picLocks noChangeAspect="1"/>
          </p:cNvPicPr>
          <p:nvPr/>
        </p:nvPicPr>
        <p:blipFill>
          <a:blip r:embed="rId2"/>
          <a:stretch>
            <a:fillRect/>
          </a:stretch>
        </p:blipFill>
        <p:spPr>
          <a:xfrm>
            <a:off x="1170380" y="657472"/>
            <a:ext cx="5230420" cy="2716696"/>
          </a:xfrm>
          <a:prstGeom prst="rect">
            <a:avLst/>
          </a:prstGeom>
          <a:ln>
            <a:noFill/>
          </a:ln>
          <a:effectLst>
            <a:softEdge rad="112500"/>
          </a:effectLst>
        </p:spPr>
      </p:pic>
      <p:pic>
        <p:nvPicPr>
          <p:cNvPr id="4" name="Picture 3">
            <a:extLst>
              <a:ext uri="{FF2B5EF4-FFF2-40B4-BE49-F238E27FC236}">
                <a16:creationId xmlns:a16="http://schemas.microsoft.com/office/drawing/2014/main" id="{FFE56A0C-AD7C-475C-9B3F-207515F0E63C}"/>
              </a:ext>
            </a:extLst>
          </p:cNvPr>
          <p:cNvPicPr>
            <a:picLocks noChangeAspect="1"/>
          </p:cNvPicPr>
          <p:nvPr/>
        </p:nvPicPr>
        <p:blipFill>
          <a:blip r:embed="rId3"/>
          <a:stretch>
            <a:fillRect/>
          </a:stretch>
        </p:blipFill>
        <p:spPr>
          <a:xfrm>
            <a:off x="7599656" y="3854727"/>
            <a:ext cx="3972223" cy="2255521"/>
          </a:xfrm>
          <a:prstGeom prst="rect">
            <a:avLst/>
          </a:prstGeom>
          <a:ln>
            <a:noFill/>
          </a:ln>
          <a:effectLst>
            <a:softEdge rad="112500"/>
          </a:effectLst>
        </p:spPr>
      </p:pic>
      <p:pic>
        <p:nvPicPr>
          <p:cNvPr id="8" name="Picture 7">
            <a:extLst>
              <a:ext uri="{FF2B5EF4-FFF2-40B4-BE49-F238E27FC236}">
                <a16:creationId xmlns:a16="http://schemas.microsoft.com/office/drawing/2014/main" id="{2DB764BD-27A7-4744-88DF-C1ECFA2E5C07}"/>
              </a:ext>
            </a:extLst>
          </p:cNvPr>
          <p:cNvPicPr>
            <a:picLocks noChangeAspect="1"/>
          </p:cNvPicPr>
          <p:nvPr/>
        </p:nvPicPr>
        <p:blipFill>
          <a:blip r:embed="rId4"/>
          <a:stretch>
            <a:fillRect/>
          </a:stretch>
        </p:blipFill>
        <p:spPr>
          <a:xfrm>
            <a:off x="956279" y="3669195"/>
            <a:ext cx="3354458" cy="2236305"/>
          </a:xfrm>
          <a:prstGeom prst="rect">
            <a:avLst/>
          </a:prstGeom>
          <a:ln>
            <a:noFill/>
          </a:ln>
          <a:effectLst>
            <a:softEdge rad="112500"/>
          </a:effectLst>
        </p:spPr>
      </p:pic>
      <p:pic>
        <p:nvPicPr>
          <p:cNvPr id="17" name="Picture 16">
            <a:extLst>
              <a:ext uri="{FF2B5EF4-FFF2-40B4-BE49-F238E27FC236}">
                <a16:creationId xmlns:a16="http://schemas.microsoft.com/office/drawing/2014/main" id="{61CD59CA-C8B6-4707-A866-65E4CF8FBE90}"/>
              </a:ext>
            </a:extLst>
          </p:cNvPr>
          <p:cNvPicPr>
            <a:picLocks noChangeAspect="1"/>
          </p:cNvPicPr>
          <p:nvPr/>
        </p:nvPicPr>
        <p:blipFill>
          <a:blip r:embed="rId5"/>
          <a:stretch>
            <a:fillRect/>
          </a:stretch>
        </p:blipFill>
        <p:spPr>
          <a:xfrm>
            <a:off x="4545496" y="4064276"/>
            <a:ext cx="2819401" cy="2255521"/>
          </a:xfrm>
          <a:prstGeom prst="rect">
            <a:avLst/>
          </a:prstGeom>
          <a:ln>
            <a:noFill/>
          </a:ln>
          <a:effectLst>
            <a:softEdge rad="112500"/>
          </a:effectLst>
        </p:spPr>
      </p:pic>
      <p:pic>
        <p:nvPicPr>
          <p:cNvPr id="18" name="Picture 17">
            <a:extLst>
              <a:ext uri="{FF2B5EF4-FFF2-40B4-BE49-F238E27FC236}">
                <a16:creationId xmlns:a16="http://schemas.microsoft.com/office/drawing/2014/main" id="{F8B2D4CF-844A-4AA1-AD5E-27312783FD49}"/>
              </a:ext>
            </a:extLst>
          </p:cNvPr>
          <p:cNvPicPr>
            <a:picLocks noChangeAspect="1"/>
          </p:cNvPicPr>
          <p:nvPr/>
        </p:nvPicPr>
        <p:blipFill>
          <a:blip r:embed="rId6"/>
          <a:stretch>
            <a:fillRect/>
          </a:stretch>
        </p:blipFill>
        <p:spPr>
          <a:xfrm>
            <a:off x="6853556" y="747752"/>
            <a:ext cx="4382165" cy="2921443"/>
          </a:xfrm>
          <a:prstGeom prst="rect">
            <a:avLst/>
          </a:prstGeom>
          <a:ln>
            <a:noFill/>
          </a:ln>
          <a:effectLst>
            <a:softEdge rad="112500"/>
          </a:effectLst>
        </p:spPr>
      </p:pic>
    </p:spTree>
    <p:extLst>
      <p:ext uri="{BB962C8B-B14F-4D97-AF65-F5344CB8AC3E}">
        <p14:creationId xmlns:p14="http://schemas.microsoft.com/office/powerpoint/2010/main" val="3905677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62472-37DF-44A5-8145-76EC2075C7B2}"/>
              </a:ext>
            </a:extLst>
          </p:cNvPr>
          <p:cNvPicPr>
            <a:picLocks noChangeAspect="1"/>
          </p:cNvPicPr>
          <p:nvPr/>
        </p:nvPicPr>
        <p:blipFill>
          <a:blip r:embed="rId2"/>
          <a:stretch>
            <a:fillRect/>
          </a:stretch>
        </p:blipFill>
        <p:spPr>
          <a:xfrm>
            <a:off x="1893489" y="0"/>
            <a:ext cx="10298511" cy="6862536"/>
          </a:xfrm>
          <a:prstGeom prst="rect">
            <a:avLst/>
          </a:prstGeom>
        </p:spPr>
      </p:pic>
      <p:grpSp>
        <p:nvGrpSpPr>
          <p:cNvPr id="5"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4394F65D-D709-4869-A9BE-2A4BFA72F4BD}"/>
              </a:ext>
            </a:extLst>
          </p:cNvPr>
          <p:cNvSpPr txBox="1"/>
          <p:nvPr/>
        </p:nvSpPr>
        <p:spPr>
          <a:xfrm>
            <a:off x="408086" y="3844453"/>
            <a:ext cx="329872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bg1"/>
                </a:solidFill>
                <a:latin typeface="Imprint MT Shadow" panose="04020605060303030202" pitchFamily="82" charset="0"/>
              </a:rPr>
              <a:t>Trapped in a dead-end job in his Ohio hometown, watching the girl of his dreams move on to a glamorous new life in a big city—Donald McDougal’s aimlessness has held him back for a long time. </a:t>
            </a:r>
            <a:endParaRPr lang="en-US" sz="2000" dirty="0">
              <a:solidFill>
                <a:schemeClr val="bg1"/>
              </a:solidFill>
              <a:latin typeface="Imprint MT Shadow" panose="04020605060303030202" pitchFamily="82" charset="0"/>
            </a:endParaRPr>
          </a:p>
        </p:txBody>
      </p:sp>
      <p:sp>
        <p:nvSpPr>
          <p:cNvPr id="7" name="TextBox 6">
            <a:extLst>
              <a:ext uri="{FF2B5EF4-FFF2-40B4-BE49-F238E27FC236}">
                <a16:creationId xmlns:a16="http://schemas.microsoft.com/office/drawing/2014/main" id="{EF69FDB0-32E8-4F4D-B162-F84E328599AD}"/>
              </a:ext>
            </a:extLst>
          </p:cNvPr>
          <p:cNvSpPr txBox="1"/>
          <p:nvPr/>
        </p:nvSpPr>
        <p:spPr>
          <a:xfrm>
            <a:off x="9713310" y="6396335"/>
            <a:ext cx="2681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Love"/>
                <a:cs typeface="Calibri"/>
              </a:rPr>
              <a:t>Charlie J. Eskew</a:t>
            </a:r>
            <a:endParaRPr lang="en-US" sz="2000" dirty="0">
              <a:solidFill>
                <a:schemeClr val="bg1"/>
              </a:solidFill>
              <a:latin typeface="Modern Love"/>
              <a:cs typeface="Calibri"/>
            </a:endParaRPr>
          </a:p>
        </p:txBody>
      </p:sp>
      <p:pic>
        <p:nvPicPr>
          <p:cNvPr id="8" name="Picture 7">
            <a:extLst>
              <a:ext uri="{FF2B5EF4-FFF2-40B4-BE49-F238E27FC236}">
                <a16:creationId xmlns:a16="http://schemas.microsoft.com/office/drawing/2014/main" id="{C9537414-86BB-4A93-BE28-55104ADBC769}"/>
              </a:ext>
            </a:extLst>
          </p:cNvPr>
          <p:cNvPicPr>
            <a:picLocks noChangeAspect="1"/>
          </p:cNvPicPr>
          <p:nvPr/>
        </p:nvPicPr>
        <p:blipFill>
          <a:blip r:embed="rId4"/>
          <a:stretch>
            <a:fillRect/>
          </a:stretch>
        </p:blipFill>
        <p:spPr>
          <a:xfrm>
            <a:off x="482903" y="459002"/>
            <a:ext cx="2139745" cy="3209618"/>
          </a:xfrm>
          <a:prstGeom prst="rect">
            <a:avLst/>
          </a:prstGeom>
          <a:ln>
            <a:noFill/>
          </a:ln>
          <a:effectLst>
            <a:softEdge rad="112500"/>
          </a:effectLst>
        </p:spPr>
      </p:pic>
    </p:spTree>
    <p:extLst>
      <p:ext uri="{BB962C8B-B14F-4D97-AF65-F5344CB8AC3E}">
        <p14:creationId xmlns:p14="http://schemas.microsoft.com/office/powerpoint/2010/main" val="1665254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4A7BC8-D5FD-4387-8F42-18FFDE01BFEC}"/>
              </a:ext>
            </a:extLst>
          </p:cNvPr>
          <p:cNvPicPr>
            <a:picLocks noChangeAspect="1"/>
          </p:cNvPicPr>
          <p:nvPr/>
        </p:nvPicPr>
        <p:blipFill>
          <a:blip r:embed="rId2"/>
          <a:stretch>
            <a:fillRect/>
          </a:stretch>
        </p:blipFill>
        <p:spPr>
          <a:xfrm>
            <a:off x="1085794" y="0"/>
            <a:ext cx="9675855" cy="6858000"/>
          </a:xfrm>
          <a:prstGeom prst="rect">
            <a:avLst/>
          </a:prstGeom>
        </p:spPr>
      </p:pic>
    </p:spTree>
    <p:extLst>
      <p:ext uri="{BB962C8B-B14F-4D97-AF65-F5344CB8AC3E}">
        <p14:creationId xmlns:p14="http://schemas.microsoft.com/office/powerpoint/2010/main" val="3865815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4FA0B3-2258-4F6C-9B51-3564DA9254AC}"/>
              </a:ext>
            </a:extLst>
          </p:cNvPr>
          <p:cNvPicPr>
            <a:picLocks noChangeAspect="1"/>
          </p:cNvPicPr>
          <p:nvPr/>
        </p:nvPicPr>
        <p:blipFill>
          <a:blip r:embed="rId2"/>
          <a:stretch>
            <a:fillRect/>
          </a:stretch>
        </p:blipFill>
        <p:spPr>
          <a:xfrm>
            <a:off x="3516627" y="0"/>
            <a:ext cx="8675373" cy="6858002"/>
          </a:xfrm>
          <a:prstGeom prst="rect">
            <a:avLst/>
          </a:prstGeom>
        </p:spPr>
      </p:pic>
      <p:grpSp>
        <p:nvGrpSpPr>
          <p:cNvPr id="5"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4394F65D-D709-4869-A9BE-2A4BFA72F4BD}"/>
              </a:ext>
            </a:extLst>
          </p:cNvPr>
          <p:cNvSpPr txBox="1"/>
          <p:nvPr/>
        </p:nvSpPr>
        <p:spPr>
          <a:xfrm>
            <a:off x="408086" y="3844453"/>
            <a:ext cx="329872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bg1"/>
                </a:solidFill>
                <a:latin typeface="Imprint MT Shadow" panose="04020605060303030202" pitchFamily="82" charset="0"/>
              </a:rPr>
              <a:t>Agreeing to go to a wedding with a guy she gets stuck with in an elevator is something Alexa Monroe wouldn't normally do. But there's something about Drew Nichols that's too hard to resist.</a:t>
            </a:r>
          </a:p>
        </p:txBody>
      </p:sp>
      <p:sp>
        <p:nvSpPr>
          <p:cNvPr id="7" name="TextBox 6">
            <a:extLst>
              <a:ext uri="{FF2B5EF4-FFF2-40B4-BE49-F238E27FC236}">
                <a16:creationId xmlns:a16="http://schemas.microsoft.com/office/drawing/2014/main" id="{EF69FDB0-32E8-4F4D-B162-F84E328599AD}"/>
              </a:ext>
            </a:extLst>
          </p:cNvPr>
          <p:cNvSpPr txBox="1"/>
          <p:nvPr/>
        </p:nvSpPr>
        <p:spPr>
          <a:xfrm>
            <a:off x="9395257" y="250723"/>
            <a:ext cx="2681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Modern Love"/>
                <a:cs typeface="Calibri"/>
              </a:rPr>
              <a:t>Jasmine Guillory</a:t>
            </a:r>
            <a:endParaRPr lang="en-US" sz="2000" dirty="0">
              <a:latin typeface="Modern Love"/>
              <a:cs typeface="Calibri"/>
            </a:endParaRPr>
          </a:p>
        </p:txBody>
      </p:sp>
      <p:pic>
        <p:nvPicPr>
          <p:cNvPr id="4" name="Picture 3">
            <a:extLst>
              <a:ext uri="{FF2B5EF4-FFF2-40B4-BE49-F238E27FC236}">
                <a16:creationId xmlns:a16="http://schemas.microsoft.com/office/drawing/2014/main" id="{377247EA-5D28-4509-BE36-0720F56296B5}"/>
              </a:ext>
            </a:extLst>
          </p:cNvPr>
          <p:cNvPicPr>
            <a:picLocks noChangeAspect="1"/>
          </p:cNvPicPr>
          <p:nvPr/>
        </p:nvPicPr>
        <p:blipFill>
          <a:blip r:embed="rId4"/>
          <a:stretch>
            <a:fillRect/>
          </a:stretch>
        </p:blipFill>
        <p:spPr>
          <a:xfrm>
            <a:off x="408086" y="250723"/>
            <a:ext cx="2182214" cy="3516744"/>
          </a:xfrm>
          <a:prstGeom prst="rect">
            <a:avLst/>
          </a:prstGeom>
          <a:ln>
            <a:noFill/>
          </a:ln>
          <a:effectLst>
            <a:softEdge rad="112500"/>
          </a:effectLst>
        </p:spPr>
      </p:pic>
    </p:spTree>
    <p:extLst>
      <p:ext uri="{BB962C8B-B14F-4D97-AF65-F5344CB8AC3E}">
        <p14:creationId xmlns:p14="http://schemas.microsoft.com/office/powerpoint/2010/main" val="2353210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B4F840-ECE5-4BF9-8F78-EACD37B5E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408" y="657472"/>
            <a:ext cx="4826364" cy="2716696"/>
          </a:xfrm>
          <a:prstGeom prst="rect">
            <a:avLst/>
          </a:prstGeom>
          <a:ln>
            <a:noFill/>
          </a:ln>
          <a:effectLst>
            <a:softEdge rad="112500"/>
          </a:effectLst>
        </p:spPr>
      </p:pic>
      <p:pic>
        <p:nvPicPr>
          <p:cNvPr id="4" name="Picture 3">
            <a:extLst>
              <a:ext uri="{FF2B5EF4-FFF2-40B4-BE49-F238E27FC236}">
                <a16:creationId xmlns:a16="http://schemas.microsoft.com/office/drawing/2014/main" id="{FFE56A0C-AD7C-475C-9B3F-207515F0E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9656" y="3865300"/>
            <a:ext cx="3972223" cy="2234375"/>
          </a:xfrm>
          <a:prstGeom prst="rect">
            <a:avLst/>
          </a:prstGeom>
          <a:ln>
            <a:noFill/>
          </a:ln>
          <a:effectLst>
            <a:softEdge rad="112500"/>
          </a:effectLst>
        </p:spPr>
      </p:pic>
      <p:pic>
        <p:nvPicPr>
          <p:cNvPr id="8" name="Picture 7">
            <a:extLst>
              <a:ext uri="{FF2B5EF4-FFF2-40B4-BE49-F238E27FC236}">
                <a16:creationId xmlns:a16="http://schemas.microsoft.com/office/drawing/2014/main" id="{2DB764BD-27A7-4744-88DF-C1ECFA2E5C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79" y="3669894"/>
            <a:ext cx="3354458" cy="2234907"/>
          </a:xfrm>
          <a:prstGeom prst="rect">
            <a:avLst/>
          </a:prstGeom>
          <a:ln>
            <a:noFill/>
          </a:ln>
          <a:effectLst>
            <a:softEdge rad="112500"/>
          </a:effectLst>
        </p:spPr>
      </p:pic>
      <p:pic>
        <p:nvPicPr>
          <p:cNvPr id="17" name="Picture 16">
            <a:extLst>
              <a:ext uri="{FF2B5EF4-FFF2-40B4-BE49-F238E27FC236}">
                <a16:creationId xmlns:a16="http://schemas.microsoft.com/office/drawing/2014/main" id="{61CD59CA-C8B6-4707-A866-65E4CF8FBE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7436" y="4064276"/>
            <a:ext cx="2255521" cy="2255521"/>
          </a:xfrm>
          <a:prstGeom prst="rect">
            <a:avLst/>
          </a:prstGeom>
          <a:ln>
            <a:noFill/>
          </a:ln>
          <a:effectLst>
            <a:softEdge rad="112500"/>
          </a:effectLst>
        </p:spPr>
      </p:pic>
      <p:pic>
        <p:nvPicPr>
          <p:cNvPr id="18" name="Picture 17">
            <a:extLst>
              <a:ext uri="{FF2B5EF4-FFF2-40B4-BE49-F238E27FC236}">
                <a16:creationId xmlns:a16="http://schemas.microsoft.com/office/drawing/2014/main" id="{F8B2D4CF-844A-4AA1-AD5E-27312783FD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3556" y="749042"/>
            <a:ext cx="4382165" cy="2918862"/>
          </a:xfrm>
          <a:prstGeom prst="rect">
            <a:avLst/>
          </a:prstGeom>
          <a:ln>
            <a:noFill/>
          </a:ln>
          <a:effectLst>
            <a:softEdge rad="112500"/>
          </a:effectLst>
        </p:spPr>
      </p:pic>
    </p:spTree>
    <p:extLst>
      <p:ext uri="{BB962C8B-B14F-4D97-AF65-F5344CB8AC3E}">
        <p14:creationId xmlns:p14="http://schemas.microsoft.com/office/powerpoint/2010/main" val="125595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DC279-0180-4986-AD18-8C7AB95B061F}"/>
              </a:ext>
            </a:extLst>
          </p:cNvPr>
          <p:cNvPicPr>
            <a:picLocks noChangeAspect="1"/>
          </p:cNvPicPr>
          <p:nvPr/>
        </p:nvPicPr>
        <p:blipFill>
          <a:blip r:embed="rId2"/>
          <a:stretch>
            <a:fillRect/>
          </a:stretch>
        </p:blipFill>
        <p:spPr>
          <a:xfrm>
            <a:off x="3048002" y="0"/>
            <a:ext cx="9144000" cy="6858000"/>
          </a:xfrm>
          <a:prstGeom prst="rect">
            <a:avLst/>
          </a:prstGeom>
        </p:spPr>
      </p:pic>
      <p:grpSp>
        <p:nvGrpSpPr>
          <p:cNvPr id="5" name="Group 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9" name="Freeform: Shape 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1" name="Group 1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5" name="Freeform: Shape 1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3" name="Freeform: Shape 1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6" name="TextBox 5">
            <a:extLst>
              <a:ext uri="{FF2B5EF4-FFF2-40B4-BE49-F238E27FC236}">
                <a16:creationId xmlns:a16="http://schemas.microsoft.com/office/drawing/2014/main" id="{4394F65D-D709-4869-A9BE-2A4BFA72F4BD}"/>
              </a:ext>
            </a:extLst>
          </p:cNvPr>
          <p:cNvSpPr txBox="1"/>
          <p:nvPr/>
        </p:nvSpPr>
        <p:spPr>
          <a:xfrm>
            <a:off x="408086" y="3866228"/>
            <a:ext cx="366985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chemeClr val="bg1"/>
                </a:solidFill>
                <a:latin typeface="Imprint MT Shadow" panose="04020605060303030202" pitchFamily="82" charset="0"/>
              </a:rPr>
              <a:t>In a life filled with meaning and accomplishment, Michelle Obama has emerged as one of the most iconic and compelling women of our era. As First Lady of the United States of America - the first African-American to serve in that role.</a:t>
            </a:r>
            <a:endParaRPr lang="en-US" sz="2000" dirty="0">
              <a:solidFill>
                <a:schemeClr val="bg1"/>
              </a:solidFill>
              <a:latin typeface="Imprint MT Shadow" panose="04020605060303030202" pitchFamily="82" charset="0"/>
            </a:endParaRPr>
          </a:p>
        </p:txBody>
      </p:sp>
      <p:sp>
        <p:nvSpPr>
          <p:cNvPr id="7" name="TextBox 6">
            <a:extLst>
              <a:ext uri="{FF2B5EF4-FFF2-40B4-BE49-F238E27FC236}">
                <a16:creationId xmlns:a16="http://schemas.microsoft.com/office/drawing/2014/main" id="{EF69FDB0-32E8-4F4D-B162-F84E328599AD}"/>
              </a:ext>
            </a:extLst>
          </p:cNvPr>
          <p:cNvSpPr txBox="1"/>
          <p:nvPr/>
        </p:nvSpPr>
        <p:spPr>
          <a:xfrm>
            <a:off x="9519778" y="6256466"/>
            <a:ext cx="268174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Modern Love"/>
                <a:cs typeface="Calibri"/>
              </a:rPr>
              <a:t>Michelle Obama</a:t>
            </a:r>
            <a:endParaRPr lang="en-US" sz="2000" dirty="0">
              <a:solidFill>
                <a:schemeClr val="bg1"/>
              </a:solidFill>
              <a:latin typeface="Modern Love"/>
              <a:cs typeface="Calibri"/>
            </a:endParaRPr>
          </a:p>
        </p:txBody>
      </p:sp>
      <p:pic>
        <p:nvPicPr>
          <p:cNvPr id="3" name="Picture 2">
            <a:extLst>
              <a:ext uri="{FF2B5EF4-FFF2-40B4-BE49-F238E27FC236}">
                <a16:creationId xmlns:a16="http://schemas.microsoft.com/office/drawing/2014/main" id="{ABE6B367-57D3-4AE1-B939-5693DB4D047B}"/>
              </a:ext>
            </a:extLst>
          </p:cNvPr>
          <p:cNvPicPr>
            <a:picLocks noChangeAspect="1"/>
          </p:cNvPicPr>
          <p:nvPr/>
        </p:nvPicPr>
        <p:blipFill>
          <a:blip r:embed="rId4"/>
          <a:stretch>
            <a:fillRect/>
          </a:stretch>
        </p:blipFill>
        <p:spPr>
          <a:xfrm>
            <a:off x="408086" y="218615"/>
            <a:ext cx="2256977" cy="3428998"/>
          </a:xfrm>
          <a:prstGeom prst="rect">
            <a:avLst/>
          </a:prstGeom>
          <a:ln>
            <a:noFill/>
          </a:ln>
          <a:effectLst>
            <a:softEdge rad="112500"/>
          </a:effectLst>
        </p:spPr>
      </p:pic>
    </p:spTree>
    <p:extLst>
      <p:ext uri="{BB962C8B-B14F-4D97-AF65-F5344CB8AC3E}">
        <p14:creationId xmlns:p14="http://schemas.microsoft.com/office/powerpoint/2010/main" val="3028585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TotalTime>
  <Words>157</Words>
  <Application>Microsoft Office PowerPoint</Application>
  <PresentationFormat>Widescreen</PresentationFormat>
  <Paragraphs>10</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Gabriola</vt:lpstr>
      <vt:lpstr>Imprint MT Shadow</vt:lpstr>
      <vt:lpstr>Modern Love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Kirsten Scott</dc:creator>
  <cp:lastModifiedBy>Kirsten Scott</cp:lastModifiedBy>
  <cp:revision>89</cp:revision>
  <dcterms:created xsi:type="dcterms:W3CDTF">2021-09-29T11:38:42Z</dcterms:created>
  <dcterms:modified xsi:type="dcterms:W3CDTF">2021-10-20T12:47:39Z</dcterms:modified>
</cp:coreProperties>
</file>