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0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8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7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76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6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7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6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9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1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5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2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1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1BB6-248A-4639-9021-30139999BCA6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84D7-EF76-4A16-841E-7A3B80C79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26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Staff Reading Recommendations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To help celebrate Libraries </a:t>
            </a:r>
            <a:r>
              <a:rPr lang="en-GB" dirty="0" smtClean="0"/>
              <a:t>Week 2018 </a:t>
            </a:r>
            <a:r>
              <a:rPr lang="en-GB" dirty="0" smtClean="0"/>
              <a:t>staff were asked to recommend a book of their choice to pupils.</a:t>
            </a:r>
          </a:p>
          <a:p>
            <a:r>
              <a:rPr lang="en-GB" dirty="0" smtClean="0"/>
              <a:t>These are the books they have chosen.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5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 Watson Recommends ‘The Thirteen Problems’ by Agatha Christie.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Ruth Watson - The Thirteen Proble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2113809"/>
            <a:ext cx="4001984" cy="453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Brandon Recommends ‘The Tattooist of Auschwitz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Peter Brandon - The Tatoosit of Auschwit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6" y="2166675"/>
            <a:ext cx="4013859" cy="4495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Campbell Recommends ‘A Clockwork Orange’ by Anthony Burgess.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Martyn Campbell Leigh Paterson- Clockwork Oran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74" y="2090056"/>
            <a:ext cx="3549754" cy="4591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6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Clark Recommends ‘The Witches’ by Roald Dahl.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Simon Clark - The Witch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14" y="2261677"/>
            <a:ext cx="4168238" cy="440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Clarke Recommends ‘</a:t>
            </a:r>
            <a:r>
              <a:rPr lang="en-GB" dirty="0" err="1" smtClean="0"/>
              <a:t>Barca</a:t>
            </a:r>
            <a:r>
              <a:rPr lang="en-GB" dirty="0" smtClean="0"/>
              <a:t>’ by Graham Hunter.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Matthew Clarke - Barc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76" y="2208810"/>
            <a:ext cx="3597538" cy="442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9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Crawford Recommends ‘The Circle’ by Dave Eggers.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Scott Crawford - The Circ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0" y="2149433"/>
            <a:ext cx="4191990" cy="4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9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Egan Recommends ‘All Quiet on the Western Front’ by Erich Maria Remarque.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Ryan Egan - All Quiet of the Western Fro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2161308"/>
            <a:ext cx="4275117" cy="441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4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Gardiner Recommends ‘Ender’s Game’ by Orson Scott Card.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David Gardiner - Enders Ga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23" y="2161308"/>
            <a:ext cx="4203865" cy="4500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6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Hamilton Recommends ‘Bounce’ by Matthew Syed.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Andy Hamilton - Bounce The Talent My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3" y="2083548"/>
            <a:ext cx="4417620" cy="457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2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</a:t>
            </a:r>
            <a:r>
              <a:rPr lang="en-GB" dirty="0" err="1" smtClean="0"/>
              <a:t>Littley</a:t>
            </a:r>
            <a:r>
              <a:rPr lang="en-GB" dirty="0" smtClean="0"/>
              <a:t> Recommends ‘The Redemption of </a:t>
            </a:r>
            <a:r>
              <a:rPr lang="en-GB" dirty="0" err="1" smtClean="0"/>
              <a:t>Althalus</a:t>
            </a:r>
            <a:r>
              <a:rPr lang="en-GB" dirty="0" smtClean="0"/>
              <a:t>’ by David and Leigh </a:t>
            </a:r>
            <a:r>
              <a:rPr lang="en-GB" dirty="0" err="1" smtClean="0"/>
              <a:t>Eddings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Alex Littley - Redemption of Althal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5" y="2154800"/>
            <a:ext cx="4085112" cy="4554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9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 Week 2018 – celebrating the power of libraries and reading.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0" y="2173184"/>
            <a:ext cx="9393382" cy="4365575"/>
          </a:xfrm>
        </p:spPr>
      </p:pic>
    </p:spTree>
    <p:extLst>
      <p:ext uri="{BB962C8B-B14F-4D97-AF65-F5344CB8AC3E}">
        <p14:creationId xmlns:p14="http://schemas.microsoft.com/office/powerpoint/2010/main" val="34372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McAllister Recommends ‘Into the Wild’ by Jon </a:t>
            </a:r>
            <a:r>
              <a:rPr lang="en-GB" dirty="0" err="1" smtClean="0"/>
              <a:t>Krakauer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13907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2137558"/>
            <a:ext cx="417929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Mearns Recommends ‘The Hobbit’ by J.R.R Tolkien.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Ryan Mearns - The Hobb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2131049"/>
            <a:ext cx="4085111" cy="450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6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Mitchell Recommends ‘Legend’ by David </a:t>
            </a:r>
            <a:r>
              <a:rPr lang="en-GB" dirty="0" err="1" smtClean="0"/>
              <a:t>Gemmell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Neil Mitchell - Druss the Lege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5" y="2125683"/>
            <a:ext cx="4296028" cy="458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0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Paterson Recommends ‘Harry Potter and the Prisoner of Azkaban’ by J.K Rowling.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Jane Tonner Mark Paterson - Harry Potter and the Prisoner of Azkab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60" y="2174100"/>
            <a:ext cx="3936981" cy="449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0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Allan Recommends ‘Wuthering Heights’ by Emily Bronte.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Rosemary Allan - Wuthering Heigh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70" y="2190427"/>
            <a:ext cx="4121505" cy="4555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Ballantyne Recommends ‘Me Before You’ by </a:t>
            </a:r>
            <a:r>
              <a:rPr lang="en-GB" dirty="0" err="1" smtClean="0"/>
              <a:t>Jojo</a:t>
            </a:r>
            <a:r>
              <a:rPr lang="en-GB" dirty="0" smtClean="0"/>
              <a:t> </a:t>
            </a:r>
            <a:r>
              <a:rPr lang="en-GB" dirty="0" err="1" smtClean="0"/>
              <a:t>Moyes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Laura Ballantyne - Me Before Yo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87" y="2090057"/>
            <a:ext cx="4117327" cy="4533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4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Cochrane Recommends ‘Harry Potter and the Goblet of Fire’ by J.K Rowling.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Margaret Cochrane - Harry Potter and the Goblet of Fire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2173184"/>
            <a:ext cx="4144487" cy="4441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1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Currie Recommends ‘Wonder’ by R.J Palacio.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Andrea Currie - Won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17" y="2113808"/>
            <a:ext cx="3911402" cy="4595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4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Hunter Recommends ‘Abomination’ by Robert </a:t>
            </a:r>
            <a:r>
              <a:rPr lang="en-GB" dirty="0" err="1" smtClean="0"/>
              <a:t>Swindells</a:t>
            </a:r>
            <a:r>
              <a:rPr lang="en-GB" dirty="0"/>
              <a:t>.</a:t>
            </a:r>
          </a:p>
        </p:txBody>
      </p:sp>
      <p:pic>
        <p:nvPicPr>
          <p:cNvPr id="3" name="Picture 2" descr="\\h010filesrv01\staff$\Work\14099ScottKirs\Desktop\Book Recommendation Covers\Book Recommendation Posters\Jen Hunter - Abomination 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58" y="2149434"/>
            <a:ext cx="4299619" cy="449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1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Jeffrey Recommends ‘Peace at Last’ by Jill Murphy.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Jayne Jeffrey - Peace at La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57" y="2149434"/>
            <a:ext cx="4037112" cy="4453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2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 Gardner Recommends ‘Blur: 3862 Days’ by Stuart </a:t>
            </a:r>
            <a:r>
              <a:rPr lang="en-GB" dirty="0" err="1" smtClean="0"/>
              <a:t>Maconie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Peter Gardner - Blur 3862 Day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5" y="2173184"/>
            <a:ext cx="3847828" cy="4500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Kinnaird Recommends ‘</a:t>
            </a:r>
            <a:r>
              <a:rPr lang="en-GB" dirty="0" err="1" smtClean="0"/>
              <a:t>Fleshmarket</a:t>
            </a:r>
            <a:r>
              <a:rPr lang="en-GB" dirty="0" smtClean="0"/>
              <a:t>’ by Nicola Morgan.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Maureen Kinnaird - Fleshmark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42" y="2078182"/>
            <a:ext cx="4013818" cy="461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Magowan Recommends ‘Cannery Row’ </a:t>
            </a:r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 smtClean="0"/>
              <a:t>John Steinbeck.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Eleanor Magowan - Cannery R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84" y="2149434"/>
            <a:ext cx="3765261" cy="451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2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</a:t>
            </a:r>
            <a:r>
              <a:rPr lang="en-GB" dirty="0" err="1" smtClean="0"/>
              <a:t>McAra</a:t>
            </a:r>
            <a:r>
              <a:rPr lang="en-GB" dirty="0" smtClean="0"/>
              <a:t> Recommends ‘To Kill a Mockingbird’ by Harper Lee.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Karen McAra - To Kill a Mockingbi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76" y="2149433"/>
            <a:ext cx="4145774" cy="456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6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McHugh Recommends ‘Eleanor Oliphant is Completely Fine’ by Gail </a:t>
            </a:r>
            <a:r>
              <a:rPr lang="en-GB" dirty="0" err="1" smtClean="0"/>
              <a:t>Honeyman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Marie McHugh - Eleanor Oliphant is Completely F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46" y="2280061"/>
            <a:ext cx="3998129" cy="445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6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McKenna Recommends ‘Paddy Clarke, Ha, Ha, Ha’ by Roddy Doyle.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Yvonne McKenna - Paddy Clarke Ha Ha H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20" y="2149433"/>
            <a:ext cx="4126082" cy="452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0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Neilson Recommends ‘The Hunger Games’ by Suzanne Collins.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Laura Neilson - The Hunger Gam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4" y="2137558"/>
            <a:ext cx="4203866" cy="4512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9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Paterson Recommends ‘A Clockwork Orange’ by Anthony Burgess.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Martyn Campbell Leigh Paterson- Clockwork Oran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59" y="2161310"/>
            <a:ext cx="4322383" cy="4568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1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Reilly Recommends ‘My Sword Hand is Singing’ by Marcus Sedgwick.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Karen Reilly - My Swordhand is Sing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09" y="2185059"/>
            <a:ext cx="4204190" cy="4451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Ritchie Recommends ‘Goodnight Mister Tom’ by Michelle </a:t>
            </a:r>
            <a:r>
              <a:rPr lang="en-GB" dirty="0" err="1" smtClean="0"/>
              <a:t>Magorian</a:t>
            </a:r>
            <a:r>
              <a:rPr lang="en-GB" smtClean="0"/>
              <a:t>.</a:t>
            </a:r>
            <a:endParaRPr lang="en-GB"/>
          </a:p>
        </p:txBody>
      </p:sp>
      <p:pic>
        <p:nvPicPr>
          <p:cNvPr id="3" name="Picture 2" descr="\\h010filesrv01\staff$\Work\14099ScottKirs\Desktop\Book Recommendation Covers\Book Recommendation Posters\Nicola Ritchie - Goodnight Mister T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18" y="2185059"/>
            <a:ext cx="4143359" cy="4393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Rooney Recommends ‘The Fault in our Stars’ by John Green.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Carolyn Rooney - The Fault in Our Sta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1" y="2244435"/>
            <a:ext cx="4548250" cy="4417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9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Linda McGurk Recommends ‘Danny the Champion of the World’ by Roald Dahl.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Linda McGurk - Danny the Champion of the Worl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58" y="2161309"/>
            <a:ext cx="4001985" cy="453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Scott Recommends ‘To All the Boys I’ve Loved Before’ by Jenny Han.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Kirsten Scott - To All the Boys I Have Loved Befo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4" y="2173184"/>
            <a:ext cx="4678877" cy="441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3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Sweeney Recommends ‘Charlotte’s Web’ by E.B White.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Angie Sweeney - Charlotte's 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2090056"/>
            <a:ext cx="4120738" cy="454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Swinburne Recommends ‘The Call of the Wild’ by Jack London.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Connie Swinburne - The Call of the Wil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5" y="2220686"/>
            <a:ext cx="4168238" cy="446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Taggart Recommends ‘Twilight’ by </a:t>
            </a:r>
            <a:r>
              <a:rPr lang="en-GB" dirty="0" err="1" smtClean="0"/>
              <a:t>Stephenie</a:t>
            </a:r>
            <a:r>
              <a:rPr lang="en-GB" dirty="0" smtClean="0"/>
              <a:t> Meyer.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Liz Taggart Laura Lyttle - Twiligh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42" y="2095422"/>
            <a:ext cx="4099561" cy="461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5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Tonner Recommends ‘Harry Potter and the Prisoner of Azkaban’ by J.K Rowling.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Jane Tonner Mark Paterson - Harry Potter and the Prisoner of Azkab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41" y="2185058"/>
            <a:ext cx="4132612" cy="453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9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Anderson Recommends ‘The Hunger Games Trilogy’ by Suzanne Collins.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Ruth Anderson - The Hunger Games Trilog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3" y="2113808"/>
            <a:ext cx="4631377" cy="454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Gorman Recommends ‘The Diary of Two Nobodies’ by Mary Killen and Giles Wood.</a:t>
            </a:r>
            <a:endParaRPr lang="en-GB" dirty="0"/>
          </a:p>
        </p:txBody>
      </p:sp>
      <p:pic>
        <p:nvPicPr>
          <p:cNvPr id="3" name="Picture 2" descr="\\h010filesrv01\staff$\Work\14099ScottKirs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09" y="2178551"/>
            <a:ext cx="4485173" cy="4483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</a:t>
            </a:r>
            <a:r>
              <a:rPr lang="en-GB" dirty="0" err="1" smtClean="0"/>
              <a:t>Lyttle</a:t>
            </a:r>
            <a:r>
              <a:rPr lang="en-GB" dirty="0" smtClean="0"/>
              <a:t> Recommends ‘Twilight’ by </a:t>
            </a:r>
            <a:r>
              <a:rPr lang="en-GB" dirty="0" err="1" smtClean="0"/>
              <a:t>Stephenie</a:t>
            </a:r>
            <a:r>
              <a:rPr lang="en-GB" dirty="0" smtClean="0"/>
              <a:t> Meyer.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Liz Taggart Laura Lyttle - Twiligh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39" y="2078182"/>
            <a:ext cx="4037623" cy="4611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Mackie Recommends ‘The Percy Jackson Series’ by Rick Riordan.</a:t>
            </a:r>
            <a:endParaRPr lang="en-GB" dirty="0"/>
          </a:p>
        </p:txBody>
      </p:sp>
      <p:pic>
        <p:nvPicPr>
          <p:cNvPr id="3" name="Picture 2" descr="\\h010filesrv01\staff$\Work\14099ScottKirs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09" y="2214176"/>
            <a:ext cx="4782901" cy="4471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2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Main Recommends ‘Of Mice and Men’ by John Steinbeck.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Suzanne Main - Of Mice and M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30" y="2101932"/>
            <a:ext cx="4284023" cy="462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 Galloway Recommends ‘Northern Lights’ by Philip Pullman.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Georgia Galloway - Northern Ligh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2" y="2101932"/>
            <a:ext cx="4302817" cy="45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7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O’Donovan Recommends ‘Native’s: Race and Class in the Ruins of Empire’ by </a:t>
            </a:r>
            <a:r>
              <a:rPr lang="en-GB" dirty="0" err="1" smtClean="0"/>
              <a:t>Akala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Katie O'Donovan - Akala Race and Class in the Ruins of an Empi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22" y="2101931"/>
            <a:ext cx="4144057" cy="467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3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 Young Recommends ‘The Lovely Bones’ by Alice </a:t>
            </a:r>
            <a:r>
              <a:rPr lang="en-GB" dirty="0" err="1" smtClean="0"/>
              <a:t>Sebold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Jen McKenna Jenna Young- The Lovely Bon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13" y="2161308"/>
            <a:ext cx="4322617" cy="445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1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all of your fantastic book recommendations. </a:t>
            </a:r>
            <a:r>
              <a:rPr lang="en-GB" dirty="0" smtClean="0"/>
              <a:t>*Get Reading* </a:t>
            </a:r>
            <a:r>
              <a:rPr lang="en-GB" sz="900" b="1" dirty="0" smtClean="0"/>
              <a:t>*Strictly Come Dancing Voice*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0" y="2173184"/>
            <a:ext cx="9393382" cy="4365575"/>
          </a:xfrm>
        </p:spPr>
      </p:pic>
    </p:spTree>
    <p:extLst>
      <p:ext uri="{BB962C8B-B14F-4D97-AF65-F5344CB8AC3E}">
        <p14:creationId xmlns:p14="http://schemas.microsoft.com/office/powerpoint/2010/main" val="22048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 Kerr Recommends ‘</a:t>
            </a:r>
            <a:r>
              <a:rPr lang="en-GB" dirty="0" err="1" smtClean="0"/>
              <a:t>Pippi</a:t>
            </a:r>
            <a:r>
              <a:rPr lang="en-GB" dirty="0" smtClean="0"/>
              <a:t> </a:t>
            </a:r>
            <a:r>
              <a:rPr lang="en-GB" dirty="0" err="1" smtClean="0"/>
              <a:t>Longstocking</a:t>
            </a:r>
            <a:r>
              <a:rPr lang="en-GB" dirty="0" smtClean="0"/>
              <a:t>’ by Astrid Lindgren.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Joanne Kerr - Pippi Longstock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2101933"/>
            <a:ext cx="4222411" cy="454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0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Miss Lennox Recommends ‘The Girl from Aleppo’ by Christine Lamb and </a:t>
            </a:r>
            <a:r>
              <a:rPr lang="en-GB" dirty="0" err="1" smtClean="0"/>
              <a:t>Nujeen</a:t>
            </a:r>
            <a:r>
              <a:rPr lang="en-GB" dirty="0" smtClean="0"/>
              <a:t> Mustafa.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Dawn Lennox - The Girl From Alepp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53" y="2142925"/>
            <a:ext cx="3993371" cy="4479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9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 Logan Recommends ‘The Perks of Being a Wallflower’ by Stephen </a:t>
            </a:r>
            <a:r>
              <a:rPr lang="en-GB" dirty="0" err="1" smtClean="0"/>
              <a:t>Chbosky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Kirsty Logan - The Perks of Being a Wallflow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41" y="2066306"/>
            <a:ext cx="4265419" cy="462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6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 McKenna Recommends ‘The Lovely Bones’ by Alice </a:t>
            </a:r>
            <a:r>
              <a:rPr lang="en-GB" dirty="0" err="1" smtClean="0"/>
              <a:t>Sebold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\\h010filesrv01\staff$\Work\14099ScottKirs\Desktop\Book Recommendation Covers\Book Recommendation Posters\Jen McKenna Jenna Young- The Lovely Bon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5" y="2113808"/>
            <a:ext cx="3657599" cy="4500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6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85</TotalTime>
  <Words>684</Words>
  <Application>Microsoft Office PowerPoint</Application>
  <PresentationFormat>Widescreen</PresentationFormat>
  <Paragraphs>54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Trebuchet MS</vt:lpstr>
      <vt:lpstr>Berlin</vt:lpstr>
      <vt:lpstr>Staff Reading Recommendations</vt:lpstr>
      <vt:lpstr>Libraries Week 2018 – celebrating the power of libraries and reading.</vt:lpstr>
      <vt:lpstr>Dr Gardner Recommends ‘Blur: 3862 Days’ by Stuart Maconie.</vt:lpstr>
      <vt:lpstr>Linda McGurk Recommends ‘Danny the Champion of the World’ by Roald Dahl.</vt:lpstr>
      <vt:lpstr>Miss Galloway Recommends ‘Northern Lights’ by Philip Pullman.</vt:lpstr>
      <vt:lpstr>Miss Kerr Recommends ‘Pippi Longstocking’ by Astrid Lindgren.</vt:lpstr>
      <vt:lpstr>Miss Lennox Recommends ‘The Girl from Aleppo’ by Christine Lamb and Nujeen Mustafa.</vt:lpstr>
      <vt:lpstr>Miss Logan Recommends ‘The Perks of Being a Wallflower’ by Stephen Chbosky.</vt:lpstr>
      <vt:lpstr>Miss McKenna Recommends ‘The Lovely Bones’ by Alice Sebold.</vt:lpstr>
      <vt:lpstr>Miss Watson Recommends ‘The Thirteen Problems’ by Agatha Christie.</vt:lpstr>
      <vt:lpstr>Mr Brandon Recommends ‘The Tattooist of Auschwitz</vt:lpstr>
      <vt:lpstr>Mr Campbell Recommends ‘A Clockwork Orange’ by Anthony Burgess.</vt:lpstr>
      <vt:lpstr>Mr Clark Recommends ‘The Witches’ by Roald Dahl.</vt:lpstr>
      <vt:lpstr>Mr Clarke Recommends ‘Barca’ by Graham Hunter.</vt:lpstr>
      <vt:lpstr>Mr Crawford Recommends ‘The Circle’ by Dave Eggers.</vt:lpstr>
      <vt:lpstr>Mr Egan Recommends ‘All Quiet on the Western Front’ by Erich Maria Remarque.</vt:lpstr>
      <vt:lpstr>Mr Gardiner Recommends ‘Ender’s Game’ by Orson Scott Card.</vt:lpstr>
      <vt:lpstr>Mr Hamilton Recommends ‘Bounce’ by Matthew Syed.</vt:lpstr>
      <vt:lpstr>Mr Littley Recommends ‘The Redemption of Althalus’ by David and Leigh Eddings.</vt:lpstr>
      <vt:lpstr>Mr McAllister Recommends ‘Into the Wild’ by Jon Krakauer.</vt:lpstr>
      <vt:lpstr>Mr Mearns Recommends ‘The Hobbit’ by J.R.R Tolkien.</vt:lpstr>
      <vt:lpstr>Mr Mitchell Recommends ‘Legend’ by David Gemmell.</vt:lpstr>
      <vt:lpstr>Mr Paterson Recommends ‘Harry Potter and the Prisoner of Azkaban’ by J.K Rowling.</vt:lpstr>
      <vt:lpstr>Mrs Allan Recommends ‘Wuthering Heights’ by Emily Bronte.</vt:lpstr>
      <vt:lpstr>Mrs Ballantyne Recommends ‘Me Before You’ by Jojo Moyes.</vt:lpstr>
      <vt:lpstr>Mrs Cochrane Recommends ‘Harry Potter and the Goblet of Fire’ by J.K Rowling.</vt:lpstr>
      <vt:lpstr>Mrs Currie Recommends ‘Wonder’ by R.J Palacio.</vt:lpstr>
      <vt:lpstr>Mrs Hunter Recommends ‘Abomination’ by Robert Swindells.</vt:lpstr>
      <vt:lpstr>Mrs Jeffrey Recommends ‘Peace at Last’ by Jill Murphy.</vt:lpstr>
      <vt:lpstr>Mrs Kinnaird Recommends ‘Fleshmarket’ by Nicola Morgan.</vt:lpstr>
      <vt:lpstr>Mrs Magowan Recommends ‘Cannery Row’ by John Steinbeck.</vt:lpstr>
      <vt:lpstr>Mrs McAra Recommends ‘To Kill a Mockingbird’ by Harper Lee.</vt:lpstr>
      <vt:lpstr>Mrs McHugh Recommends ‘Eleanor Oliphant is Completely Fine’ by Gail Honeyman.</vt:lpstr>
      <vt:lpstr>Mrs McKenna Recommends ‘Paddy Clarke, Ha, Ha, Ha’ by Roddy Doyle.</vt:lpstr>
      <vt:lpstr>Mrs Neilson Recommends ‘The Hunger Games’ by Suzanne Collins.</vt:lpstr>
      <vt:lpstr>Mrs Paterson Recommends ‘A Clockwork Orange’ by Anthony Burgess.</vt:lpstr>
      <vt:lpstr>Mrs Reilly Recommends ‘My Sword Hand is Singing’ by Marcus Sedgwick.</vt:lpstr>
      <vt:lpstr>Mrs Ritchie Recommends ‘Goodnight Mister Tom’ by Michelle Magorian.</vt:lpstr>
      <vt:lpstr>Mrs Rooney Recommends ‘The Fault in our Stars’ by John Green.</vt:lpstr>
      <vt:lpstr>Mrs Scott Recommends ‘To All the Boys I’ve Loved Before’ by Jenny Han.</vt:lpstr>
      <vt:lpstr>Mrs Sweeney Recommends ‘Charlotte’s Web’ by E.B White.</vt:lpstr>
      <vt:lpstr>Mrs Swinburne Recommends ‘The Call of the Wild’ by Jack London.</vt:lpstr>
      <vt:lpstr>Mrs Taggart Recommends ‘Twilight’ by Stephenie Meyer.</vt:lpstr>
      <vt:lpstr>Mrs Tonner Recommends ‘Harry Potter and the Prisoner of Azkaban’ by J.K Rowling.</vt:lpstr>
      <vt:lpstr>Ms Anderson Recommends ‘The Hunger Games Trilogy’ by Suzanne Collins.</vt:lpstr>
      <vt:lpstr>Ms Gorman Recommends ‘The Diary of Two Nobodies’ by Mary Killen and Giles Wood.</vt:lpstr>
      <vt:lpstr>Ms Lyttle Recommends ‘Twilight’ by Stephenie Meyer.</vt:lpstr>
      <vt:lpstr>Ms Mackie Recommends ‘The Percy Jackson Series’ by Rick Riordan.</vt:lpstr>
      <vt:lpstr>Ms Main Recommends ‘Of Mice and Men’ by John Steinbeck.</vt:lpstr>
      <vt:lpstr>Ms O’Donovan Recommends ‘Native’s: Race and Class in the Ruins of Empire’ by Akala.</vt:lpstr>
      <vt:lpstr>Ms Young Recommends ‘The Lovely Bones’ by Alice Sebold.</vt:lpstr>
      <vt:lpstr>Thank you for all of your fantastic book recommendations. *Get Reading* *Strictly Come Dancing Voice*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Reading Recommendations</dc:title>
  <dc:creator>Kirsten Scott</dc:creator>
  <cp:lastModifiedBy>Kirsten Scott</cp:lastModifiedBy>
  <cp:revision>59</cp:revision>
  <dcterms:created xsi:type="dcterms:W3CDTF">2018-10-11T10:34:05Z</dcterms:created>
  <dcterms:modified xsi:type="dcterms:W3CDTF">2018-10-12T08:53:03Z</dcterms:modified>
</cp:coreProperties>
</file>