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4" r:id="rId4"/>
    <p:sldId id="270" r:id="rId5"/>
    <p:sldId id="259" r:id="rId6"/>
    <p:sldId id="263" r:id="rId7"/>
    <p:sldId id="266" r:id="rId8"/>
    <p:sldId id="267" r:id="rId9"/>
    <p:sldId id="260" r:id="rId10"/>
    <p:sldId id="262" r:id="rId11"/>
    <p:sldId id="265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9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8/25/2016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S1 LIBRARY INDUCTION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Welcome to your School Library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65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08406"/>
          </a:xfrm>
        </p:spPr>
        <p:txBody>
          <a:bodyPr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Reading Expectations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65300"/>
            <a:ext cx="10058400" cy="45974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R……relax</a:t>
            </a:r>
          </a:p>
          <a:p>
            <a:pPr algn="ctr"/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E……enjoy</a:t>
            </a:r>
          </a:p>
          <a:p>
            <a:pPr algn="ctr"/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A……activate</a:t>
            </a:r>
          </a:p>
          <a:p>
            <a:pPr algn="ctr"/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D……don’t give up</a:t>
            </a:r>
          </a:p>
          <a:p>
            <a:pPr algn="ctr"/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33343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Reading Expectations Cont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This same period next week (or before if you would like to visit at interval or lunchtime) you will borrow your first book.  </a:t>
            </a:r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 will keep your book in class.  Each class has a plastic storage box which will be used to store your books in your classroom.</a:t>
            </a: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to take your book home you must get permission from me to do so.  Without permission your book must stay in class.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57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 Readers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9768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 you read you will earn points.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 every book you finish you will earn 1 point.  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 will total up the scores for each English class every month and post the top ten readers on the school website, library twitter and notice board.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 the end of the year the top ten pupils will receive a certificate of reading excellence and the best reader will be awarded the library trophy at the school prize giving next June.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GB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49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Library collections</a:t>
            </a:r>
          </a:p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to pick a book – top tips</a:t>
            </a:r>
          </a:p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Reading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</a:p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 Readers</a:t>
            </a:r>
            <a:endParaRPr lang="en-GB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Library </a:t>
            </a:r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Tour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95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you remember me? </a:t>
            </a:r>
          </a:p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I’m Mrs Scott, the school librarian.  I look after the school library.  </a:t>
            </a:r>
          </a:p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 will visits the library for lots of different reasons. </a:t>
            </a:r>
          </a:p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With English you will have a reading period every week as part of your S1 course. </a:t>
            </a:r>
          </a:p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Please make sure you have a note of this period on your timetable.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04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Welcome Cont.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library opening times are on the school website and the library main door </a:t>
            </a:r>
            <a:endParaRPr lang="en-GB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the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library is open every lunchtime and Tuesday and Thursday interval.  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On a Thursday lunchtime we run a film club.  We are starting next week with ‘The Martian’.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Please check out the library’s twitter @librarybhs1 and the library area on the school website to keep up to date with library news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You can check the library catalogue through the school website as well.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Most importantly, this is your school library.  All are welcome.  It would be lovely to see you.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941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Library Collections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S1 you can borrow books from the Junior Fiction and Non Fiction collections.  This is the ‘Reading for Pleasure’ element of your English course.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Junior Fiction books are organised by genre and by reading level.  The Non Fiction books are organised by Dewey Decimal Number.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 the shelves are clearly labelled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signposted.  Use your eyes to find the books you enjoy reading. But as a rule: Junior Fiction = left side and Non Fiction = right side.</a:t>
            </a:r>
          </a:p>
          <a:p>
            <a:r>
              <a:rPr lang="en-GB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a book for everyone.</a:t>
            </a: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 cannot borrow from Teen or </a:t>
            </a:r>
            <a:r>
              <a:rPr lang="en-GB" sz="2800" b="1" smtClean="0">
                <a:latin typeface="Arial" panose="020B0604020202020204" pitchFamily="34" charset="0"/>
                <a:cs typeface="Arial" panose="020B0604020202020204" pitchFamily="34" charset="0"/>
              </a:rPr>
              <a:t>Senior Fiction.</a:t>
            </a:r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Genre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Genre is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fancy word for a “kind of story”.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Junior Fiction collection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genres that you can borrow from: 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Adventure		Family/School		Poetry			War/History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Animal Story		Fantasy			Romance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Biography		Graphic Novels/Manga	Science Fiction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Comedy		Horror			Short Stories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Crime/Mystery		Multicultural/Scottish	Sport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10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Reading Levels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Each book also has a reading level sticker which tells you how hard/easy the book is to read.</a:t>
            </a:r>
          </a:p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Confident Reader</a:t>
            </a:r>
          </a:p>
          <a:p>
            <a:pPr algn="ctr"/>
            <a:r>
              <a:rPr lang="en-GB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Capable Reader</a:t>
            </a:r>
          </a:p>
          <a:p>
            <a:pPr algn="ctr"/>
            <a:r>
              <a:rPr lang="en-GB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Average Reader</a:t>
            </a:r>
          </a:p>
          <a:p>
            <a:pPr algn="ctr"/>
            <a:r>
              <a:rPr lang="en-GB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ORANGE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Unsure Reader</a:t>
            </a: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Please judge for yourself which colour you are and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that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this is a starting point.  You can easily move up a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level/colour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you put in a little effort.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EF90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 Fiction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also borrow from the Non Fiction Collection if you prefer factual books.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school library has non fiction books on lots of different topics: Animals, Sport, Cars, Geography, History, Music to name a few.  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These are organised by Dewey Decimal number and not genre or author surname.</a:t>
            </a: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are stuck and can’t find a particular book please just as Mrs Scott.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53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to Pick a Book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Top Tips:</a:t>
            </a:r>
          </a:p>
          <a:p>
            <a:pPr marL="0" indent="0">
              <a:buNone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 the blurb at the back or inside cover of each book.</a:t>
            </a:r>
          </a:p>
          <a:p>
            <a:pPr marL="0" indent="0" algn="ctr">
              <a:buNone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Check out the ‘Spotlight’ and ‘Similar Titles’ poster on the literacy display.</a:t>
            </a:r>
          </a:p>
          <a:p>
            <a:pPr marL="0" indent="0" algn="ctr">
              <a:buNone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	L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ook at the ‘Reading Recommendations’ for some of the genres on the shelves.</a:t>
            </a:r>
          </a:p>
          <a:p>
            <a:pPr marL="0" indent="0" algn="ctr">
              <a:buNone/>
            </a:pP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Check out the ‘Book Display’ to see which collection of books Mrs Scott is highlighting this month.</a:t>
            </a:r>
          </a:p>
          <a:p>
            <a:pPr marL="0" indent="0" algn="ctr">
              <a:buNone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Think of your favourite films and TV shows – what type of genre do they belong 	to?</a:t>
            </a:r>
          </a:p>
          <a:p>
            <a:pPr marL="0" indent="0" algn="ctr">
              <a:buNone/>
            </a:pP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If all else fails ask Mrs Scott.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674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Garamond</vt:lpstr>
      <vt:lpstr>Savon</vt:lpstr>
      <vt:lpstr>S1 LIBRARY INDUCTION</vt:lpstr>
      <vt:lpstr>Contents</vt:lpstr>
      <vt:lpstr>Welcome</vt:lpstr>
      <vt:lpstr>Welcome Cont.</vt:lpstr>
      <vt:lpstr>Library Collections</vt:lpstr>
      <vt:lpstr>Genre</vt:lpstr>
      <vt:lpstr>Reading Levels</vt:lpstr>
      <vt:lpstr>Non Fiction</vt:lpstr>
      <vt:lpstr>How to Pick a Book</vt:lpstr>
      <vt:lpstr>Reading Expectations</vt:lpstr>
      <vt:lpstr>Reading Expectations Cont.</vt:lpstr>
      <vt:lpstr>Top Readers</vt:lpstr>
      <vt:lpstr>PowerPoint Presentation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INDUCTION</dc:title>
  <dc:creator>Kirsten Scott</dc:creator>
  <cp:lastModifiedBy>Kirsten Scott</cp:lastModifiedBy>
  <cp:revision>33</cp:revision>
  <dcterms:created xsi:type="dcterms:W3CDTF">2015-08-03T11:26:47Z</dcterms:created>
  <dcterms:modified xsi:type="dcterms:W3CDTF">2016-08-25T09:36:53Z</dcterms:modified>
</cp:coreProperties>
</file>