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58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EED9C74-E614-4D6D-BFA2-ECD65A3F32CA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4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97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87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9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EED9C74-E614-4D6D-BFA2-ECD65A3F32CA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967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5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11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68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36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EED9C74-E614-4D6D-BFA2-ECD65A3F32CA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79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D9C74-E614-4D6D-BFA2-ECD65A3F32CA}" type="datetimeFigureOut">
              <a:rPr lang="en-GB" smtClean="0"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9165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port/olympics/rio-2016/video" TargetMode="External"/><Relationship Id="rId2" Type="http://schemas.openxmlformats.org/officeDocument/2006/relationships/hyperlink" Target="http://www.bbc.co.uk/sport/olympics/3668947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video/screenplay/vi4172874009?ref_=ttvi_vi_imdb_1" TargetMode="External"/><Relationship Id="rId2" Type="http://schemas.openxmlformats.org/officeDocument/2006/relationships/hyperlink" Target="http://www.imdb.com/title/tt0380389/?ref_=fn_al_tt_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244600"/>
            <a:ext cx="9677400" cy="43434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1270000" y="4495799"/>
            <a:ext cx="647700" cy="153243"/>
          </a:xfrm>
        </p:spPr>
        <p:txBody>
          <a:bodyPr>
            <a:normAutofit fontScale="325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5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1" y="2184400"/>
            <a:ext cx="2578100" cy="390524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1" y="2196305"/>
            <a:ext cx="2565400" cy="38933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00" y="2184397"/>
            <a:ext cx="2743200" cy="39052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800" y="2196305"/>
            <a:ext cx="2716212" cy="390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3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2016 Summer of Sport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Andy Murray wins Wimbledon for the second time and retains his title at the Rio Olympics.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Chris Froome wins the Tour de France for the third time.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Lewis Hamilton leads the F1 drivers competition including a win at the British Grand Prix Silverstone.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Team GB win a total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of 67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medals at the Rio 2016 Olympic Games including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Golds.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9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Favourite Medals</a:t>
            </a: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Usain Bolt wins Gold in Athletics 100m 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Sprint</a:t>
            </a: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Mo Farah wins Gold in Athletics 5,000m</a:t>
            </a: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77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school library you will find an entire collection dedicated to Sport fiction.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also find lots of sporting biographies in the Biography collection e.g.: Ronaldo, Andy Murray, Lewis Hamilton, Serena Williams etc.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school library also has a very good selection of non fiction books on a wide variety of sports from football to gymnastics and from badminton to rugby.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Books </a:t>
            </a:r>
            <a:r>
              <a:rPr lang="en-GB" sz="8800" smtClean="0">
                <a:latin typeface="Arial" panose="020B0604020202020204" pitchFamily="34" charset="0"/>
                <a:cs typeface="Arial" panose="020B0604020202020204" pitchFamily="34" charset="0"/>
              </a:rPr>
              <a:t>like these….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hlinkClick r:id="rId2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Goal! The Dream Begins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 first book of the ‘Goal’ series by Robert Rigby.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Bend it Like Beckham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 novel by </a:t>
            </a:r>
            <a:r>
              <a:rPr lang="en-GB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Narinder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Dhami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59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193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Garamond</vt:lpstr>
      <vt:lpstr>Savon</vt:lpstr>
      <vt:lpstr>PowerPoint Presentation</vt:lpstr>
      <vt:lpstr>Sport</vt:lpstr>
      <vt:lpstr>2016 Summer of Sport</vt:lpstr>
      <vt:lpstr>Favourite Medals</vt:lpstr>
      <vt:lpstr>Sport</vt:lpstr>
      <vt:lpstr>Books like these….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 Scott</dc:creator>
  <cp:lastModifiedBy>Kirsten Scott</cp:lastModifiedBy>
  <cp:revision>26</cp:revision>
  <dcterms:created xsi:type="dcterms:W3CDTF">2016-08-11T13:08:12Z</dcterms:created>
  <dcterms:modified xsi:type="dcterms:W3CDTF">2016-08-22T08:49:13Z</dcterms:modified>
</cp:coreProperties>
</file>