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71" r:id="rId14"/>
    <p:sldId id="265" r:id="rId15"/>
    <p:sldId id="266" r:id="rId16"/>
    <p:sldId id="267" r:id="rId17"/>
    <p:sldId id="268" r:id="rId18"/>
    <p:sldId id="269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Source Sans Pro" panose="020B0604020202020204" charset="0"/>
      <p:regular r:id="rId25"/>
      <p:bold r:id="rId26"/>
      <p:italic r:id="rId27"/>
      <p:boldItalic r:id="rId28"/>
    </p:embeddedFont>
    <p:embeddedFont>
      <p:font typeface="Open Sans" panose="020B0604020202020204" charset="0"/>
      <p:regular r:id="rId29"/>
      <p:bold r:id="rId30"/>
      <p:italic r:id="rId31"/>
      <p:boldItalic r:id="rId32"/>
    </p:embeddedFont>
    <p:embeddedFont>
      <p:font typeface="PT Sans" panose="020B0604020202020204" charset="0"/>
      <p:regular r:id="rId33"/>
      <p:bold r:id="rId34"/>
      <p:italic r:id="rId35"/>
      <p:boldItalic r:id="rId36"/>
    </p:embeddedFont>
    <p:embeddedFont>
      <p:font typeface="Raleway" panose="020B060402020202020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1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502990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771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735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050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991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399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207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928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94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613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471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931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3873775"/>
            <a:ext cx="12192000" cy="29841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47833" y="581233"/>
            <a:ext cx="10911600" cy="1964700"/>
          </a:xfrm>
          <a:prstGeom prst="rect">
            <a:avLst/>
          </a:prstGeom>
        </p:spPr>
        <p:txBody>
          <a:bodyPr wrap="square" lIns="121900" tIns="121900" rIns="121900" bIns="121900" anchor="b" anchorCtr="0"/>
          <a:lstStyle>
            <a:lvl1pPr lvl="0">
              <a:spcBef>
                <a:spcPts val="0"/>
              </a:spcBef>
              <a:buSzPct val="100000"/>
              <a:defRPr sz="5600"/>
            </a:lvl1pPr>
            <a:lvl2pPr lvl="1">
              <a:spcBef>
                <a:spcPts val="0"/>
              </a:spcBef>
              <a:buSzPct val="100000"/>
              <a:defRPr sz="5600"/>
            </a:lvl2pPr>
            <a:lvl3pPr lvl="2">
              <a:spcBef>
                <a:spcPts val="0"/>
              </a:spcBef>
              <a:buSzPct val="100000"/>
              <a:defRPr sz="5600"/>
            </a:lvl3pPr>
            <a:lvl4pPr lvl="3">
              <a:spcBef>
                <a:spcPts val="0"/>
              </a:spcBef>
              <a:buSzPct val="100000"/>
              <a:defRPr sz="5600"/>
            </a:lvl4pPr>
            <a:lvl5pPr lvl="4">
              <a:spcBef>
                <a:spcPts val="0"/>
              </a:spcBef>
              <a:buSzPct val="100000"/>
              <a:defRPr sz="5600"/>
            </a:lvl5pPr>
            <a:lvl6pPr lvl="5">
              <a:spcBef>
                <a:spcPts val="0"/>
              </a:spcBef>
              <a:buSzPct val="100000"/>
              <a:defRPr sz="5600"/>
            </a:lvl6pPr>
            <a:lvl7pPr lvl="6">
              <a:spcBef>
                <a:spcPts val="0"/>
              </a:spcBef>
              <a:buSzPct val="100000"/>
              <a:defRPr sz="5600"/>
            </a:lvl7pPr>
            <a:lvl8pPr lvl="7">
              <a:spcBef>
                <a:spcPts val="0"/>
              </a:spcBef>
              <a:buSzPct val="100000"/>
              <a:defRPr sz="5600"/>
            </a:lvl8pPr>
            <a:lvl9pPr lvl="8">
              <a:spcBef>
                <a:spcPts val="0"/>
              </a:spcBef>
              <a:buSzPct val="100000"/>
              <a:defRPr sz="56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647833" y="2546033"/>
            <a:ext cx="10911600" cy="1148100"/>
          </a:xfrm>
          <a:prstGeom prst="rect">
            <a:avLst/>
          </a:prstGeom>
        </p:spPr>
        <p:txBody>
          <a:bodyPr wrap="square" lIns="121900" tIns="121900" rIns="121900" bIns="121900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2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2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2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2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2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2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2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2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2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11330665" y="6251678"/>
            <a:ext cx="731700" cy="5247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  <a:endParaRPr lang="en-GB">
              <a:solidFill>
                <a:schemeClr val="lt1"/>
              </a:solidFill>
            </a:endParaRPr>
          </a:p>
        </p:txBody>
      </p:sp>
      <p:sp>
        <p:nvSpPr>
          <p:cNvPr id="18" name="Shape 18"/>
          <p:cNvSpPr/>
          <p:nvPr/>
        </p:nvSpPr>
        <p:spPr>
          <a:xfrm>
            <a:off x="0" y="3683375"/>
            <a:ext cx="12192000" cy="1905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and Caption L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0" y="0"/>
            <a:ext cx="3438900" cy="68580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75" name="Shape 75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69762" y="65575"/>
            <a:ext cx="3067200" cy="2102400"/>
          </a:xfrm>
          <a:prstGeom prst="rect">
            <a:avLst/>
          </a:prstGeom>
        </p:spPr>
        <p:txBody>
          <a:bodyPr wrap="square" lIns="121900" tIns="121900" rIns="121900" bIns="121900" anchor="b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SzPct val="100000"/>
              <a:defRPr sz="5100"/>
            </a:lvl2pPr>
            <a:lvl3pPr lvl="2" algn="ctr" rtl="0">
              <a:spcBef>
                <a:spcPts val="0"/>
              </a:spcBef>
              <a:buSzPct val="100000"/>
              <a:defRPr sz="5100"/>
            </a:lvl3pPr>
            <a:lvl4pPr lvl="3" algn="ctr" rtl="0">
              <a:spcBef>
                <a:spcPts val="0"/>
              </a:spcBef>
              <a:buSzPct val="100000"/>
              <a:defRPr sz="5100"/>
            </a:lvl4pPr>
            <a:lvl5pPr lvl="4" algn="ctr" rtl="0">
              <a:spcBef>
                <a:spcPts val="0"/>
              </a:spcBef>
              <a:buSzPct val="100000"/>
              <a:defRPr sz="5100"/>
            </a:lvl5pPr>
            <a:lvl6pPr lvl="5" algn="ctr" rtl="0">
              <a:spcBef>
                <a:spcPts val="0"/>
              </a:spcBef>
              <a:buSzPct val="100000"/>
              <a:defRPr sz="5100"/>
            </a:lvl6pPr>
            <a:lvl7pPr lvl="6" algn="ctr" rtl="0">
              <a:spcBef>
                <a:spcPts val="0"/>
              </a:spcBef>
              <a:buSzPct val="100000"/>
              <a:defRPr sz="5100"/>
            </a:lvl7pPr>
            <a:lvl8pPr lvl="7" algn="ctr" rtl="0">
              <a:spcBef>
                <a:spcPts val="0"/>
              </a:spcBef>
              <a:buSzPct val="100000"/>
              <a:defRPr sz="5100"/>
            </a:lvl8pPr>
            <a:lvl9pPr lvl="8" algn="ctr" rtl="0">
              <a:spcBef>
                <a:spcPts val="0"/>
              </a:spcBef>
              <a:buSzPct val="100000"/>
              <a:defRPr sz="51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ubTitle" idx="1"/>
          </p:nvPr>
        </p:nvSpPr>
        <p:spPr>
          <a:xfrm>
            <a:off x="138237" y="2606950"/>
            <a:ext cx="3067200" cy="1794000"/>
          </a:xfrm>
          <a:prstGeom prst="rect">
            <a:avLst/>
          </a:prstGeom>
        </p:spPr>
        <p:txBody>
          <a:bodyPr wrap="square" lIns="121900" tIns="121900" rIns="121900" bIns="121900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28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2637428" y="6075153"/>
            <a:ext cx="731700" cy="5247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  <a:endParaRPr lang="en-GB">
              <a:solidFill>
                <a:schemeClr val="lt1"/>
              </a:solidFill>
            </a:endParaRPr>
          </a:p>
        </p:txBody>
      </p:sp>
      <p:sp>
        <p:nvSpPr>
          <p:cNvPr id="79" name="Shape 79"/>
          <p:cNvSpPr/>
          <p:nvPr/>
        </p:nvSpPr>
        <p:spPr>
          <a:xfrm>
            <a:off x="3438900" y="0"/>
            <a:ext cx="117300" cy="68580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15600" y="5640766"/>
            <a:ext cx="7998300" cy="806700"/>
          </a:xfrm>
          <a:prstGeom prst="rect">
            <a:avLst/>
          </a:prstGeom>
        </p:spPr>
        <p:txBody>
          <a:bodyPr wrap="square" lIns="121900" tIns="121900" rIns="121900" bIns="121900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11330665" y="6251678"/>
            <a:ext cx="731700" cy="5247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sp>
        <p:nvSpPr>
          <p:cNvPr id="83" name="Shape 83"/>
          <p:cNvSpPr txBox="1">
            <a:spLocks noGrp="1"/>
          </p:cNvSpPr>
          <p:nvPr>
            <p:ph type="sldNum" idx="2"/>
          </p:nvPr>
        </p:nvSpPr>
        <p:spPr>
          <a:xfrm>
            <a:off x="11330665" y="6251678"/>
            <a:ext cx="731700" cy="5247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sp>
        <p:nvSpPr>
          <p:cNvPr id="84" name="Shape 84"/>
          <p:cNvSpPr/>
          <p:nvPr/>
        </p:nvSpPr>
        <p:spPr>
          <a:xfrm>
            <a:off x="0" y="6448475"/>
            <a:ext cx="12192000" cy="1905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0" y="6638975"/>
            <a:ext cx="12192000" cy="2187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3"/>
          </p:nvPr>
        </p:nvSpPr>
        <p:spPr>
          <a:xfrm>
            <a:off x="11330665" y="6251678"/>
            <a:ext cx="731700" cy="5247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rgbClr val="FFFFFF"/>
                </a:solidFill>
              </a:r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0" y="3534800"/>
            <a:ext cx="12192000" cy="33231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15600" y="685867"/>
            <a:ext cx="11360700" cy="2675099"/>
          </a:xfrm>
          <a:prstGeom prst="rect">
            <a:avLst/>
          </a:prstGeom>
        </p:spPr>
        <p:txBody>
          <a:bodyPr wrap="square"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buFont typeface="Source Sans Pro"/>
              <a:defRPr sz="16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buSzPct val="100000"/>
              <a:buFont typeface="Source Sans Pro"/>
              <a:defRPr sz="1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buSzPct val="100000"/>
              <a:buFont typeface="Source Sans Pro"/>
              <a:defRPr sz="1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buSzPct val="100000"/>
              <a:buFont typeface="Source Sans Pro"/>
              <a:defRPr sz="1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buSzPct val="100000"/>
              <a:buFont typeface="Source Sans Pro"/>
              <a:defRPr sz="1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buSzPct val="100000"/>
              <a:buFont typeface="Source Sans Pro"/>
              <a:defRPr sz="1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buSzPct val="100000"/>
              <a:buFont typeface="Source Sans Pro"/>
              <a:defRPr sz="1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buSzPct val="100000"/>
              <a:buFont typeface="Source Sans Pro"/>
              <a:defRPr sz="1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buSzPct val="100000"/>
              <a:buFont typeface="Source Sans Pro"/>
              <a:defRPr sz="1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15600" y="3793563"/>
            <a:ext cx="11360700" cy="2355300"/>
          </a:xfrm>
          <a:prstGeom prst="rect">
            <a:avLst/>
          </a:prstGeom>
        </p:spPr>
        <p:txBody>
          <a:bodyPr wrap="square" lIns="121900" tIns="121900" rIns="121900" bIns="121900" anchor="t" anchorCtr="0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11330665" y="6251678"/>
            <a:ext cx="731700" cy="5247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  <a:endParaRPr lang="en-GB">
              <a:solidFill>
                <a:schemeClr val="lt1"/>
              </a:solidFill>
            </a:endParaRPr>
          </a:p>
        </p:txBody>
      </p:sp>
      <p:sp>
        <p:nvSpPr>
          <p:cNvPr id="92" name="Shape 92"/>
          <p:cNvSpPr/>
          <p:nvPr/>
        </p:nvSpPr>
        <p:spPr>
          <a:xfrm>
            <a:off x="-100" y="3333800"/>
            <a:ext cx="12192000" cy="1905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11330665" y="6251678"/>
            <a:ext cx="731700" cy="5247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sp>
        <p:nvSpPr>
          <p:cNvPr id="95" name="Shape 95"/>
          <p:cNvSpPr/>
          <p:nvPr/>
        </p:nvSpPr>
        <p:spPr>
          <a:xfrm>
            <a:off x="0" y="6448475"/>
            <a:ext cx="12192000" cy="1905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/>
          <p:nvPr/>
        </p:nvSpPr>
        <p:spPr>
          <a:xfrm>
            <a:off x="0" y="6638975"/>
            <a:ext cx="12192000" cy="2187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2"/>
          </p:nvPr>
        </p:nvSpPr>
        <p:spPr>
          <a:xfrm>
            <a:off x="11330665" y="6251678"/>
            <a:ext cx="731700" cy="5247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rgbClr val="FFFFFF"/>
                </a:solidFill>
              </a:r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1900" cy="3650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80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800" i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0" y="5098025"/>
            <a:ext cx="12192000" cy="17601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0" y="4978025"/>
            <a:ext cx="12192000" cy="1200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706050" y="5254350"/>
            <a:ext cx="10779900" cy="735600"/>
          </a:xfrm>
          <a:prstGeom prst="rect">
            <a:avLst/>
          </a:prstGeom>
        </p:spPr>
        <p:txBody>
          <a:bodyPr wrap="square" lIns="121900" tIns="121900" rIns="121900" bIns="121900" anchor="t" anchorCtr="0"/>
          <a:lstStyle>
            <a:lvl1pPr lv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ubTitle" idx="1"/>
          </p:nvPr>
        </p:nvSpPr>
        <p:spPr>
          <a:xfrm>
            <a:off x="706050" y="6119525"/>
            <a:ext cx="10215000" cy="517800"/>
          </a:xfrm>
          <a:prstGeom prst="rect">
            <a:avLst/>
          </a:prstGeom>
        </p:spPr>
        <p:txBody>
          <a:bodyPr wrap="square" lIns="121900" tIns="121900" rIns="121900" bIns="121900" anchor="t" anchorCtr="0"/>
          <a:lstStyle>
            <a:lvl1pPr lv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1097279" y="286609"/>
            <a:ext cx="10058400" cy="8565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Open Sans"/>
              <a:buNone/>
              <a:defRPr sz="2025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1097279" y="1295400"/>
            <a:ext cx="10058400" cy="45738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/>
          <a:lstStyle>
            <a:lvl1pPr marL="38576" marR="0" lvl="0" indent="90011" algn="l" rtl="0">
              <a:lnSpc>
                <a:spcPct val="90000"/>
              </a:lnSpc>
              <a:spcBef>
                <a:spcPts val="506"/>
              </a:spcBef>
              <a:spcAft>
                <a:spcPts val="85"/>
              </a:spcAft>
              <a:buClr>
                <a:schemeClr val="accent1"/>
              </a:buClr>
              <a:buSzPct val="101250"/>
              <a:buFont typeface="Calibri"/>
              <a:buChar char=" "/>
              <a:defRPr sz="2025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162020" marR="0" lvl="1" indent="28479" algn="l" rtl="0">
              <a:lnSpc>
                <a:spcPct val="90000"/>
              </a:lnSpc>
              <a:spcBef>
                <a:spcPts val="85"/>
              </a:spcBef>
              <a:spcAft>
                <a:spcPts val="169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239172" marR="0" lvl="2" indent="-15335" algn="l" rtl="0">
              <a:lnSpc>
                <a:spcPct val="90000"/>
              </a:lnSpc>
              <a:spcBef>
                <a:spcPts val="85"/>
              </a:spcBef>
              <a:spcAft>
                <a:spcPts val="169"/>
              </a:spcAft>
              <a:buClr>
                <a:schemeClr val="accent1"/>
              </a:buClr>
              <a:buSzPct val="102272"/>
              <a:buFont typeface="Calibri"/>
              <a:buChar char="◦"/>
              <a:defRPr sz="1125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316325" marR="0" lvl="3" indent="-16287" algn="l" rtl="0">
              <a:lnSpc>
                <a:spcPct val="90000"/>
              </a:lnSpc>
              <a:spcBef>
                <a:spcPts val="85"/>
              </a:spcBef>
              <a:spcAft>
                <a:spcPts val="169"/>
              </a:spcAft>
              <a:buClr>
                <a:schemeClr val="accent1"/>
              </a:buClr>
              <a:buSzPct val="102272"/>
              <a:buFont typeface="Calibri"/>
              <a:buChar char="◦"/>
              <a:defRPr sz="1125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393477" marR="0" lvl="4" indent="-17240" algn="l" rtl="0">
              <a:lnSpc>
                <a:spcPct val="90000"/>
              </a:lnSpc>
              <a:spcBef>
                <a:spcPts val="85"/>
              </a:spcBef>
              <a:spcAft>
                <a:spcPts val="169"/>
              </a:spcAft>
              <a:buClr>
                <a:schemeClr val="accent1"/>
              </a:buClr>
              <a:buSzPct val="102272"/>
              <a:buFont typeface="Calibri"/>
              <a:buChar char="◦"/>
              <a:defRPr sz="1125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464063" marR="0" lvl="5" indent="-70934" algn="l" rtl="0">
              <a:lnSpc>
                <a:spcPct val="90000"/>
              </a:lnSpc>
              <a:spcBef>
                <a:spcPts val="85"/>
              </a:spcBef>
              <a:spcAft>
                <a:spcPts val="169"/>
              </a:spcAft>
              <a:buClr>
                <a:schemeClr val="accent1"/>
              </a:buClr>
              <a:buSzPct val="98499"/>
              <a:buFont typeface="Calibri"/>
              <a:buChar char="◦"/>
              <a:defRPr sz="591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548438" marR="0" lvl="6" indent="-66409" algn="l" rtl="0">
              <a:lnSpc>
                <a:spcPct val="90000"/>
              </a:lnSpc>
              <a:spcBef>
                <a:spcPts val="85"/>
              </a:spcBef>
              <a:spcAft>
                <a:spcPts val="169"/>
              </a:spcAft>
              <a:buClr>
                <a:schemeClr val="accent1"/>
              </a:buClr>
              <a:buSzPct val="98499"/>
              <a:buFont typeface="Calibri"/>
              <a:buChar char="◦"/>
              <a:defRPr sz="591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632813" marR="0" lvl="7" indent="-61884" algn="l" rtl="0">
              <a:lnSpc>
                <a:spcPct val="90000"/>
              </a:lnSpc>
              <a:spcBef>
                <a:spcPts val="85"/>
              </a:spcBef>
              <a:spcAft>
                <a:spcPts val="169"/>
              </a:spcAft>
              <a:buClr>
                <a:schemeClr val="accent1"/>
              </a:buClr>
              <a:buSzPct val="98499"/>
              <a:buFont typeface="Calibri"/>
              <a:buChar char="◦"/>
              <a:defRPr sz="591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717188" marR="0" lvl="8" indent="-70059" algn="l" rtl="0">
              <a:lnSpc>
                <a:spcPct val="90000"/>
              </a:lnSpc>
              <a:spcBef>
                <a:spcPts val="85"/>
              </a:spcBef>
              <a:spcAft>
                <a:spcPts val="169"/>
              </a:spcAft>
              <a:buClr>
                <a:schemeClr val="accent1"/>
              </a:buClr>
              <a:buSzPct val="98499"/>
              <a:buFont typeface="Calibri"/>
              <a:buChar char="◦"/>
              <a:defRPr sz="591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1097284" y="6459791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380" b="0" i="0" u="none" strike="noStrike" cap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3686187" y="6459791"/>
            <a:ext cx="4822799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380" b="0" i="0" u="none" strike="noStrike" cap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9900461" y="6459791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442" b="0" i="0" u="none" strike="noStrike" cap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GB" sz="442" b="0" i="0" u="none" strike="noStrike" cap="non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Header"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>
            <a:off x="3176" y="6400800"/>
            <a:ext cx="121887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16" y="6334316"/>
            <a:ext cx="121887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1097279" y="758952"/>
            <a:ext cx="10058400" cy="35661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Font typeface="Open Sans"/>
              <a:buNone/>
              <a:defRPr sz="6000" b="0" i="0" u="none" strike="noStrike" cap="non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1097279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/>
          <a:lstStyle>
            <a:lvl1pPr marL="0" marR="0" lvl="0" indent="0" algn="l" rtl="0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Font typeface="Calibri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sz="1350" b="0" i="0" u="none" strike="noStrike" cap="non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sz="1050" b="0" i="0" u="none" strike="noStrike" cap="non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sz="1050" b="0" i="0" u="none" strike="noStrike" cap="non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sz="1050" b="0" i="0" u="none" strike="noStrike" cap="non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sz="1050" b="0" i="0" u="none" strike="noStrike" cap="non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sz="1050" b="0" i="0" u="none" strike="noStrike" cap="non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sz="1050" b="0" i="0" u="none" strike="noStrike" cap="non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300" cy="3650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75" b="0" i="0" u="none" strike="noStrike" cap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3686185" y="6459787"/>
            <a:ext cx="4822800" cy="3650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675" b="0" i="0" u="none" strike="noStrike" cap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1900" cy="3650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788" b="0" i="0" u="none" strike="noStrike" cap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GB" sz="788" b="0" i="0" u="none" strike="noStrike" cap="non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cxnSp>
        <p:nvCxnSpPr>
          <p:cNvPr id="118" name="Shape 118"/>
          <p:cNvCxnSpPr/>
          <p:nvPr/>
        </p:nvCxnSpPr>
        <p:spPr>
          <a:xfrm>
            <a:off x="1207658" y="4343400"/>
            <a:ext cx="98754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1097279" y="286607"/>
            <a:ext cx="10058400" cy="8565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457200" marR="0" lvl="5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914400" marR="0" lvl="6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371600" marR="0" lvl="7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1828800" marR="0" lvl="8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1097279" y="1143000"/>
            <a:ext cx="4937700" cy="736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/>
          <a:lstStyle>
            <a:lvl1pPr marL="0" marR="0" lvl="0" indent="0" algn="l" rtl="0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chemeClr val="accent1"/>
              </a:buClr>
              <a:buFont typeface="Calibri"/>
              <a:buNone/>
              <a:defRPr sz="18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Font typeface="Calibri"/>
              <a:buNone/>
              <a:defRPr sz="1125" b="1" i="0" u="none" strike="noStrike" cap="none">
                <a:solidFill>
                  <a:srgbClr val="404040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Font typeface="Calibri"/>
              <a:buNone/>
              <a:defRPr sz="1013" b="1" i="0" u="none" strike="noStrike" cap="none">
                <a:solidFill>
                  <a:srgbClr val="404040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Font typeface="Calibri"/>
              <a:buNone/>
              <a:defRPr sz="900" b="1" i="0" u="none" strike="noStrike" cap="none">
                <a:solidFill>
                  <a:srgbClr val="404040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Font typeface="Calibri"/>
              <a:buNone/>
              <a:defRPr sz="900" b="1" i="0" u="none" strike="noStrike" cap="none">
                <a:solidFill>
                  <a:srgbClr val="404040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Font typeface="Calibri"/>
              <a:buNone/>
              <a:defRPr sz="900" b="1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Font typeface="Calibri"/>
              <a:buNone/>
              <a:defRPr sz="900" b="1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Font typeface="Calibri"/>
              <a:buNone/>
              <a:defRPr sz="900" b="1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Font typeface="Calibri"/>
              <a:buNone/>
              <a:defRPr sz="900" b="1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2"/>
          </p:nvPr>
        </p:nvSpPr>
        <p:spPr>
          <a:xfrm>
            <a:off x="1097279" y="1879283"/>
            <a:ext cx="4937700" cy="42168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/>
          <a:lstStyle>
            <a:lvl1pPr marL="50800" marR="0" lvl="0" indent="63500" algn="l" rtl="0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chemeClr val="accent1"/>
              </a:buClr>
              <a:buSzPct val="100000"/>
              <a:buFont typeface="Calibri"/>
              <a:buChar char=" "/>
              <a:defRPr sz="1800" b="0" i="0" u="none" strike="noStrike" cap="none">
                <a:solidFill>
                  <a:srgbClr val="404040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215900" marR="0" lvl="1" indent="12700" algn="l" rtl="0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404040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317500" marR="0" lvl="2" indent="-31750" algn="l" rtl="0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404040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420687" marR="0" lvl="3" indent="-33337" algn="l" rtl="0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404040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523875" marR="0" lvl="4" indent="-34925" algn="l" rtl="0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404040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618750" marR="0" lvl="5" indent="-86112" algn="l" rtl="0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SzPct val="98500"/>
              <a:buFont typeface="Calibri"/>
              <a:buChar char="◦"/>
              <a:defRPr sz="788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731249" marR="0" lvl="6" indent="-84311" algn="l" rtl="0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SzPct val="98500"/>
              <a:buFont typeface="Calibri"/>
              <a:buChar char="◦"/>
              <a:defRPr sz="788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843749" marR="0" lvl="7" indent="-82511" algn="l" rtl="0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SzPct val="98500"/>
              <a:buFont typeface="Calibri"/>
              <a:buChar char="◦"/>
              <a:defRPr sz="788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956250" marR="0" lvl="8" indent="-80712" algn="l" rtl="0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SzPct val="98500"/>
              <a:buFont typeface="Calibri"/>
              <a:buChar char="◦"/>
              <a:defRPr sz="788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3"/>
          </p:nvPr>
        </p:nvSpPr>
        <p:spPr>
          <a:xfrm>
            <a:off x="6217919" y="1143000"/>
            <a:ext cx="4937699" cy="736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/>
          <a:lstStyle>
            <a:lvl1pPr marL="0" marR="0" lvl="0" indent="0" algn="l" rtl="0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chemeClr val="accent1"/>
              </a:buClr>
              <a:buFont typeface="Calibri"/>
              <a:buNone/>
              <a:defRPr sz="18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Font typeface="Calibri"/>
              <a:buNone/>
              <a:defRPr sz="1125" b="1" i="0" u="none" strike="noStrike" cap="none">
                <a:solidFill>
                  <a:srgbClr val="404040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Font typeface="Calibri"/>
              <a:buNone/>
              <a:defRPr sz="1013" b="1" i="0" u="none" strike="noStrike" cap="none">
                <a:solidFill>
                  <a:srgbClr val="404040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Font typeface="Calibri"/>
              <a:buNone/>
              <a:defRPr sz="900" b="1" i="0" u="none" strike="noStrike" cap="none">
                <a:solidFill>
                  <a:srgbClr val="404040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Font typeface="Calibri"/>
              <a:buNone/>
              <a:defRPr sz="900" b="1" i="0" u="none" strike="noStrike" cap="none">
                <a:solidFill>
                  <a:srgbClr val="404040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Font typeface="Calibri"/>
              <a:buNone/>
              <a:defRPr sz="900" b="1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Font typeface="Calibri"/>
              <a:buNone/>
              <a:defRPr sz="900" b="1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Font typeface="Calibri"/>
              <a:buNone/>
              <a:defRPr sz="900" b="1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Font typeface="Calibri"/>
              <a:buNone/>
              <a:defRPr sz="900" b="1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4"/>
          </p:nvPr>
        </p:nvSpPr>
        <p:spPr>
          <a:xfrm>
            <a:off x="6217919" y="1879282"/>
            <a:ext cx="4937699" cy="42168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/>
          <a:lstStyle>
            <a:lvl1pPr marL="50800" marR="0" lvl="0" indent="63500" algn="l" rtl="0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chemeClr val="accent1"/>
              </a:buClr>
              <a:buSzPct val="100000"/>
              <a:buFont typeface="Calibri"/>
              <a:buChar char=" "/>
              <a:defRPr sz="1800" b="0" i="0" u="none" strike="noStrike" cap="none">
                <a:solidFill>
                  <a:srgbClr val="404040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215900" marR="0" lvl="1" indent="12700" algn="l" rtl="0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404040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317500" marR="0" lvl="2" indent="-31750" algn="l" rtl="0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404040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420687" marR="0" lvl="3" indent="-33337" algn="l" rtl="0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404040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523875" marR="0" lvl="4" indent="-34925" algn="l" rtl="0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404040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618750" marR="0" lvl="5" indent="-86112" algn="l" rtl="0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SzPct val="98500"/>
              <a:buFont typeface="Calibri"/>
              <a:buChar char="◦"/>
              <a:defRPr sz="788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731249" marR="0" lvl="6" indent="-84311" algn="l" rtl="0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SzPct val="98500"/>
              <a:buFont typeface="Calibri"/>
              <a:buChar char="◦"/>
              <a:defRPr sz="788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843749" marR="0" lvl="7" indent="-82511" algn="l" rtl="0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SzPct val="98500"/>
              <a:buFont typeface="Calibri"/>
              <a:buChar char="◦"/>
              <a:defRPr sz="788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956250" marR="0" lvl="8" indent="-80712" algn="l" rtl="0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SzPct val="98500"/>
              <a:buFont typeface="Calibri"/>
              <a:buChar char="◦"/>
              <a:defRPr sz="788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1096962" y="6459537"/>
            <a:ext cx="24732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3686175" y="6459537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9901238" y="6459537"/>
            <a:ext cx="13113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647833" y="2286000"/>
            <a:ext cx="10911600" cy="1047600"/>
          </a:xfrm>
          <a:prstGeom prst="rect">
            <a:avLst/>
          </a:prstGeom>
        </p:spPr>
        <p:txBody>
          <a:bodyPr wrap="square" lIns="121900" tIns="121900" rIns="121900" bIns="121900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11330665" y="6251678"/>
            <a:ext cx="731700" cy="5247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  <a:endParaRPr lang="en-GB">
              <a:solidFill>
                <a:schemeClr val="lt1"/>
              </a:solidFill>
            </a:endParaRPr>
          </a:p>
        </p:txBody>
      </p:sp>
      <p:sp>
        <p:nvSpPr>
          <p:cNvPr id="22" name="Shape 22"/>
          <p:cNvSpPr/>
          <p:nvPr/>
        </p:nvSpPr>
        <p:spPr>
          <a:xfrm>
            <a:off x="0" y="3873766"/>
            <a:ext cx="12192000" cy="2984399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-100" y="3683375"/>
            <a:ext cx="12192000" cy="1905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0" y="6448475"/>
            <a:ext cx="12192000" cy="1905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6638975"/>
            <a:ext cx="12192000" cy="2187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15600" y="138333"/>
            <a:ext cx="11360700" cy="899100"/>
          </a:xfrm>
          <a:prstGeom prst="rect">
            <a:avLst/>
          </a:prstGeom>
        </p:spPr>
        <p:txBody>
          <a:bodyPr wrap="square"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15600" y="1037524"/>
            <a:ext cx="11360700" cy="5165700"/>
          </a:xfrm>
          <a:prstGeom prst="rect">
            <a:avLst/>
          </a:prstGeom>
        </p:spPr>
        <p:txBody>
          <a:bodyPr wrap="square"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11330665" y="6251678"/>
            <a:ext cx="731700" cy="5247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rgbClr val="FFFFFF"/>
                </a:solidFill>
              </a:r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15600" y="138333"/>
            <a:ext cx="11360700" cy="899100"/>
          </a:xfrm>
          <a:prstGeom prst="rect">
            <a:avLst/>
          </a:prstGeom>
        </p:spPr>
        <p:txBody>
          <a:bodyPr wrap="square"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15600" y="1149162"/>
            <a:ext cx="5333100" cy="5166900"/>
          </a:xfrm>
          <a:prstGeom prst="rect">
            <a:avLst/>
          </a:prstGeom>
        </p:spPr>
        <p:txBody>
          <a:bodyPr wrap="square"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6443200" y="1149162"/>
            <a:ext cx="5333100" cy="5166900"/>
          </a:xfrm>
          <a:prstGeom prst="rect">
            <a:avLst/>
          </a:prstGeom>
        </p:spPr>
        <p:txBody>
          <a:bodyPr wrap="square"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1330665" y="6251678"/>
            <a:ext cx="731700" cy="5247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sp>
        <p:nvSpPr>
          <p:cNvPr id="35" name="Shape 35"/>
          <p:cNvSpPr/>
          <p:nvPr/>
        </p:nvSpPr>
        <p:spPr>
          <a:xfrm>
            <a:off x="0" y="6448475"/>
            <a:ext cx="12192000" cy="1905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0" y="6638975"/>
            <a:ext cx="12192000" cy="2187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3"/>
          </p:nvPr>
        </p:nvSpPr>
        <p:spPr>
          <a:xfrm>
            <a:off x="11330665" y="6251678"/>
            <a:ext cx="731700" cy="5247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rgbClr val="FFFFFF"/>
                </a:solidFill>
              </a:r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wo columns with Heading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15600" y="138333"/>
            <a:ext cx="11360700" cy="899100"/>
          </a:xfrm>
          <a:prstGeom prst="rect">
            <a:avLst/>
          </a:prstGeom>
        </p:spPr>
        <p:txBody>
          <a:bodyPr wrap="square" lIns="121900" tIns="121900" rIns="121900" bIns="121900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15600" y="1565198"/>
            <a:ext cx="5333100" cy="4750800"/>
          </a:xfrm>
          <a:prstGeom prst="rect">
            <a:avLst/>
          </a:prstGeom>
        </p:spPr>
        <p:txBody>
          <a:bodyPr wrap="square" lIns="121900" tIns="121900" rIns="121900" bIns="121900" anchor="t" anchorCtr="0"/>
          <a:lstStyle>
            <a:lvl1pPr lvl="0" rtl="0">
              <a:spcBef>
                <a:spcPts val="0"/>
              </a:spcBef>
              <a:buSzPct val="100000"/>
              <a:defRPr sz="19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6405200" y="1565198"/>
            <a:ext cx="5333100" cy="4750800"/>
          </a:xfrm>
          <a:prstGeom prst="rect">
            <a:avLst/>
          </a:prstGeom>
        </p:spPr>
        <p:txBody>
          <a:bodyPr wrap="square" lIns="121900" tIns="121900" rIns="121900" bIns="121900" anchor="t" anchorCtr="0"/>
          <a:lstStyle>
            <a:lvl1pPr lvl="0" rtl="0">
              <a:spcBef>
                <a:spcPts val="0"/>
              </a:spcBef>
              <a:buSzPct val="100000"/>
              <a:defRPr sz="19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11330665" y="6251678"/>
            <a:ext cx="731700" cy="5247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sp>
        <p:nvSpPr>
          <p:cNvPr id="43" name="Shape 43"/>
          <p:cNvSpPr/>
          <p:nvPr/>
        </p:nvSpPr>
        <p:spPr>
          <a:xfrm>
            <a:off x="0" y="6448475"/>
            <a:ext cx="12192000" cy="1905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0" y="6638975"/>
            <a:ext cx="12192000" cy="2187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3"/>
          </p:nvPr>
        </p:nvSpPr>
        <p:spPr>
          <a:xfrm>
            <a:off x="11330665" y="6251678"/>
            <a:ext cx="731700" cy="5247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rgbClr val="FFFFFF"/>
                </a:solidFill>
              </a:r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subTitle" idx="4"/>
          </p:nvPr>
        </p:nvSpPr>
        <p:spPr>
          <a:xfrm>
            <a:off x="415600" y="1065325"/>
            <a:ext cx="4845000" cy="524700"/>
          </a:xfrm>
          <a:prstGeom prst="rect">
            <a:avLst/>
          </a:prstGeom>
        </p:spPr>
        <p:txBody>
          <a:bodyPr wrap="square" lIns="121900" tIns="121900" rIns="121900" bIns="121900" anchor="t" anchorCtr="0"/>
          <a:lstStyle>
            <a:lvl1pPr lvl="0">
              <a:spcBef>
                <a:spcPts val="0"/>
              </a:spcBef>
              <a:buNone/>
              <a:defRPr b="1">
                <a:solidFill>
                  <a:srgbClr val="073763"/>
                </a:solidFill>
              </a:defRPr>
            </a:lvl1pPr>
            <a:lvl2pPr lvl="1">
              <a:spcBef>
                <a:spcPts val="0"/>
              </a:spcBef>
              <a:buNone/>
              <a:defRPr b="1">
                <a:solidFill>
                  <a:srgbClr val="073763"/>
                </a:solidFill>
              </a:defRPr>
            </a:lvl2pPr>
            <a:lvl3pPr lvl="2">
              <a:spcBef>
                <a:spcPts val="0"/>
              </a:spcBef>
              <a:buNone/>
              <a:defRPr b="1">
                <a:solidFill>
                  <a:srgbClr val="073763"/>
                </a:solidFill>
              </a:defRPr>
            </a:lvl3pPr>
            <a:lvl4pPr lvl="3">
              <a:spcBef>
                <a:spcPts val="0"/>
              </a:spcBef>
              <a:buNone/>
              <a:defRPr b="1">
                <a:solidFill>
                  <a:srgbClr val="073763"/>
                </a:solidFill>
              </a:defRPr>
            </a:lvl4pPr>
            <a:lvl5pPr lvl="4">
              <a:spcBef>
                <a:spcPts val="0"/>
              </a:spcBef>
              <a:buNone/>
              <a:defRPr b="1">
                <a:solidFill>
                  <a:srgbClr val="073763"/>
                </a:solidFill>
              </a:defRPr>
            </a:lvl5pPr>
            <a:lvl6pPr lvl="5">
              <a:spcBef>
                <a:spcPts val="0"/>
              </a:spcBef>
              <a:buNone/>
              <a:defRPr b="1">
                <a:solidFill>
                  <a:srgbClr val="073763"/>
                </a:solidFill>
              </a:defRPr>
            </a:lvl6pPr>
            <a:lvl7pPr lvl="6">
              <a:spcBef>
                <a:spcPts val="0"/>
              </a:spcBef>
              <a:buNone/>
              <a:defRPr b="1">
                <a:solidFill>
                  <a:srgbClr val="073763"/>
                </a:solidFill>
              </a:defRPr>
            </a:lvl7pPr>
            <a:lvl8pPr lvl="7">
              <a:spcBef>
                <a:spcPts val="0"/>
              </a:spcBef>
              <a:buNone/>
              <a:defRPr b="1">
                <a:solidFill>
                  <a:srgbClr val="073763"/>
                </a:solidFill>
              </a:defRPr>
            </a:lvl8pPr>
            <a:lvl9pPr lvl="8">
              <a:spcBef>
                <a:spcPts val="0"/>
              </a:spcBef>
              <a:buNone/>
              <a:defRPr b="1"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ubTitle" idx="5"/>
          </p:nvPr>
        </p:nvSpPr>
        <p:spPr>
          <a:xfrm>
            <a:off x="6405200" y="1065325"/>
            <a:ext cx="5233800" cy="524700"/>
          </a:xfrm>
          <a:prstGeom prst="rect">
            <a:avLst/>
          </a:prstGeom>
        </p:spPr>
        <p:txBody>
          <a:bodyPr wrap="square" lIns="121900" tIns="121900" rIns="121900" bIns="121900" anchor="t" anchorCtr="0"/>
          <a:lstStyle>
            <a:lvl1pPr lvl="0" rtl="0">
              <a:spcBef>
                <a:spcPts val="0"/>
              </a:spcBef>
              <a:buNone/>
              <a:defRPr b="1">
                <a:solidFill>
                  <a:srgbClr val="073763"/>
                </a:solidFill>
              </a:defRPr>
            </a:lvl1pPr>
            <a:lvl2pPr lvl="1" rtl="0">
              <a:spcBef>
                <a:spcPts val="0"/>
              </a:spcBef>
              <a:buNone/>
              <a:defRPr b="1">
                <a:solidFill>
                  <a:srgbClr val="073763"/>
                </a:solidFill>
              </a:defRPr>
            </a:lvl2pPr>
            <a:lvl3pPr lvl="2" rtl="0">
              <a:spcBef>
                <a:spcPts val="0"/>
              </a:spcBef>
              <a:buNone/>
              <a:defRPr b="1">
                <a:solidFill>
                  <a:srgbClr val="073763"/>
                </a:solidFill>
              </a:defRPr>
            </a:lvl3pPr>
            <a:lvl4pPr lvl="3" rtl="0">
              <a:spcBef>
                <a:spcPts val="0"/>
              </a:spcBef>
              <a:buNone/>
              <a:defRPr b="1">
                <a:solidFill>
                  <a:srgbClr val="073763"/>
                </a:solidFill>
              </a:defRPr>
            </a:lvl4pPr>
            <a:lvl5pPr lvl="4" rtl="0">
              <a:spcBef>
                <a:spcPts val="0"/>
              </a:spcBef>
              <a:buNone/>
              <a:defRPr b="1">
                <a:solidFill>
                  <a:srgbClr val="073763"/>
                </a:solidFill>
              </a:defRPr>
            </a:lvl5pPr>
            <a:lvl6pPr lvl="5" rtl="0">
              <a:spcBef>
                <a:spcPts val="0"/>
              </a:spcBef>
              <a:buNone/>
              <a:defRPr b="1">
                <a:solidFill>
                  <a:srgbClr val="073763"/>
                </a:solidFill>
              </a:defRPr>
            </a:lvl6pPr>
            <a:lvl7pPr lvl="6" rtl="0">
              <a:spcBef>
                <a:spcPts val="0"/>
              </a:spcBef>
              <a:buNone/>
              <a:defRPr b="1">
                <a:solidFill>
                  <a:srgbClr val="073763"/>
                </a:solidFill>
              </a:defRPr>
            </a:lvl7pPr>
            <a:lvl8pPr lvl="7" rtl="0">
              <a:spcBef>
                <a:spcPts val="0"/>
              </a:spcBef>
              <a:buNone/>
              <a:defRPr b="1">
                <a:solidFill>
                  <a:srgbClr val="073763"/>
                </a:solidFill>
              </a:defRPr>
            </a:lvl8pPr>
            <a:lvl9pPr lvl="8" rtl="0">
              <a:spcBef>
                <a:spcPts val="0"/>
              </a:spcBef>
              <a:buNone/>
              <a:defRPr b="1"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15600" y="138333"/>
            <a:ext cx="11360700" cy="899100"/>
          </a:xfrm>
          <a:prstGeom prst="rect">
            <a:avLst/>
          </a:prstGeom>
        </p:spPr>
        <p:txBody>
          <a:bodyPr wrap="square"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11330665" y="6251678"/>
            <a:ext cx="731700" cy="5247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sp>
        <p:nvSpPr>
          <p:cNvPr id="51" name="Shape 51"/>
          <p:cNvSpPr txBox="1">
            <a:spLocks noGrp="1"/>
          </p:cNvSpPr>
          <p:nvPr>
            <p:ph type="sldNum" idx="2"/>
          </p:nvPr>
        </p:nvSpPr>
        <p:spPr>
          <a:xfrm>
            <a:off x="11330665" y="6251678"/>
            <a:ext cx="731700" cy="5247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sp>
        <p:nvSpPr>
          <p:cNvPr id="52" name="Shape 52"/>
          <p:cNvSpPr/>
          <p:nvPr/>
        </p:nvSpPr>
        <p:spPr>
          <a:xfrm>
            <a:off x="0" y="6448475"/>
            <a:ext cx="12192000" cy="1905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/>
          <p:nvPr/>
        </p:nvSpPr>
        <p:spPr>
          <a:xfrm>
            <a:off x="0" y="6638975"/>
            <a:ext cx="12192000" cy="2187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3"/>
          </p:nvPr>
        </p:nvSpPr>
        <p:spPr>
          <a:xfrm>
            <a:off x="11330665" y="6251678"/>
            <a:ext cx="731700" cy="5247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rgbClr val="FFFFFF"/>
                </a:solidFill>
              </a:r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rgbClr val="0B5394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653666" y="701800"/>
            <a:ext cx="7472100" cy="5454300"/>
          </a:xfrm>
          <a:prstGeom prst="rect">
            <a:avLst/>
          </a:prstGeom>
        </p:spPr>
        <p:txBody>
          <a:bodyPr wrap="square" lIns="121900" tIns="121900" rIns="121900" bIns="121900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11330665" y="6251678"/>
            <a:ext cx="731700" cy="5247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  <a:endParaRPr lang="en-GB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6182350" y="0"/>
            <a:ext cx="6009600" cy="68580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0" name="Shape 60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54000" y="1575600"/>
            <a:ext cx="5393700" cy="2044800"/>
          </a:xfrm>
          <a:prstGeom prst="rect">
            <a:avLst/>
          </a:prstGeom>
        </p:spPr>
        <p:txBody>
          <a:bodyPr wrap="square"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5100"/>
            </a:lvl1pPr>
            <a:lvl2pPr lvl="1" algn="ctr">
              <a:spcBef>
                <a:spcPts val="0"/>
              </a:spcBef>
              <a:buSzPct val="100000"/>
              <a:defRPr sz="5100"/>
            </a:lvl2pPr>
            <a:lvl3pPr lvl="2" algn="ctr">
              <a:spcBef>
                <a:spcPts val="0"/>
              </a:spcBef>
              <a:buSzPct val="100000"/>
              <a:defRPr sz="5100"/>
            </a:lvl3pPr>
            <a:lvl4pPr lvl="3" algn="ctr">
              <a:spcBef>
                <a:spcPts val="0"/>
              </a:spcBef>
              <a:buSzPct val="100000"/>
              <a:defRPr sz="5100"/>
            </a:lvl4pPr>
            <a:lvl5pPr lvl="4" algn="ctr">
              <a:spcBef>
                <a:spcPts val="0"/>
              </a:spcBef>
              <a:buSzPct val="100000"/>
              <a:defRPr sz="5100"/>
            </a:lvl5pPr>
            <a:lvl6pPr lvl="5" algn="ctr">
              <a:spcBef>
                <a:spcPts val="0"/>
              </a:spcBef>
              <a:buSzPct val="100000"/>
              <a:defRPr sz="5100"/>
            </a:lvl6pPr>
            <a:lvl7pPr lvl="6" algn="ctr">
              <a:spcBef>
                <a:spcPts val="0"/>
              </a:spcBef>
              <a:buSzPct val="100000"/>
              <a:defRPr sz="5100"/>
            </a:lvl7pPr>
            <a:lvl8pPr lvl="7" algn="ctr">
              <a:spcBef>
                <a:spcPts val="0"/>
              </a:spcBef>
              <a:buSzPct val="100000"/>
              <a:defRPr sz="5100"/>
            </a:lvl8pPr>
            <a:lvl9pPr lvl="8" algn="ctr">
              <a:spcBef>
                <a:spcPts val="0"/>
              </a:spcBef>
              <a:buSzPct val="100000"/>
              <a:defRPr sz="51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ubTitle" idx="1"/>
          </p:nvPr>
        </p:nvSpPr>
        <p:spPr>
          <a:xfrm>
            <a:off x="354000" y="3692001"/>
            <a:ext cx="5393700" cy="1794000"/>
          </a:xfrm>
          <a:prstGeom prst="rect">
            <a:avLst/>
          </a:prstGeom>
        </p:spPr>
        <p:txBody>
          <a:bodyPr wrap="square"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wrap="square" lIns="121900" tIns="121900" rIns="121900" bIns="121900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11330665" y="6251678"/>
            <a:ext cx="731700" cy="5247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  <a:endParaRPr lang="en-GB">
              <a:solidFill>
                <a:schemeClr val="lt1"/>
              </a:solidFill>
            </a:endParaRPr>
          </a:p>
        </p:txBody>
      </p:sp>
      <p:sp>
        <p:nvSpPr>
          <p:cNvPr id="65" name="Shape 65"/>
          <p:cNvSpPr/>
          <p:nvPr/>
        </p:nvSpPr>
        <p:spPr>
          <a:xfrm>
            <a:off x="6037150" y="0"/>
            <a:ext cx="145200" cy="68580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and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8577150" y="0"/>
            <a:ext cx="3614700" cy="68850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8" name="Shape 68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763000" y="242100"/>
            <a:ext cx="3067200" cy="2102400"/>
          </a:xfrm>
          <a:prstGeom prst="rect">
            <a:avLst/>
          </a:prstGeom>
        </p:spPr>
        <p:txBody>
          <a:bodyPr wrap="square" lIns="121900" tIns="121900" rIns="121900" bIns="121900" anchor="b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SzPct val="100000"/>
              <a:defRPr sz="5100"/>
            </a:lvl2pPr>
            <a:lvl3pPr lvl="2" algn="ctr" rtl="0">
              <a:spcBef>
                <a:spcPts val="0"/>
              </a:spcBef>
              <a:buSzPct val="100000"/>
              <a:defRPr sz="5100"/>
            </a:lvl3pPr>
            <a:lvl4pPr lvl="3" algn="ctr" rtl="0">
              <a:spcBef>
                <a:spcPts val="0"/>
              </a:spcBef>
              <a:buSzPct val="100000"/>
              <a:defRPr sz="5100"/>
            </a:lvl4pPr>
            <a:lvl5pPr lvl="4" algn="ctr" rtl="0">
              <a:spcBef>
                <a:spcPts val="0"/>
              </a:spcBef>
              <a:buSzPct val="100000"/>
              <a:defRPr sz="5100"/>
            </a:lvl5pPr>
            <a:lvl6pPr lvl="5" algn="ctr" rtl="0">
              <a:spcBef>
                <a:spcPts val="0"/>
              </a:spcBef>
              <a:buSzPct val="100000"/>
              <a:defRPr sz="5100"/>
            </a:lvl6pPr>
            <a:lvl7pPr lvl="6" algn="ctr" rtl="0">
              <a:spcBef>
                <a:spcPts val="0"/>
              </a:spcBef>
              <a:buSzPct val="100000"/>
              <a:defRPr sz="5100"/>
            </a:lvl7pPr>
            <a:lvl8pPr lvl="7" algn="ctr" rtl="0">
              <a:spcBef>
                <a:spcPts val="0"/>
              </a:spcBef>
              <a:buSzPct val="100000"/>
              <a:defRPr sz="5100"/>
            </a:lvl8pPr>
            <a:lvl9pPr lvl="8" algn="ctr" rtl="0">
              <a:spcBef>
                <a:spcPts val="0"/>
              </a:spcBef>
              <a:buSzPct val="100000"/>
              <a:defRPr sz="51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ubTitle" idx="1"/>
          </p:nvPr>
        </p:nvSpPr>
        <p:spPr>
          <a:xfrm>
            <a:off x="8831475" y="2783475"/>
            <a:ext cx="3067200" cy="1794000"/>
          </a:xfrm>
          <a:prstGeom prst="rect">
            <a:avLst/>
          </a:prstGeom>
        </p:spPr>
        <p:txBody>
          <a:bodyPr wrap="square" lIns="121900" tIns="121900" rIns="121900" bIns="121900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28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11330665" y="6251678"/>
            <a:ext cx="731700" cy="5247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  <a:endParaRPr lang="en-GB">
              <a:solidFill>
                <a:schemeClr val="lt1"/>
              </a:solidFill>
            </a:endParaRPr>
          </a:p>
        </p:txBody>
      </p:sp>
      <p:sp>
        <p:nvSpPr>
          <p:cNvPr id="72" name="Shape 72"/>
          <p:cNvSpPr/>
          <p:nvPr/>
        </p:nvSpPr>
        <p:spPr>
          <a:xfrm>
            <a:off x="8514100" y="0"/>
            <a:ext cx="131700" cy="68850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15600" y="138333"/>
            <a:ext cx="11360700" cy="8991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4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4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4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4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4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4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4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4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4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15600" y="1037533"/>
            <a:ext cx="11360700" cy="50544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ct val="100000"/>
              <a:buFont typeface="Source Sans Pro"/>
              <a:buChar char="●"/>
              <a:defRPr sz="24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ct val="100000"/>
              <a:buFont typeface="Source Sans Pro"/>
              <a:buChar char="○"/>
              <a:defRPr sz="19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ct val="100000"/>
              <a:buFont typeface="Source Sans Pro"/>
              <a:buChar char="■"/>
              <a:defRPr sz="19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ct val="100000"/>
              <a:buFont typeface="Source Sans Pro"/>
              <a:buChar char="●"/>
              <a:defRPr sz="19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ct val="100000"/>
              <a:buFont typeface="Source Sans Pro"/>
              <a:buChar char="○"/>
              <a:defRPr sz="19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ct val="100000"/>
              <a:buFont typeface="Source Sans Pro"/>
              <a:buChar char="■"/>
              <a:defRPr sz="19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ct val="100000"/>
              <a:buFont typeface="Source Sans Pro"/>
              <a:buChar char="●"/>
              <a:defRPr sz="19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ct val="100000"/>
              <a:buFont typeface="Source Sans Pro"/>
              <a:buChar char="○"/>
              <a:defRPr sz="19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ct val="100000"/>
              <a:buFont typeface="Source Sans Pro"/>
              <a:buChar char="■"/>
              <a:defRPr sz="19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330665" y="6251678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3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GB" sz="13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647833" y="2286000"/>
            <a:ext cx="10911600" cy="1047600"/>
          </a:xfrm>
          <a:prstGeom prst="rect">
            <a:avLst/>
          </a:prstGeom>
        </p:spPr>
        <p:txBody>
          <a:bodyPr wrap="square" lIns="121900" tIns="121900" rIns="121900" bIns="121900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Databases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Electronic Database Structure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database consists of three parts. The file, records and fields.</a:t>
            </a:r>
          </a:p>
          <a:p>
            <a:r>
              <a:rPr lang="en-GB" dirty="0"/>
              <a:t>A database file stores all of the information on a particular subject. It is made up of records.</a:t>
            </a:r>
          </a:p>
          <a:p>
            <a:r>
              <a:rPr lang="en-GB" dirty="0"/>
              <a:t>A record stores all the information about one person/thing. </a:t>
            </a:r>
            <a:r>
              <a:rPr lang="en-GB" dirty="0" smtClean="0"/>
              <a:t>It is one completed row of fields.</a:t>
            </a:r>
            <a:endParaRPr lang="en-GB" dirty="0"/>
          </a:p>
          <a:p>
            <a:r>
              <a:rPr lang="en-GB" dirty="0"/>
              <a:t>A field stores one piece of </a:t>
            </a:r>
            <a:r>
              <a:rPr lang="en-GB" dirty="0" smtClean="0"/>
              <a:t>information, for example, first name, surname etc..</a:t>
            </a:r>
            <a:endParaRPr lang="en-GB" dirty="0"/>
          </a:p>
          <a:p>
            <a:endParaRPr lang="en-GB" dirty="0"/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5950" y="3620374"/>
            <a:ext cx="4526654" cy="272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41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415600" y="138333"/>
            <a:ext cx="11360700" cy="8991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Summary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415600" y="1037524"/>
            <a:ext cx="11360700" cy="51657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 dirty="0"/>
              <a:t>Data </a:t>
            </a:r>
            <a:r>
              <a:rPr lang="en-GB" dirty="0"/>
              <a:t>is raw unprocessed facts and figures. </a:t>
            </a:r>
            <a:br>
              <a:rPr lang="en-GB" dirty="0"/>
            </a:br>
            <a:r>
              <a:rPr lang="en-GB" b="1" dirty="0"/>
              <a:t>Information </a:t>
            </a:r>
            <a:r>
              <a:rPr lang="en-GB" dirty="0"/>
              <a:t>is data that has been processed and given meaning.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b="1" dirty="0"/>
              <a:t>Paper Databases</a:t>
            </a:r>
          </a:p>
          <a:p>
            <a:pPr marL="457200" lvl="0" indent="-228600" rtl="0">
              <a:spcBef>
                <a:spcPts val="0"/>
              </a:spcBef>
              <a:buChar char="❏"/>
            </a:pPr>
            <a:r>
              <a:rPr lang="en-GB" dirty="0"/>
              <a:t>Storage of paper records was very bulky</a:t>
            </a:r>
          </a:p>
          <a:p>
            <a:pPr marL="457200" lvl="0" indent="-228600" rtl="0">
              <a:spcBef>
                <a:spcPts val="0"/>
              </a:spcBef>
              <a:buChar char="❏"/>
            </a:pPr>
            <a:r>
              <a:rPr lang="en-GB" dirty="0"/>
              <a:t>Easy to </a:t>
            </a:r>
            <a:r>
              <a:rPr lang="en-GB" dirty="0" err="1"/>
              <a:t>mis</a:t>
            </a:r>
            <a:r>
              <a:rPr lang="en-GB" dirty="0"/>
              <a:t>-file a record, or lose a record</a:t>
            </a:r>
          </a:p>
          <a:p>
            <a:pPr marL="457200" lvl="0" indent="-228600" rtl="0">
              <a:spcBef>
                <a:spcPts val="0"/>
              </a:spcBef>
              <a:buChar char="❏"/>
            </a:pPr>
            <a:r>
              <a:rPr lang="en-GB" dirty="0"/>
              <a:t>Data often duplicated</a:t>
            </a:r>
          </a:p>
          <a:p>
            <a:pPr marL="457200" lvl="0" indent="-228600" rtl="0">
              <a:spcBef>
                <a:spcPts val="0"/>
              </a:spcBef>
              <a:buChar char="❏"/>
            </a:pPr>
            <a:r>
              <a:rPr lang="en-GB" dirty="0"/>
              <a:t>Keeping records up-to-date was difficult and time  consuming. Can lead to	inconsistency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415600" y="138333"/>
            <a:ext cx="11360700" cy="8991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Summary – Electronic Databases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415600" y="1037524"/>
            <a:ext cx="11360700" cy="51657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/>
              <a:t>Electronic Databases</a:t>
            </a:r>
          </a:p>
          <a:p>
            <a:pPr marL="457200" lvl="0" indent="-228600" rtl="0">
              <a:spcBef>
                <a:spcPts val="0"/>
              </a:spcBef>
              <a:buChar char="❏"/>
            </a:pPr>
            <a:r>
              <a:rPr lang="en-GB" dirty="0"/>
              <a:t>Searching, sorting and calculating operations can be performed much more quickly and easily.</a:t>
            </a:r>
          </a:p>
          <a:p>
            <a:pPr marL="457200" lvl="0" indent="-228600" rtl="0">
              <a:spcBef>
                <a:spcPts val="0"/>
              </a:spcBef>
              <a:buChar char="❏"/>
            </a:pPr>
            <a:r>
              <a:rPr lang="en-GB" dirty="0"/>
              <a:t>Information is more easily available to users</a:t>
            </a:r>
            <a:br>
              <a:rPr lang="en-GB" dirty="0"/>
            </a:br>
            <a:r>
              <a:rPr lang="en-GB" dirty="0"/>
              <a:t>	And multiple people at the same time</a:t>
            </a:r>
          </a:p>
          <a:p>
            <a:pPr marL="457200" lvl="0" indent="-228600" rtl="0">
              <a:spcBef>
                <a:spcPts val="0"/>
              </a:spcBef>
              <a:buChar char="❏"/>
            </a:pPr>
            <a:r>
              <a:rPr lang="en-GB" dirty="0"/>
              <a:t>Easier to edit data</a:t>
            </a:r>
          </a:p>
          <a:p>
            <a:pPr marL="457200" lvl="0" indent="-228600" rtl="0">
              <a:spcBef>
                <a:spcPts val="0"/>
              </a:spcBef>
              <a:buChar char="❏"/>
            </a:pPr>
            <a:r>
              <a:rPr lang="en-GB" dirty="0"/>
              <a:t>Easier to backup</a:t>
            </a:r>
          </a:p>
          <a:p>
            <a:pPr marL="457200" lvl="0" indent="-228600" rtl="0">
              <a:spcBef>
                <a:spcPts val="0"/>
              </a:spcBef>
              <a:buChar char="❏"/>
            </a:pPr>
            <a:r>
              <a:rPr lang="en-GB" dirty="0"/>
              <a:t>Less physical space needed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Database Development: Analysis Stage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During the analysis stage of database development, the following requirements should be identified:</a:t>
            </a:r>
          </a:p>
          <a:p>
            <a:pPr marL="342900" indent="-342900"/>
            <a:r>
              <a:rPr lang="en-GB" dirty="0" smtClean="0"/>
              <a:t>End-user requirements</a:t>
            </a:r>
          </a:p>
          <a:p>
            <a:pPr marL="342900" indent="-342900"/>
            <a:r>
              <a:rPr lang="en-GB" dirty="0" smtClean="0"/>
              <a:t>Functional requirements</a:t>
            </a:r>
          </a:p>
          <a:p>
            <a:pPr>
              <a:buNone/>
            </a:pPr>
            <a:r>
              <a:rPr lang="en-GB" dirty="0"/>
              <a:t>These requirements will </a:t>
            </a:r>
            <a:r>
              <a:rPr lang="en-GB" dirty="0" smtClean="0"/>
              <a:t>help to:</a:t>
            </a:r>
            <a:endParaRPr lang="en-GB" dirty="0"/>
          </a:p>
          <a:p>
            <a:pPr marL="342900" indent="-342900"/>
            <a:r>
              <a:rPr lang="en-GB" dirty="0"/>
              <a:t>Clarify the design</a:t>
            </a:r>
          </a:p>
          <a:p>
            <a:pPr marL="342900" indent="-342900"/>
            <a:r>
              <a:rPr lang="en-GB" dirty="0"/>
              <a:t>Identify features to be included</a:t>
            </a:r>
          </a:p>
          <a:p>
            <a:pPr marL="342900" indent="-342900"/>
            <a:r>
              <a:rPr lang="en-GB" dirty="0"/>
              <a:t>Evaluate if it is fit for purpose once completed</a:t>
            </a:r>
          </a:p>
          <a:p>
            <a:pPr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3994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End-User and Functional Requirements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GB" dirty="0"/>
              <a:t>End-user requirements</a:t>
            </a:r>
          </a:p>
          <a:p>
            <a:pPr marL="342900" indent="-342900"/>
            <a:r>
              <a:rPr lang="en-GB" dirty="0"/>
              <a:t>The end users are the people who are going to be using the database</a:t>
            </a:r>
          </a:p>
          <a:p>
            <a:pPr marL="342900" indent="-342900"/>
            <a:r>
              <a:rPr lang="en-GB" dirty="0"/>
              <a:t>Their requirements are the tasks they expect to be able to do using the database</a:t>
            </a:r>
          </a:p>
          <a:p>
            <a:pPr>
              <a:buNone/>
            </a:pPr>
            <a:r>
              <a:rPr lang="en-GB" dirty="0"/>
              <a:t>Functional requirements</a:t>
            </a:r>
          </a:p>
          <a:p>
            <a:pPr marL="342900" indent="-342900"/>
            <a:r>
              <a:rPr lang="en-GB" dirty="0"/>
              <a:t>Processes and activities that the system has to perform</a:t>
            </a:r>
          </a:p>
          <a:p>
            <a:pPr marL="342900" indent="-342900"/>
            <a:r>
              <a:rPr lang="en-GB" dirty="0"/>
              <a:t>Information that the system has to contain to be able to carry out its functions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831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Task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Pupil Share</a:t>
            </a:r>
          </a:p>
          <a:p>
            <a:r>
              <a:rPr lang="en-GB" dirty="0" smtClean="0"/>
              <a:t>Business &amp; ICT</a:t>
            </a:r>
          </a:p>
          <a:p>
            <a:r>
              <a:rPr lang="en-GB" dirty="0" smtClean="0"/>
              <a:t>Computing</a:t>
            </a:r>
          </a:p>
          <a:p>
            <a:r>
              <a:rPr lang="en-GB" dirty="0" smtClean="0"/>
              <a:t>National 4 &amp; 5</a:t>
            </a:r>
          </a:p>
          <a:p>
            <a:r>
              <a:rPr lang="en-GB" dirty="0" smtClean="0"/>
              <a:t>S4, S5, S6</a:t>
            </a:r>
          </a:p>
          <a:p>
            <a:r>
              <a:rPr lang="en-GB" dirty="0" smtClean="0"/>
              <a:t>Databases</a:t>
            </a:r>
          </a:p>
          <a:p>
            <a:r>
              <a:rPr lang="en-GB" dirty="0" smtClean="0"/>
              <a:t>Database Analysis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78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15600" y="138333"/>
            <a:ext cx="11360700" cy="8991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27500"/>
              <a:buFont typeface="Arial"/>
              <a:buNone/>
            </a:pPr>
            <a:r>
              <a:rPr lang="en-GB"/>
              <a:t>Lesson Aims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15600" y="1037524"/>
            <a:ext cx="11360700" cy="51657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lang="en-GB">
                <a:solidFill>
                  <a:schemeClr val="dk2"/>
                </a:solidFill>
              </a:rPr>
              <a:t>By the end of this lesson you will be able to:</a:t>
            </a:r>
          </a:p>
          <a:p>
            <a:pPr marL="457200" lvl="0" indent="-228600" rtl="0">
              <a:spcBef>
                <a:spcPts val="0"/>
              </a:spcBef>
              <a:buClr>
                <a:schemeClr val="dk2"/>
              </a:buClr>
              <a:buChar char="❏"/>
            </a:pPr>
            <a:r>
              <a:rPr lang="en-GB">
                <a:solidFill>
                  <a:schemeClr val="dk2"/>
                </a:solidFill>
              </a:rPr>
              <a:t>Describe what a database is</a:t>
            </a:r>
          </a:p>
          <a:p>
            <a:pPr marL="914400" lvl="1" indent="-228600" rtl="0">
              <a:spcBef>
                <a:spcPts val="0"/>
              </a:spcBef>
              <a:buClr>
                <a:schemeClr val="dk2"/>
              </a:buClr>
              <a:buChar char="❏"/>
            </a:pPr>
            <a:r>
              <a:rPr lang="en-GB">
                <a:solidFill>
                  <a:schemeClr val="dk2"/>
                </a:solidFill>
              </a:rPr>
              <a:t>Including its structure</a:t>
            </a:r>
          </a:p>
          <a:p>
            <a:pPr marL="457200" lvl="0" indent="-228600">
              <a:spcBef>
                <a:spcPts val="0"/>
              </a:spcBef>
              <a:buClr>
                <a:schemeClr val="dk2"/>
              </a:buClr>
              <a:buChar char="❏"/>
            </a:pPr>
            <a:r>
              <a:rPr lang="en-GB">
                <a:solidFill>
                  <a:schemeClr val="dk2"/>
                </a:solidFill>
              </a:rPr>
              <a:t>Describe the difference between </a:t>
            </a:r>
            <a:r>
              <a:rPr lang="en-GB" b="1">
                <a:solidFill>
                  <a:schemeClr val="dk2"/>
                </a:solidFill>
              </a:rPr>
              <a:t>data </a:t>
            </a:r>
            <a:r>
              <a:rPr lang="en-GB">
                <a:solidFill>
                  <a:schemeClr val="dk2"/>
                </a:solidFill>
              </a:rPr>
              <a:t>and </a:t>
            </a:r>
            <a:r>
              <a:rPr lang="en-GB" b="1">
                <a:solidFill>
                  <a:schemeClr val="dk2"/>
                </a:solidFill>
              </a:rPr>
              <a:t>information</a:t>
            </a:r>
            <a:r>
              <a:rPr lang="en-GB">
                <a:solidFill>
                  <a:schemeClr val="dk2"/>
                </a:solidFill>
              </a:rPr>
              <a:t/>
            </a:r>
            <a:br>
              <a:rPr lang="en-GB">
                <a:solidFill>
                  <a:schemeClr val="dk2"/>
                </a:solidFill>
              </a:rPr>
            </a:br>
            <a:r>
              <a:rPr lang="en-GB">
                <a:solidFill>
                  <a:schemeClr val="dk2"/>
                </a:solidFill>
              </a:rPr>
              <a:t/>
            </a:r>
            <a:br>
              <a:rPr lang="en-GB">
                <a:solidFill>
                  <a:schemeClr val="dk2"/>
                </a:solidFill>
              </a:rPr>
            </a:br>
            <a:endParaRPr lang="en-GB">
              <a:solidFill>
                <a:schemeClr val="dk2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15600" y="138333"/>
            <a:ext cx="11360700" cy="8991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Data and Information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subTitle" idx="4"/>
          </p:nvPr>
        </p:nvSpPr>
        <p:spPr>
          <a:xfrm>
            <a:off x="415600" y="1065325"/>
            <a:ext cx="4845000" cy="5247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DATA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subTitle" idx="5"/>
          </p:nvPr>
        </p:nvSpPr>
        <p:spPr>
          <a:xfrm>
            <a:off x="6405200" y="1065325"/>
            <a:ext cx="5233800" cy="5247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INFORMATION</a:t>
            </a:r>
          </a:p>
        </p:txBody>
      </p:sp>
      <p:sp>
        <p:nvSpPr>
          <p:cNvPr id="149" name="Shape 149"/>
          <p:cNvSpPr/>
          <p:nvPr/>
        </p:nvSpPr>
        <p:spPr>
          <a:xfrm>
            <a:off x="3462337" y="2817813"/>
            <a:ext cx="1728900" cy="971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990000"/>
          </a:solidFill>
          <a:ln w="15875" cap="flat" cmpd="sng">
            <a:solidFill>
              <a:srgbClr val="66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2800" b="0" i="0" u="none" strike="noStrike" cap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6 years 5 Months?</a:t>
            </a:r>
          </a:p>
        </p:txBody>
      </p:sp>
      <p:sp>
        <p:nvSpPr>
          <p:cNvPr id="150" name="Shape 150"/>
          <p:cNvSpPr/>
          <p:nvPr/>
        </p:nvSpPr>
        <p:spPr>
          <a:xfrm>
            <a:off x="2454275" y="3609975"/>
            <a:ext cx="1224000" cy="7206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38761D"/>
          </a:solidFill>
          <a:ln w="15875" cap="flat" cmpd="sng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2800" b="0" i="0" u="none" strike="noStrike" cap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65</a:t>
            </a:r>
          </a:p>
        </p:txBody>
      </p:sp>
      <p:sp>
        <p:nvSpPr>
          <p:cNvPr id="151" name="Shape 151"/>
          <p:cNvSpPr/>
          <p:nvPr/>
        </p:nvSpPr>
        <p:spPr>
          <a:xfrm>
            <a:off x="1085850" y="4186237"/>
            <a:ext cx="1728900" cy="971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990000"/>
          </a:solidFill>
          <a:ln w="15875" cap="flat" cmpd="sng">
            <a:solidFill>
              <a:srgbClr val="66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2800" b="0" i="0" u="none" strike="noStrike" cap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65cm?</a:t>
            </a:r>
          </a:p>
        </p:txBody>
      </p:sp>
      <p:sp>
        <p:nvSpPr>
          <p:cNvPr id="152" name="Shape 152"/>
          <p:cNvSpPr/>
          <p:nvPr/>
        </p:nvSpPr>
        <p:spPr>
          <a:xfrm>
            <a:off x="6159500" y="4275137"/>
            <a:ext cx="1728900" cy="9699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0B5394"/>
          </a:solidFill>
          <a:ln w="15875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2800" b="0" i="0" u="none" strike="noStrike" cap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Postcode</a:t>
            </a:r>
          </a:p>
        </p:txBody>
      </p:sp>
      <p:sp>
        <p:nvSpPr>
          <p:cNvPr id="153" name="Shape 153"/>
          <p:cNvSpPr/>
          <p:nvPr/>
        </p:nvSpPr>
        <p:spPr>
          <a:xfrm>
            <a:off x="8535988" y="2797175"/>
            <a:ext cx="1928700" cy="10794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073763"/>
          </a:solidFill>
          <a:ln w="15875" cap="flat" cmpd="sng">
            <a:solidFill>
              <a:srgbClr val="1B5F9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2800" b="0" i="0" u="none" strike="noStrike" cap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Car Reg?</a:t>
            </a:r>
          </a:p>
        </p:txBody>
      </p:sp>
      <p:sp>
        <p:nvSpPr>
          <p:cNvPr id="154" name="Shape 154"/>
          <p:cNvSpPr/>
          <p:nvPr/>
        </p:nvSpPr>
        <p:spPr>
          <a:xfrm>
            <a:off x="7527925" y="3698875"/>
            <a:ext cx="1713000" cy="7191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accent4"/>
          </a:solidFill>
          <a:ln w="15875" cap="flat" cmpd="sng">
            <a:solidFill>
              <a:srgbClr val="783F0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2800" b="0" i="0" u="none" strike="noStrike" cap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DD3 0HB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build="p"/>
      <p:bldP spid="148" grpId="0" build="p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15600" y="138333"/>
            <a:ext cx="11360700" cy="8991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What is a database?</a:t>
            </a:r>
            <a:br>
              <a:rPr lang="en-GB"/>
            </a:br>
            <a:endParaRPr lang="en-GB"/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415600" y="1037524"/>
            <a:ext cx="11360700" cy="51657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A </a:t>
            </a:r>
            <a:r>
              <a:rPr lang="en-GB" b="1" dirty="0"/>
              <a:t>database </a:t>
            </a:r>
            <a:r>
              <a:rPr lang="en-GB" dirty="0"/>
              <a:t>is a collection of related information about a set of persons or objects.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They can be </a:t>
            </a:r>
            <a:r>
              <a:rPr lang="en-GB" b="1" dirty="0"/>
              <a:t>paper </a:t>
            </a:r>
            <a:r>
              <a:rPr lang="en-GB" dirty="0"/>
              <a:t>based or </a:t>
            </a:r>
            <a:r>
              <a:rPr lang="en-GB" b="1" dirty="0"/>
              <a:t>electronic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162" name="Shape 162" descr="C:\Users\Mark\AppData\Local\Microsoft\Windows\Temporary Internet Files\Content.IE5\06IVWX4V\MP900409031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8213" y="4024312"/>
            <a:ext cx="1844700" cy="18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 descr="C:\Users\Mark\AppData\Local\Microsoft\Windows\Temporary Internet Files\Content.IE5\06IVWX4V\MP900309662[1]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04063" y="3355975"/>
            <a:ext cx="1881300" cy="263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15600" y="138333"/>
            <a:ext cx="11360700" cy="8991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Electronic Databases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415600" y="1037524"/>
            <a:ext cx="11360700" cy="51657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They can also be electronic. 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A </a:t>
            </a:r>
            <a:r>
              <a:rPr lang="en-GB" b="1" dirty="0"/>
              <a:t>DBMS </a:t>
            </a:r>
            <a:r>
              <a:rPr lang="en-GB" dirty="0"/>
              <a:t>(</a:t>
            </a:r>
            <a:r>
              <a:rPr lang="en-GB" b="1" dirty="0"/>
              <a:t>D</a:t>
            </a:r>
            <a:r>
              <a:rPr lang="en-GB" dirty="0"/>
              <a:t>ata</a:t>
            </a:r>
            <a:r>
              <a:rPr lang="en-GB" b="1" dirty="0"/>
              <a:t>b</a:t>
            </a:r>
            <a:r>
              <a:rPr lang="en-GB" dirty="0"/>
              <a:t>ase </a:t>
            </a:r>
            <a:r>
              <a:rPr lang="en-GB" b="1" dirty="0"/>
              <a:t>M</a:t>
            </a:r>
            <a:r>
              <a:rPr lang="en-GB" dirty="0"/>
              <a:t>anagement </a:t>
            </a:r>
            <a:r>
              <a:rPr lang="en-GB" b="1" dirty="0"/>
              <a:t>S</a:t>
            </a:r>
            <a:r>
              <a:rPr lang="en-GB" dirty="0"/>
              <a:t>ystem) will be used to create and manipulate the database</a:t>
            </a:r>
            <a:br>
              <a:rPr lang="en-GB" dirty="0"/>
            </a:br>
            <a:r>
              <a:rPr lang="en-GB" dirty="0"/>
              <a:t>	Such as Microsoft Access®</a:t>
            </a:r>
            <a:br>
              <a:rPr lang="en-GB" dirty="0"/>
            </a:br>
            <a:r>
              <a:rPr lang="en-GB" dirty="0"/>
              <a:t>	FileMaker®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43925" y="3721100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04063" y="4383087"/>
            <a:ext cx="1106400" cy="150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415600" y="138333"/>
            <a:ext cx="11360700" cy="8991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Disadvantages of paper databases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415600" y="1037524"/>
            <a:ext cx="11360700" cy="51657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Storage of paper records was very bulky</a:t>
            </a:r>
          </a:p>
        </p:txBody>
      </p:sp>
      <p:pic>
        <p:nvPicPr>
          <p:cNvPr id="181" name="Shape 181" descr="C:\Users\Mark\AppData\Local\Microsoft\Windows\Temporary Internet Files\Content.IE5\06IVWX4V\MP900449114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1175" y="2636838"/>
            <a:ext cx="3600600" cy="27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415600" y="138333"/>
            <a:ext cx="11360700" cy="8991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Disadvantages of paper databases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415600" y="1037524"/>
            <a:ext cx="11360700" cy="51657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/>
              <a:t>Easy to </a:t>
            </a:r>
            <a:r>
              <a:rPr lang="en-GB" dirty="0" err="1"/>
              <a:t>mis</a:t>
            </a:r>
            <a:r>
              <a:rPr lang="en-GB" dirty="0"/>
              <a:t>-file a record, or records to be lost or damaged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189" name="Shape 189" descr="MPj04221170000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0462" y="2636838"/>
            <a:ext cx="2448000" cy="354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15600" y="138333"/>
            <a:ext cx="11360700" cy="8991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Disadvantages of paper databases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415600" y="1037524"/>
            <a:ext cx="11360700" cy="51657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/>
              <a:t>Data often duplicated in several records</a:t>
            </a:r>
            <a:br>
              <a:rPr lang="en-GB" dirty="0"/>
            </a:br>
            <a:r>
              <a:rPr lang="en-GB" dirty="0"/>
              <a:t>Keeping records up-to-date was difficult and time consuming, </a:t>
            </a:r>
            <a:br>
              <a:rPr lang="en-GB" dirty="0"/>
            </a:br>
            <a:r>
              <a:rPr lang="en-GB" dirty="0"/>
              <a:t>	Duplicated values were updated in one record but not in others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197" name="Shape 197" descr="C:\Users\Mark\AppData\Local\Microsoft\Windows\Temporary Internet Files\Content.IE5\YWKBHMME\MP900309655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04288" y="3500437"/>
            <a:ext cx="1638300" cy="22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415600" y="138333"/>
            <a:ext cx="11360700" cy="8991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Advantages of Computerised Databases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415600" y="1037524"/>
            <a:ext cx="11360700" cy="51657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✓"/>
            </a:pPr>
            <a:r>
              <a:rPr lang="en-GB" b="1" dirty="0"/>
              <a:t>Searching</a:t>
            </a:r>
            <a:r>
              <a:rPr lang="en-GB" dirty="0"/>
              <a:t>, </a:t>
            </a:r>
            <a:r>
              <a:rPr lang="en-GB" b="1" dirty="0"/>
              <a:t>sorting </a:t>
            </a:r>
            <a:r>
              <a:rPr lang="en-GB" dirty="0"/>
              <a:t>and </a:t>
            </a:r>
            <a:r>
              <a:rPr lang="en-GB" b="1" dirty="0"/>
              <a:t>calculating </a:t>
            </a:r>
            <a:r>
              <a:rPr lang="en-GB" dirty="0"/>
              <a:t>operations can be performed much more quickly and easily.</a:t>
            </a:r>
          </a:p>
          <a:p>
            <a:pPr marL="457200" lvl="0" indent="-228600" rtl="0">
              <a:spcBef>
                <a:spcPts val="0"/>
              </a:spcBef>
              <a:buChar char="✓"/>
            </a:pPr>
            <a:r>
              <a:rPr lang="en-GB" dirty="0"/>
              <a:t>Information is more easily available to users</a:t>
            </a:r>
          </a:p>
          <a:p>
            <a:pPr marL="914400" lvl="1" indent="-228600" rtl="0">
              <a:spcBef>
                <a:spcPts val="0"/>
              </a:spcBef>
              <a:buChar char="❏"/>
            </a:pPr>
            <a:r>
              <a:rPr lang="en-GB" dirty="0"/>
              <a:t>And multiple people at the same time</a:t>
            </a:r>
          </a:p>
          <a:p>
            <a:pPr marL="457200" lvl="0" indent="-228600" rtl="0">
              <a:spcBef>
                <a:spcPts val="0"/>
              </a:spcBef>
              <a:buChar char="✓"/>
            </a:pPr>
            <a:r>
              <a:rPr lang="en-GB" dirty="0"/>
              <a:t>Easier to edit data</a:t>
            </a:r>
          </a:p>
          <a:p>
            <a:pPr marL="457200" lvl="0" indent="-228600" rtl="0">
              <a:spcBef>
                <a:spcPts val="0"/>
              </a:spcBef>
              <a:buChar char="✓"/>
            </a:pPr>
            <a:r>
              <a:rPr lang="en-GB" dirty="0"/>
              <a:t>Easier to backup</a:t>
            </a:r>
          </a:p>
          <a:p>
            <a:pPr marL="457200" lvl="0" indent="-228600">
              <a:spcBef>
                <a:spcPts val="0"/>
              </a:spcBef>
              <a:buChar char="✓"/>
            </a:pPr>
            <a:r>
              <a:rPr lang="en-GB" dirty="0"/>
              <a:t>Less physical space needed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 build="p"/>
    </p:bldLst>
  </p:timing>
</p:sld>
</file>

<file path=ppt/theme/theme1.xml><?xml version="1.0" encoding="utf-8"?>
<a:theme xmlns:a="http://schemas.openxmlformats.org/drawingml/2006/main" name="AH Comp Sci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dditional_x0020_tags xmlns="12459f61-1e73-41b4-9dd7-e7737d0a3c13">#tagtest</additional_x0020_tag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E6A5A5B959754B9D473BCD741B50D6" ma:contentTypeVersion="7" ma:contentTypeDescription="Create a new document." ma:contentTypeScope="" ma:versionID="d5f8b8d9577aecdadaa38b344e53af86">
  <xsd:schema xmlns:xsd="http://www.w3.org/2001/XMLSchema" xmlns:xs="http://www.w3.org/2001/XMLSchema" xmlns:p="http://schemas.microsoft.com/office/2006/metadata/properties" xmlns:ns2="12459f61-1e73-41b4-9dd7-e7737d0a3c13" xmlns:ns3="ef9e07d4-14b3-4e38-bc9f-b31e49e9e5b2" targetNamespace="http://schemas.microsoft.com/office/2006/metadata/properties" ma:root="true" ma:fieldsID="f2b69946ec4e0539c34c425fbe304d85" ns2:_="" ns3:_="">
    <xsd:import namespace="12459f61-1e73-41b4-9dd7-e7737d0a3c13"/>
    <xsd:import namespace="ef9e07d4-14b3-4e38-bc9f-b31e49e9e5b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additional_x0020_tag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459f61-1e73-41b4-9dd7-e7737d0a3c1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additional_x0020_tags" ma:index="10" nillable="true" ma:displayName="additional tags" ma:default="#tagtest" ma:internalName="additional_x0020_tag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e07d4-14b3-4e38-bc9f-b31e49e9e5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63DB1D-42CA-4244-B082-C6BBD8C730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15012C-A05F-4319-8A07-82C9071FCAC4}">
  <ds:schemaRefs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12459f61-1e73-41b4-9dd7-e7737d0a3c13"/>
    <ds:schemaRef ds:uri="http://schemas.openxmlformats.org/package/2006/metadata/core-properties"/>
    <ds:schemaRef ds:uri="http://www.w3.org/XML/1998/namespace"/>
    <ds:schemaRef ds:uri="ef9e07d4-14b3-4e38-bc9f-b31e49e9e5b2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D4BA2AE-5FB3-4C5C-9613-9EF719269D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459f61-1e73-41b4-9dd7-e7737d0a3c13"/>
    <ds:schemaRef ds:uri="ef9e07d4-14b3-4e38-bc9f-b31e49e9e5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408</Words>
  <Application>Microsoft Office PowerPoint</Application>
  <PresentationFormat>Widescreen</PresentationFormat>
  <Paragraphs>84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Source Sans Pro</vt:lpstr>
      <vt:lpstr>Open Sans</vt:lpstr>
      <vt:lpstr>PT Sans</vt:lpstr>
      <vt:lpstr>Arial</vt:lpstr>
      <vt:lpstr>Raleway</vt:lpstr>
      <vt:lpstr>AH Comp Sci</vt:lpstr>
      <vt:lpstr>Databases</vt:lpstr>
      <vt:lpstr>Lesson Aims</vt:lpstr>
      <vt:lpstr>Data and Information</vt:lpstr>
      <vt:lpstr>What is a database? </vt:lpstr>
      <vt:lpstr>Electronic Databases</vt:lpstr>
      <vt:lpstr>Disadvantages of paper databases</vt:lpstr>
      <vt:lpstr>Disadvantages of paper databases</vt:lpstr>
      <vt:lpstr>Disadvantages of paper databases</vt:lpstr>
      <vt:lpstr>Advantages of Computerised Databases</vt:lpstr>
      <vt:lpstr>Electronic Database Structure</vt:lpstr>
      <vt:lpstr>Summary</vt:lpstr>
      <vt:lpstr>Summary – Electronic Databases</vt:lpstr>
      <vt:lpstr>Database Development: Analysis Stage</vt:lpstr>
      <vt:lpstr>End-User and Functional Requirements</vt:lpstr>
      <vt:lpstr>Your Task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Databases</dc:title>
  <dc:creator>Conor OToole</dc:creator>
  <cp:lastModifiedBy>Conor OToole</cp:lastModifiedBy>
  <cp:revision>6</cp:revision>
  <dcterms:modified xsi:type="dcterms:W3CDTF">2017-09-27T10:36:17Z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0x010100BBE6A5A5B959754B9D473BCD741B50D6</vt:lpwstr>
  </property>
</Properties>
</file>