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1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81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9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39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9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01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24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48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5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5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8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20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09D64-C115-437D-8BF6-D83C9B673D97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5257B-3A93-48D7-8D33-B96CE7E4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04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6920048" y="0"/>
            <a:ext cx="4838700" cy="36195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“I </a:t>
            </a:r>
            <a:r>
              <a:rPr lang="en-GB" sz="2400" dirty="0">
                <a:solidFill>
                  <a:schemeClr val="tx1"/>
                </a:solidFill>
              </a:rPr>
              <a:t>really enjoyed this experience because I got to work with people I enjoy working with. I also enjoyed printing things out and making the video</a:t>
            </a:r>
            <a:r>
              <a:rPr lang="en-GB" sz="2400" dirty="0" smtClean="0">
                <a:solidFill>
                  <a:schemeClr val="tx1"/>
                </a:solidFill>
              </a:rPr>
              <a:t>.” Aimee Harper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509451" y="0"/>
            <a:ext cx="4650377" cy="276932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“I </a:t>
            </a:r>
            <a:r>
              <a:rPr lang="en-GB" sz="2400" dirty="0"/>
              <a:t>enjoyed this experience because I worked with a group I like and I likes using my ideas and others</a:t>
            </a:r>
            <a:r>
              <a:rPr lang="en-GB" sz="2400" dirty="0" smtClean="0"/>
              <a:t>.” </a:t>
            </a:r>
            <a:r>
              <a:rPr lang="en-GB" sz="2400" dirty="0" err="1" smtClean="0"/>
              <a:t>Murron</a:t>
            </a:r>
            <a:r>
              <a:rPr lang="en-GB" sz="2400" dirty="0" smtClean="0"/>
              <a:t> MacLennan</a:t>
            </a:r>
            <a:endParaRPr lang="en-GB" sz="2400" dirty="0"/>
          </a:p>
        </p:txBody>
      </p:sp>
      <p:sp>
        <p:nvSpPr>
          <p:cNvPr id="6" name="Oval Callout 5"/>
          <p:cNvSpPr/>
          <p:nvPr/>
        </p:nvSpPr>
        <p:spPr>
          <a:xfrm>
            <a:off x="2481942" y="2468880"/>
            <a:ext cx="5355772" cy="3735978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“I </a:t>
            </a:r>
            <a:r>
              <a:rPr lang="en-GB" sz="2400" dirty="0"/>
              <a:t>enjoyed this experience because I liked the ideas that my group and me thought of. I tried to think of lots of ideas so our car crash would be good to watch</a:t>
            </a:r>
            <a:r>
              <a:rPr lang="en-GB" sz="2400" dirty="0" smtClean="0"/>
              <a:t>.” </a:t>
            </a:r>
          </a:p>
          <a:p>
            <a:pPr algn="ctr"/>
            <a:r>
              <a:rPr lang="en-GB" sz="2400" dirty="0" smtClean="0"/>
              <a:t>Stephanie Johnston</a:t>
            </a:r>
            <a:endParaRPr lang="en-GB" sz="2400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52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574765" y="0"/>
            <a:ext cx="5878286" cy="3526971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“I </a:t>
            </a:r>
            <a:r>
              <a:rPr lang="en-GB" sz="2400" dirty="0"/>
              <a:t>liked the animation topic because it was fun!! It was good because I got to work with my pal Leah and our movie was very good. I think she has a lot of talent</a:t>
            </a:r>
            <a:r>
              <a:rPr lang="en-GB" sz="2400" dirty="0" smtClean="0"/>
              <a:t>.” Caitlin Diggle</a:t>
            </a:r>
            <a:endParaRPr lang="en-GB" sz="2400" dirty="0"/>
          </a:p>
        </p:txBody>
      </p:sp>
      <p:sp>
        <p:nvSpPr>
          <p:cNvPr id="5" name="Oval Callout 4"/>
          <p:cNvSpPr/>
          <p:nvPr/>
        </p:nvSpPr>
        <p:spPr>
          <a:xfrm>
            <a:off x="6897189" y="248194"/>
            <a:ext cx="4963886" cy="2364377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“I </a:t>
            </a:r>
            <a:r>
              <a:rPr lang="en-GB" sz="2400" dirty="0"/>
              <a:t>enjoyed this because I have never used I can animate2</a:t>
            </a:r>
            <a:r>
              <a:rPr lang="en-GB" sz="2400" dirty="0" smtClean="0"/>
              <a:t>.” Logan </a:t>
            </a:r>
            <a:r>
              <a:rPr lang="en-GB" sz="2400" dirty="0" err="1" smtClean="0"/>
              <a:t>Bulloch</a:t>
            </a:r>
            <a:endParaRPr lang="en-GB" sz="2400" dirty="0"/>
          </a:p>
          <a:p>
            <a:pPr algn="ctr"/>
            <a:endParaRPr lang="en-GB" dirty="0"/>
          </a:p>
        </p:txBody>
      </p:sp>
      <p:sp>
        <p:nvSpPr>
          <p:cNvPr id="6" name="Oval Callout 5"/>
          <p:cNvSpPr/>
          <p:nvPr/>
        </p:nvSpPr>
        <p:spPr>
          <a:xfrm>
            <a:off x="4389121" y="3239589"/>
            <a:ext cx="6217920" cy="3370217"/>
          </a:xfrm>
          <a:prstGeom prst="wedgeEllipseCallout">
            <a:avLst>
              <a:gd name="adj1" fmla="val -32123"/>
              <a:gd name="adj2" fmla="val 5629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</a:t>
            </a:r>
            <a:r>
              <a:rPr lang="en-GB" sz="2400" dirty="0"/>
              <a:t>I liked doing this project about creating our own animation. The thing I liked most about this topic is with your friends and creating the animation that we came up with to create</a:t>
            </a:r>
            <a:r>
              <a:rPr lang="en-GB" sz="2400" dirty="0" smtClean="0"/>
              <a:t>.” Leah </a:t>
            </a:r>
            <a:r>
              <a:rPr lang="en-GB" sz="2400" dirty="0"/>
              <a:t>M</a:t>
            </a:r>
            <a:r>
              <a:rPr lang="en-GB" sz="2400" dirty="0" smtClean="0"/>
              <a:t>cTavish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6622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287383" y="418010"/>
            <a:ext cx="7968342" cy="3605349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“We </a:t>
            </a:r>
            <a:r>
              <a:rPr lang="en-GB" sz="2400" dirty="0"/>
              <a:t>both loved this task that was given to use because we got the chance to use our imagination and be as creative as we wanted. We decided to have a hidden message in it because we wanted to tell people the importance of driving safe</a:t>
            </a:r>
            <a:r>
              <a:rPr lang="en-GB" sz="2400" dirty="0" smtClean="0"/>
              <a:t>.” Melissa Rodger &amp; Jemma Higgins</a:t>
            </a:r>
            <a:endParaRPr lang="en-GB" sz="2400" dirty="0"/>
          </a:p>
        </p:txBody>
      </p:sp>
      <p:sp>
        <p:nvSpPr>
          <p:cNvPr id="5" name="Oval Callout 4"/>
          <p:cNvSpPr/>
          <p:nvPr/>
        </p:nvSpPr>
        <p:spPr>
          <a:xfrm>
            <a:off x="7080068" y="2978330"/>
            <a:ext cx="4519749" cy="3291841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“I </a:t>
            </a:r>
            <a:r>
              <a:rPr lang="en-GB" sz="2400" dirty="0"/>
              <a:t>enjoyed this project because we got to work in groups and do something we hadn’t done before</a:t>
            </a:r>
            <a:r>
              <a:rPr lang="en-GB" sz="2400" dirty="0" smtClean="0"/>
              <a:t>.” Lewis McCallum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731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1463040" y="600891"/>
            <a:ext cx="6139543" cy="407561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“We </a:t>
            </a:r>
            <a:r>
              <a:rPr lang="en-GB" sz="2400" dirty="0"/>
              <a:t>used I can animate 2 and I enjoyed doing this project as we were allowed to work in groups and choose our groups as well. I also enjoyed using I can animate 2. I enjoyed the project because it was something we had never done before</a:t>
            </a:r>
            <a:r>
              <a:rPr lang="en-GB" sz="2400" dirty="0" smtClean="0"/>
              <a:t>.” Alastair Small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56709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316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Madill</dc:creator>
  <cp:lastModifiedBy>Andrew Madill</cp:lastModifiedBy>
  <cp:revision>3</cp:revision>
  <cp:lastPrinted>2015-12-17T15:40:07Z</cp:lastPrinted>
  <dcterms:created xsi:type="dcterms:W3CDTF">2015-12-17T15:24:21Z</dcterms:created>
  <dcterms:modified xsi:type="dcterms:W3CDTF">2015-12-17T15:42:02Z</dcterms:modified>
</cp:coreProperties>
</file>