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75FC0-D49B-E2D2-292F-234E5549C23C}" v="4" dt="2024-06-05T09:07:56.637"/>
    <p1510:client id="{3E6169A6-0993-A4E1-EB0D-708ED04FDDD9}" v="1148" dt="2024-06-05T09:06:45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377" y="158150"/>
            <a:ext cx="12220755" cy="4891178"/>
          </a:xfrm>
          <a:prstGeom prst="roundRect">
            <a:avLst/>
          </a:prstGeom>
          <a:noFill/>
          <a:ln w="127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42614"/>
              </p:ext>
            </p:extLst>
          </p:nvPr>
        </p:nvGraphicFramePr>
        <p:xfrm>
          <a:off x="189781" y="693252"/>
          <a:ext cx="11917774" cy="49318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790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2063107">
                  <a:extLst>
                    <a:ext uri="{9D8B030D-6E8A-4147-A177-3AD203B41FA5}">
                      <a16:colId xmlns:a16="http://schemas.microsoft.com/office/drawing/2014/main" val="3654946746"/>
                    </a:ext>
                  </a:extLst>
                </a:gridCol>
                <a:gridCol w="2040531">
                  <a:extLst>
                    <a:ext uri="{9D8B030D-6E8A-4147-A177-3AD203B41FA5}">
                      <a16:colId xmlns:a16="http://schemas.microsoft.com/office/drawing/2014/main" val="3771076002"/>
                    </a:ext>
                  </a:extLst>
                </a:gridCol>
                <a:gridCol w="1871932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2636222">
                  <a:extLst>
                    <a:ext uri="{9D8B030D-6E8A-4147-A177-3AD203B41FA5}">
                      <a16:colId xmlns:a16="http://schemas.microsoft.com/office/drawing/2014/main" val="2338460222"/>
                    </a:ext>
                  </a:extLst>
                </a:gridCol>
                <a:gridCol w="1418192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442514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STEM</a:t>
                      </a:r>
                      <a:r>
                        <a:rPr lang="en-GB" b="1" baseline="0" dirty="0">
                          <a:latin typeface="SassoonPrimaryInfant" panose="000004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1226715"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/>
                        </a:rPr>
                        <a:t>Write a review of your favourite reading book.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Practise your spelling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words by writing them in chalk on the pavement or in your garden. (Ask permission)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/>
                        </a:rPr>
                        <a:t>Practice </a:t>
                      </a:r>
                      <a:r>
                        <a:rPr lang="en-GB" sz="1500" dirty="0" err="1">
                          <a:latin typeface="SassoonPrimaryInfant"/>
                        </a:rPr>
                        <a:t>timestables</a:t>
                      </a:r>
                      <a:r>
                        <a:rPr lang="en-GB" sz="1500" dirty="0">
                          <a:latin typeface="SassoonPrimaryInfant"/>
                        </a:rPr>
                        <a:t> with an adult. </a:t>
                      </a:r>
                    </a:p>
                    <a:p>
                      <a:pPr lvl="0" algn="l">
                        <a:buNone/>
                      </a:pPr>
                      <a:endParaRPr lang="en-GB" sz="1500" dirty="0"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500" b="0" i="0" u="none" strike="noStrike" noProof="0" dirty="0"/>
                        <a:t>https://www.topmarks.co.uk/maths-games/hit-the-button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/>
                        </a:rPr>
                        <a:t>Create a poster about a topic which you have covered in class this year.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Paint different designs on paper using different brands of sun cream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. Leave the paper out in the sun. What do you notice? 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Make your own</a:t>
                      </a:r>
                      <a:r>
                        <a:rPr lang="en-GB" sz="1500" baseline="0" dirty="0">
                          <a:latin typeface="SassoonPrimaryInfant" panose="00000400000000000000" pitchFamily="2" charset="0"/>
                        </a:rPr>
                        <a:t> ice lollies by using diluting juice, lollipop sticks and a freezer. You could also make some using fruit and yoghurt.</a:t>
                      </a: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107268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500" dirty="0">
                          <a:latin typeface="SassoonPrimaryInfant"/>
                        </a:rPr>
                        <a:t>Listen or read your favourite book.</a:t>
                      </a:r>
                      <a:endParaRPr lang="en-GB" sz="150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Spelling tennis</a:t>
                      </a:r>
                      <a:r>
                        <a:rPr lang="en-GB" sz="1500" b="0" i="0" u="none" strike="noStrike" noProof="0" dirty="0">
                          <a:solidFill>
                            <a:srgbClr val="202124"/>
                          </a:solidFill>
                          <a:latin typeface="SassoonPrimaryInfant"/>
                        </a:rPr>
                        <a:t> – Ask someone at home to play spelling tennis with you. Take it in turns to spell each letter in each of your spelling words.</a:t>
                      </a:r>
                      <a:endParaRPr lang="en-US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500" dirty="0">
                          <a:latin typeface="SassoonPrimaryInfant"/>
                        </a:rPr>
                        <a:t>Complete tasks on </a:t>
                      </a:r>
                      <a:r>
                        <a:rPr lang="en-GB" sz="1500" err="1">
                          <a:latin typeface="SassoonPrimaryInfant"/>
                        </a:rPr>
                        <a:t>Sumdog</a:t>
                      </a:r>
                      <a:r>
                        <a:rPr lang="en-GB" sz="1500" dirty="0">
                          <a:latin typeface="SassoonPrimaryInfant"/>
                        </a:rPr>
                        <a:t>.</a:t>
                      </a:r>
                      <a:endParaRPr lang="en-GB" sz="150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Design a </a:t>
                      </a:r>
                      <a:r>
                        <a:rPr lang="en-GB" sz="1500" b="0" i="0" u="none" strike="noStrike" noProof="0" dirty="0" err="1">
                          <a:solidFill>
                            <a:srgbClr val="040C28"/>
                          </a:solidFill>
                          <a:latin typeface="SassoonPrimaryInfant"/>
                        </a:rPr>
                        <a:t>powerpoint</a:t>
                      </a: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 about a topic you are passionate about. </a:t>
                      </a:r>
                    </a:p>
                    <a:p>
                      <a:pPr lvl="0" algn="l">
                        <a:buNone/>
                      </a:pPr>
                      <a:endParaRPr lang="en-GB" sz="1500" b="0" i="0" u="none" strike="noStrike" noProof="0" dirty="0">
                        <a:solidFill>
                          <a:srgbClr val="040C28"/>
                        </a:solidFill>
                        <a:latin typeface="SassoonPrimaryInfant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Must include 4 slides.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Scotland to Northern Ireland Bridge- Design a bridge  that could span 21 to 28 miles to cross the Irish Sea. 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Research different types of bridges that span a similar </a:t>
                      </a:r>
                      <a:r>
                        <a:rPr lang="en-GB" sz="1500" b="0" i="0" u="none" strike="noStrike" noProof="0" err="1">
                          <a:solidFill>
                            <a:srgbClr val="040C28"/>
                          </a:solidFill>
                          <a:latin typeface="SassoonPrimaryInfant"/>
                        </a:rPr>
                        <a:t>distamce</a:t>
                      </a: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 and across water.</a:t>
                      </a:r>
                      <a:endParaRPr lang="en-GB"/>
                    </a:p>
                    <a:p>
                      <a:pPr lvl="0" algn="l">
                        <a:buNone/>
                      </a:pPr>
                      <a:r>
                        <a:rPr lang="en-GB" sz="1500" b="0" i="0" u="none" strike="noStrike" noProof="0" dirty="0">
                          <a:solidFill>
                            <a:srgbClr val="040C28"/>
                          </a:solidFill>
                          <a:latin typeface="SassoonPrimaryInfant"/>
                        </a:rPr>
                        <a:t>Design your own bridge and label materials you would include.</a:t>
                      </a:r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32048"/>
                  </a:ext>
                </a:extLst>
              </a:tr>
              <a:tr h="648813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3292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83526" y="4545114"/>
            <a:ext cx="299365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June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55412" y="5440282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/>
              </a:rPr>
              <a:t>2024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obster" panose="000005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7857683" y="5862954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158966"/>
            <a:ext cx="534286" cy="53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356" y="152671"/>
            <a:ext cx="540581" cy="54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P6/7 Homework Grid 		</a:t>
            </a:r>
            <a:r>
              <a:rPr lang="en-US" sz="2000" dirty="0">
                <a:ln w="0"/>
                <a:latin typeface="SassoonPrimaryInfant" panose="00000400000000000000" pitchFamily="2" charset="0"/>
              </a:rPr>
              <a:t>Choose at least 2 tasks per week to complete.</a:t>
            </a:r>
            <a:endParaRPr lang="en-US" sz="2000" b="0" cap="none" spc="0" dirty="0">
              <a:ln w="0"/>
              <a:solidFill>
                <a:schemeClr val="tx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35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241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Lobster</vt:lpstr>
      <vt:lpstr>SassoonPrimaryInfant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Ballantyne</dc:creator>
  <cp:lastModifiedBy>Miss Ballantyne</cp:lastModifiedBy>
  <cp:revision>85</cp:revision>
  <dcterms:created xsi:type="dcterms:W3CDTF">2024-06-05T08:50:30Z</dcterms:created>
  <dcterms:modified xsi:type="dcterms:W3CDTF">2024-06-05T09:09:49Z</dcterms:modified>
</cp:coreProperties>
</file>