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2" r:id="rId2"/>
  </p:sldIdLst>
  <p:sldSz cx="12192000" cy="6858000"/>
  <p:notesSz cx="6858000" cy="9144000"/>
  <p:defaultTextStyle>
    <a:defPPr>
      <a:defRPr lang="en-GB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CBABC0A-144D-7CFD-E482-4DDCC22D918A}" v="4" dt="2024-03-05T12:20:59.026"/>
    <p1510:client id="{33A2FA34-1E16-617C-45B2-5C447AC45139}" v="4" dt="2024-03-04T15:52:56.143"/>
    <p1510:client id="{DB86EA84-F83D-84F0-D140-2382DDEC66AF}" v="1384" dt="2024-03-04T15:51:38.41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72" d="100"/>
          <a:sy n="72" d="100"/>
        </p:scale>
        <p:origin x="4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ss Ballantyne" userId="S::gw23ballantynejennif@glow.sch.uk::4eb995f7-cf69-4f4c-aeeb-346621d2a4dd" providerId="AD" clId="Web-{33A2FA34-1E16-617C-45B2-5C447AC45139}"/>
    <pc:docChg chg="modSld">
      <pc:chgData name="Miss Ballantyne" userId="S::gw23ballantynejennif@glow.sch.uk::4eb995f7-cf69-4f4c-aeeb-346621d2a4dd" providerId="AD" clId="Web-{33A2FA34-1E16-617C-45B2-5C447AC45139}" dt="2024-03-04T15:51:56.391" v="1"/>
      <pc:docMkLst>
        <pc:docMk/>
      </pc:docMkLst>
      <pc:sldChg chg="modSp">
        <pc:chgData name="Miss Ballantyne" userId="S::gw23ballantynejennif@glow.sch.uk::4eb995f7-cf69-4f4c-aeeb-346621d2a4dd" providerId="AD" clId="Web-{33A2FA34-1E16-617C-45B2-5C447AC45139}" dt="2024-03-04T15:51:56.391" v="1"/>
        <pc:sldMkLst>
          <pc:docMk/>
          <pc:sldMk cId="718268826" sldId="262"/>
        </pc:sldMkLst>
        <pc:graphicFrameChg chg="mod modGraphic">
          <ac:chgData name="Miss Ballantyne" userId="S::gw23ballantynejennif@glow.sch.uk::4eb995f7-cf69-4f4c-aeeb-346621d2a4dd" providerId="AD" clId="Web-{33A2FA34-1E16-617C-45B2-5C447AC45139}" dt="2024-03-04T15:51:56.391" v="1"/>
          <ac:graphicFrameMkLst>
            <pc:docMk/>
            <pc:sldMk cId="718268826" sldId="262"/>
            <ac:graphicFrameMk id="4" creationId="{00000000-0000-0000-0000-000000000000}"/>
          </ac:graphicFrameMkLst>
        </pc:graphicFrameChg>
      </pc:sldChg>
    </pc:docChg>
  </pc:docChgLst>
  <pc:docChgLst>
    <pc:chgData name="Miss Ballantyne" userId="S::gw23ballantynejennif@glow.sch.uk::4eb995f7-cf69-4f4c-aeeb-346621d2a4dd" providerId="AD" clId="Web-{2CBABC0A-144D-7CFD-E482-4DDCC22D918A}"/>
    <pc:docChg chg="modSld">
      <pc:chgData name="Miss Ballantyne" userId="S::gw23ballantynejennif@glow.sch.uk::4eb995f7-cf69-4f4c-aeeb-346621d2a4dd" providerId="AD" clId="Web-{2CBABC0A-144D-7CFD-E482-4DDCC22D918A}" dt="2024-03-05T12:20:55.854" v="1"/>
      <pc:docMkLst>
        <pc:docMk/>
      </pc:docMkLst>
      <pc:sldChg chg="modSp">
        <pc:chgData name="Miss Ballantyne" userId="S::gw23ballantynejennif@glow.sch.uk::4eb995f7-cf69-4f4c-aeeb-346621d2a4dd" providerId="AD" clId="Web-{2CBABC0A-144D-7CFD-E482-4DDCC22D918A}" dt="2024-03-05T12:20:55.854" v="1"/>
        <pc:sldMkLst>
          <pc:docMk/>
          <pc:sldMk cId="718268826" sldId="262"/>
        </pc:sldMkLst>
        <pc:graphicFrameChg chg="mod modGraphic">
          <ac:chgData name="Miss Ballantyne" userId="S::gw23ballantynejennif@glow.sch.uk::4eb995f7-cf69-4f4c-aeeb-346621d2a4dd" providerId="AD" clId="Web-{2CBABC0A-144D-7CFD-E482-4DDCC22D918A}" dt="2024-03-05T12:20:55.854" v="1"/>
          <ac:graphicFrameMkLst>
            <pc:docMk/>
            <pc:sldMk cId="718268826" sldId="262"/>
            <ac:graphicFrameMk id="4" creationId="{00000000-0000-0000-0000-000000000000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06/03/2024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06/03/2024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06/03/2024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06/03/2024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06/03/2024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06/03/2024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06/03/2024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06/03/2024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06/03/2024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06/03/2024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06/03/2024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GB" smtClean="0"/>
              <a:t>06/03/2024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GB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9000" b="-2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0" y="0"/>
            <a:ext cx="12192000" cy="3940627"/>
          </a:xfrm>
          <a:prstGeom prst="roundRect">
            <a:avLst/>
          </a:prstGeom>
          <a:noFill/>
          <a:ln w="1270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0516778"/>
              </p:ext>
            </p:extLst>
          </p:nvPr>
        </p:nvGraphicFramePr>
        <p:xfrm>
          <a:off x="189781" y="801519"/>
          <a:ext cx="11902877" cy="384226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87790">
                  <a:extLst>
                    <a:ext uri="{9D8B030D-6E8A-4147-A177-3AD203B41FA5}">
                      <a16:colId xmlns:a16="http://schemas.microsoft.com/office/drawing/2014/main" val="1004256532"/>
                    </a:ext>
                  </a:extLst>
                </a:gridCol>
                <a:gridCol w="2063107">
                  <a:extLst>
                    <a:ext uri="{9D8B030D-6E8A-4147-A177-3AD203B41FA5}">
                      <a16:colId xmlns:a16="http://schemas.microsoft.com/office/drawing/2014/main" val="3654946746"/>
                    </a:ext>
                  </a:extLst>
                </a:gridCol>
                <a:gridCol w="1975450">
                  <a:extLst>
                    <a:ext uri="{9D8B030D-6E8A-4147-A177-3AD203B41FA5}">
                      <a16:colId xmlns:a16="http://schemas.microsoft.com/office/drawing/2014/main" val="3771076002"/>
                    </a:ext>
                  </a:extLst>
                </a:gridCol>
                <a:gridCol w="2158946">
                  <a:extLst>
                    <a:ext uri="{9D8B030D-6E8A-4147-A177-3AD203B41FA5}">
                      <a16:colId xmlns:a16="http://schemas.microsoft.com/office/drawing/2014/main" val="1557465841"/>
                    </a:ext>
                  </a:extLst>
                </a:gridCol>
                <a:gridCol w="2093877">
                  <a:extLst>
                    <a:ext uri="{9D8B030D-6E8A-4147-A177-3AD203B41FA5}">
                      <a16:colId xmlns:a16="http://schemas.microsoft.com/office/drawing/2014/main" val="2338460222"/>
                    </a:ext>
                  </a:extLst>
                </a:gridCol>
                <a:gridCol w="1723707">
                  <a:extLst>
                    <a:ext uri="{9D8B030D-6E8A-4147-A177-3AD203B41FA5}">
                      <a16:colId xmlns:a16="http://schemas.microsoft.com/office/drawing/2014/main" val="943112788"/>
                    </a:ext>
                  </a:extLst>
                </a:gridCol>
              </a:tblGrid>
              <a:tr h="483942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latin typeface="SassoonPrimaryInfant" panose="00000400000000000000" pitchFamily="2" charset="0"/>
                        </a:rPr>
                        <a:t>Reading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latin typeface="SassoonPrimaryInfant" panose="00000400000000000000" pitchFamily="2" charset="0"/>
                        </a:rPr>
                        <a:t>Spelling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latin typeface="SassoonPrimaryInfant" panose="00000400000000000000" pitchFamily="2" charset="0"/>
                        </a:rPr>
                        <a:t>Numeracy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latin typeface="SassoonPrimaryInfant" panose="00000400000000000000" pitchFamily="2" charset="0"/>
                        </a:rPr>
                        <a:t>Topic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latin typeface="SassoonPrimaryInfant" panose="00000400000000000000" pitchFamily="2" charset="0"/>
                        </a:rPr>
                        <a:t>STEM</a:t>
                      </a:r>
                      <a:r>
                        <a:rPr lang="en-GB" sz="1600" b="1" baseline="0" dirty="0">
                          <a:latin typeface="SassoonPrimaryInfant" panose="00000400000000000000" pitchFamily="2" charset="0"/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latin typeface="SassoonPrimaryInfant" panose="00000400000000000000" pitchFamily="2" charset="0"/>
                        </a:rPr>
                        <a:t>Other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199205"/>
                  </a:ext>
                </a:extLst>
              </a:tr>
              <a:tr h="1052013">
                <a:tc>
                  <a:txBody>
                    <a:bodyPr/>
                    <a:lstStyle/>
                    <a:p>
                      <a:pPr algn="l"/>
                      <a:r>
                        <a:rPr lang="en-GB" sz="1400" dirty="0">
                          <a:latin typeface="SassoonPrimaryInfant"/>
                        </a:rPr>
                        <a:t>Read a book for enjoyment.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400" dirty="0">
                          <a:latin typeface="SassoonPrimaryInfant"/>
                        </a:rPr>
                        <a:t>Practice your spelling words with read, cover, write and check strategy.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400" dirty="0">
                          <a:latin typeface="SassoonPrimaryInfant"/>
                        </a:rPr>
                        <a:t>Practice telling the time with an adult.</a:t>
                      </a:r>
                    </a:p>
                    <a:p>
                      <a:pPr lvl="0" algn="l">
                        <a:buNone/>
                      </a:pPr>
                      <a:endParaRPr lang="en-GB" sz="1200" dirty="0">
                        <a:latin typeface="SassoonPrimaryInfant"/>
                      </a:endParaRPr>
                    </a:p>
                    <a:p>
                      <a:pPr lvl="0" algn="l">
                        <a:buNone/>
                      </a:pPr>
                      <a:r>
                        <a:rPr lang="en-GB" sz="1200" b="0" i="0" u="none" strike="noStrike" noProof="0" dirty="0">
                          <a:latin typeface="SassoonPrimaryInfant"/>
                        </a:rPr>
                        <a:t>https://www.topmarks.co.uk/time/teaching-clock</a:t>
                      </a:r>
                      <a:endParaRPr lang="en-GB" sz="1200" dirty="0">
                        <a:latin typeface="SassoonPrimaryInfan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400" dirty="0">
                          <a:latin typeface="SassoonPrimaryInfant"/>
                        </a:rPr>
                        <a:t>Create a presentation about your chosen topic.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en-GB" sz="1100" b="0" i="0" u="none" strike="noStrike" noProof="0" dirty="0">
                          <a:latin typeface="SassoonPrimaryInfant"/>
                        </a:rPr>
                        <a:t>Using recyclable materials, make the tallest tower you can. It must stand freely and not be attached to anything. Take a photo and upload it to Teams.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400" dirty="0">
                          <a:latin typeface="SassoonPrimaryInfant"/>
                        </a:rPr>
                        <a:t>Take photographs of flowers. You might be able to spot</a:t>
                      </a:r>
                      <a:r>
                        <a:rPr lang="en-GB" sz="1400" baseline="0" dirty="0">
                          <a:latin typeface="SassoonPrimaryInfant"/>
                        </a:rPr>
                        <a:t> daffodils appearing.</a:t>
                      </a:r>
                      <a:endParaRPr lang="en-GB" sz="1400" dirty="0">
                        <a:latin typeface="SassoonPrimaryInfan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206962"/>
                  </a:ext>
                </a:extLst>
              </a:tr>
              <a:tr h="919921">
                <a:tc>
                  <a:txBody>
                    <a:bodyPr/>
                    <a:lstStyle/>
                    <a:p>
                      <a:pPr algn="l"/>
                      <a:r>
                        <a:rPr lang="en-GB" sz="1400" dirty="0">
                          <a:latin typeface="SassoonPrimaryInfant"/>
                        </a:rPr>
                        <a:t>Write a book report about the book you have read.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400" dirty="0">
                          <a:latin typeface="SassoonPrimaryInfant"/>
                        </a:rPr>
                        <a:t>Use your spelling words in 5 funny sentences.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400" dirty="0">
                          <a:latin typeface="SassoonPrimaryInfant"/>
                        </a:rPr>
                        <a:t>Complete work set on </a:t>
                      </a:r>
                      <a:r>
                        <a:rPr lang="en-GB" sz="1400" dirty="0" err="1">
                          <a:latin typeface="SassoonPrimaryInfant"/>
                        </a:rPr>
                        <a:t>Sumdog</a:t>
                      </a:r>
                      <a:r>
                        <a:rPr lang="en-GB" sz="1400" dirty="0">
                          <a:latin typeface="SassoonPrimaryInfant"/>
                        </a:rPr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400" dirty="0">
                          <a:latin typeface="SassoonPrimaryInfant"/>
                        </a:rPr>
                        <a:t>Create a mind map about the Easter story.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en-GB" sz="1400" b="0" i="0" u="none" strike="noStrike" noProof="0" dirty="0">
                          <a:solidFill>
                            <a:srgbClr val="000000"/>
                          </a:solidFill>
                          <a:latin typeface="SassoonPrimaryInfant"/>
                        </a:rPr>
                        <a:t>Use scratch to create a program.</a:t>
                      </a:r>
                      <a:endParaRPr lang="en-US" sz="1400" dirty="0">
                        <a:latin typeface="SassoonPrimaryInfan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400" dirty="0">
                          <a:latin typeface="SassoonPrimaryInfant"/>
                        </a:rPr>
                        <a:t>Go for a walk outdoors.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2132048"/>
                  </a:ext>
                </a:extLst>
              </a:tr>
              <a:tr h="556412">
                <a:tc>
                  <a:txBody>
                    <a:bodyPr/>
                    <a:lstStyle/>
                    <a:p>
                      <a:pPr algn="l"/>
                      <a:r>
                        <a:rPr lang="en-GB" sz="1400" dirty="0">
                          <a:latin typeface="SassoonPrimaryInfant"/>
                        </a:rPr>
                        <a:t>Create a vocabulary list.</a:t>
                      </a:r>
                    </a:p>
                    <a:p>
                      <a:pPr lvl="0" algn="l">
                        <a:buNone/>
                      </a:pPr>
                      <a:r>
                        <a:rPr lang="en-GB" sz="1400" dirty="0">
                          <a:latin typeface="SassoonPrimaryInfant"/>
                        </a:rPr>
                        <a:t>New words you have learned from you reading and what they mean.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400" dirty="0">
                          <a:latin typeface="SassoonPrimaryInfant"/>
                        </a:rPr>
                        <a:t>Practice writing your spelling words backwards e.g. happy = </a:t>
                      </a:r>
                      <a:r>
                        <a:rPr lang="en-GB" sz="1400">
                          <a:latin typeface="SassoonPrimaryInfant"/>
                        </a:rPr>
                        <a:t>yppah</a:t>
                      </a:r>
                      <a:endParaRPr lang="en-GB" sz="1400" dirty="0">
                        <a:latin typeface="SassoonPrimaryInfan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400" dirty="0">
                          <a:latin typeface="SassoonPrimaryInfant"/>
                        </a:rPr>
                        <a:t>Practice your </a:t>
                      </a:r>
                      <a:r>
                        <a:rPr lang="en-GB" sz="1400" dirty="0" err="1">
                          <a:latin typeface="SassoonPrimaryInfant"/>
                        </a:rPr>
                        <a:t>timestables</a:t>
                      </a:r>
                      <a:r>
                        <a:rPr lang="en-GB" sz="1400" dirty="0">
                          <a:latin typeface="SassoonPrimaryInfant"/>
                        </a:rPr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400" dirty="0">
                          <a:latin typeface="SassoonPrimaryInfant"/>
                        </a:rPr>
                        <a:t>Create a poster about the main articles you feel are important about Children's Rights (This can be presented digitally or on paper).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400" dirty="0">
                          <a:latin typeface="SassoonPrimaryInfant"/>
                        </a:rPr>
                        <a:t>Construct a pair of sunglasses designed to fit the wearer safely and securely.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400" dirty="0">
                          <a:latin typeface="SassoonPrimaryInfant"/>
                        </a:rPr>
                        <a:t>If you do not know how to practice tying laces.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8732928"/>
                  </a:ext>
                </a:extLst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4627526" y="4643782"/>
            <a:ext cx="4201351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6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Lobster" panose="00000500000000000000" pitchFamily="2" charset="0"/>
              </a:rPr>
              <a:t>March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933008" y="5205015"/>
            <a:ext cx="2993652" cy="707886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en-US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Lobster"/>
              </a:rPr>
              <a:t>2024</a:t>
            </a:r>
            <a:endParaRPr lang="en-US" sz="4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Lobster" panose="00000500000000000000" pitchFamily="2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331" t="29197" r="39393" b="24352"/>
          <a:stretch/>
        </p:blipFill>
        <p:spPr>
          <a:xfrm>
            <a:off x="11024443" y="5558958"/>
            <a:ext cx="691381" cy="995046"/>
          </a:xfrm>
          <a:prstGeom prst="rect">
            <a:avLst/>
          </a:prstGeom>
          <a:effectLst>
            <a:outerShdw blurRad="50800" dist="38100" dir="2700000" sx="101000" sy="101000" algn="tl" rotWithShape="0">
              <a:prstClr val="black">
                <a:alpha val="74000"/>
              </a:prstClr>
            </a:outerShdw>
          </a:effectLst>
        </p:spPr>
      </p:pic>
      <p:pic>
        <p:nvPicPr>
          <p:cNvPr id="13" name="Picture 10" descr="Bargeddie Primary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800" b="992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244" y="158966"/>
            <a:ext cx="625420" cy="6254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10" descr="Bargeddie Primary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800" b="992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77356" y="152671"/>
            <a:ext cx="585557" cy="5855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Rectangle 14"/>
          <p:cNvSpPr/>
          <p:nvPr/>
        </p:nvSpPr>
        <p:spPr>
          <a:xfrm>
            <a:off x="1380226" y="139254"/>
            <a:ext cx="9521982" cy="55399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Lobster" panose="00000500000000000000" pitchFamily="2" charset="0"/>
              </a:rPr>
              <a:t>P6/7 Homework Grid 		</a:t>
            </a:r>
            <a:r>
              <a:rPr lang="en-US" sz="2000" dirty="0">
                <a:ln w="0"/>
                <a:latin typeface="SassoonPrimaryInfant" panose="00000400000000000000" pitchFamily="2" charset="0"/>
              </a:rPr>
              <a:t>Choose at least 2 tasks per week to complete.</a:t>
            </a:r>
            <a:endParaRPr lang="en-US" sz="2000" b="0" cap="none" spc="0" dirty="0">
              <a:ln w="0"/>
              <a:solidFill>
                <a:schemeClr val="tx1"/>
              </a:solidFill>
              <a:latin typeface="SassoonPrimaryInfant" panose="000004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82688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ptos" panose="020B00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</TotalTime>
  <Words>249</Words>
  <Application>Microsoft Office PowerPoint</Application>
  <PresentationFormat>Widescreen</PresentationFormat>
  <Paragraphs>30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Aptos</vt:lpstr>
      <vt:lpstr>Aptos Display</vt:lpstr>
      <vt:lpstr>Arial</vt:lpstr>
      <vt:lpstr>Lobster</vt:lpstr>
      <vt:lpstr>SassoonPrimaryInfant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Administrator</cp:lastModifiedBy>
  <cp:revision>91</cp:revision>
  <dcterms:created xsi:type="dcterms:W3CDTF">2024-03-04T15:39:02Z</dcterms:created>
  <dcterms:modified xsi:type="dcterms:W3CDTF">2024-03-06T09:52:20Z</dcterms:modified>
</cp:coreProperties>
</file>