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0069F-5CCA-25BF-6728-B6109EA31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6C6AD-AC04-4D82-A8F5-2FB0DCA74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23EE3-BD28-8537-E500-9F83D18F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5C85A-E246-C436-A089-8E53D717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62C1D-17CE-9339-FDA8-FDA3AB45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5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33E3-ECA6-45DF-AA37-373D3F86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E6F7A-956D-2384-139B-7854C4A3B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514BE-2345-91F4-4FE5-BE51C6D5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F79D9-EDF6-769D-46E3-404E870E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A9F86-2020-ABBC-8A9E-E7D71A0B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EE7BA-545F-A59D-4B26-3C13AF99B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5A7D8-ABBD-B677-CE25-351A7DAA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72719-8282-05EF-44E6-5428B3E3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772D9-EE6A-E601-5F99-A45B8944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F4358-7B4B-8CAC-C9FB-536CF1C0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90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1E57-74B9-C596-0421-B64B8A7D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E6EE4-BE60-AE84-D0BF-029DC2AF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1EAF0-C998-5DE1-AF9F-35CD3DFC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6E4E1-352B-A713-3106-A7F27C0A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E37F3-D11D-3C82-4965-4DB2D10E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7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4C73-DD36-3E1C-E57F-42343D78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A1E08-4331-C3CF-BD2B-C7F169BE0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11CB5-AA5D-A36C-07B0-2E0621BF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C495E-E1E4-456A-9116-6C1E3588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0635F-90BC-FF73-C6FF-C719882F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7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C20B-7E20-DD37-56E6-5949527A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61BCB-C19E-B4EF-DFC8-267A33CEF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7D65D-0DFA-49F1-9D58-950DCE6FF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755AF-4280-C534-1047-DB6429024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46F9A-46C1-A342-3323-367812A7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70E90-DF3C-F8E4-4683-DBABBF21D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4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F1DF-DFE0-2E43-46DB-4790E84A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B805F-E248-0B1E-A2D1-053BE138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99D89-D740-A710-9C39-75CA974D0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EC802-E13A-2F8E-69DE-6979FA54F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A2F36-E827-0662-ABA7-F3EE51474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08FD4D-BD77-99BA-4158-54105146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86FC3A-365D-9CF1-99FF-194D0238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23A25-9F74-9C43-1F77-3A5CEB3A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7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3665-A3FF-D2ED-3205-3E6BBF58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E9292-6502-6B6B-4D68-4EE0E17D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048AD-3AD5-DAB7-CE17-3A03A9C8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593B8-0259-FEA4-32CD-16A7FC9F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0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C29D2-08AF-CF8C-1E08-24524158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79D7EB-0A84-E988-4099-1ADEC67F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92F71-39EF-58F9-1E97-A451607B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09BF2-7131-8588-19E6-6E3D9D9B0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3A74-6495-6365-0A77-971CF22ED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47465-F2E3-E161-AA22-6D05F44C4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7B9D9-195F-9887-3AF5-E7A01FE1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91C69-2847-8661-FDFC-2946E7F5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D94B4-9739-AF91-1BB4-D23702D4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69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A573-F6DB-6FF3-E619-7E533218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B1DE2-9AB2-4BAD-672B-C1BA1BAE7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408CE-C0D0-5876-0AFF-CE34E70F5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D7E3F-A9EA-9AB3-0ADF-B6D0ECA7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1E18F-68A1-72B3-E3B8-3CAD36DE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D36A-93C2-9415-435B-A954F736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4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E9B99-A66D-13C6-C126-65976631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24A6C-8FB9-E588-CF15-20C303DC0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097E3-D87B-ED44-3D2F-F880C8AB5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EC7F0-5197-429F-A4A4-6C4EDA106E3B}" type="datetimeFigureOut">
              <a:rPr lang="en-GB" smtClean="0"/>
              <a:t>01/11/2023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D1DC7-A460-A7BA-B96F-83D9C682F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95C6C-B563-28D8-3996-B2A0FD97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19A8-301F-4B89-A566-902F7546B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1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riverview/relatedvideo?&amp;q=the+rights+of+the+child+for+kids&amp;&amp;mid=B39C4A09319BA64E3D8BB39C4A09319BA64E3D8B&amp;&amp;FORM=VRDG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riverview/relatedvideo?&amp;q=the+rights+of+the+child+for+kids+song+UK&amp;&amp;mid=CE178DE3646196010195CE178DE3646196010195&amp;&amp;FORM=VRDG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627-749D-9103-BAB2-FBC56B6534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2B660-7FA1-2514-F2A9-BAF64793B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4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E9A4-6E57-D65F-15A5-964A3D91C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Whats</a:t>
            </a:r>
            <a:r>
              <a:rPr lang="en-GB" dirty="0"/>
              <a:t> </a:t>
            </a:r>
            <a:r>
              <a:rPr lang="en-GB" dirty="0" err="1"/>
              <a:t>rrs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E2685-D1FA-FDC1-3DC9-A0B4F454D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97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E40E0-23AC-A37E-CDC9-141E86B6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are hoping to achieve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56B81-DC71-07AF-F2F8-928AA5D64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1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334C-A157-87D2-FC78-592DBE3C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F5592-0955-2682-5DB3-0CB45876F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C39D72-3FDC-0877-534C-CC17AEFA5B84}"/>
              </a:ext>
            </a:extLst>
          </p:cNvPr>
          <p:cNvSpPr txBox="1"/>
          <p:nvPr/>
        </p:nvSpPr>
        <p:spPr>
          <a:xfrm>
            <a:off x="838200" y="2390775"/>
            <a:ext cx="1018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Article 16 is about </a:t>
            </a:r>
            <a:r>
              <a:rPr lang="en-GB" dirty="0" err="1"/>
              <a:t>childrens</a:t>
            </a:r>
            <a:r>
              <a:rPr lang="en-GB" dirty="0"/>
              <a:t> privacy and the law should protect the </a:t>
            </a:r>
            <a:r>
              <a:rPr lang="en-GB" dirty="0" err="1"/>
              <a:t>childs</a:t>
            </a:r>
            <a:r>
              <a:rPr lang="en-GB" dirty="0"/>
              <a:t> private family and home life.</a:t>
            </a:r>
          </a:p>
        </p:txBody>
      </p:sp>
    </p:spTree>
    <p:extLst>
      <p:ext uri="{BB962C8B-B14F-4D97-AF65-F5344CB8AC3E}">
        <p14:creationId xmlns:p14="http://schemas.microsoft.com/office/powerpoint/2010/main" val="173103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B64A-C5F9-2B6E-51DB-BC91A7566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82733-D7C3-96AB-78C2-52A36E77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Article 28 is about Childrens education. Schools must respect Childrens dignity. Primary education must be free.</a:t>
            </a:r>
          </a:p>
        </p:txBody>
      </p:sp>
    </p:spTree>
    <p:extLst>
      <p:ext uri="{BB962C8B-B14F-4D97-AF65-F5344CB8AC3E}">
        <p14:creationId xmlns:p14="http://schemas.microsoft.com/office/powerpoint/2010/main" val="285948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6936F-EAF7-D946-BECF-23ECFEFA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55EAE-40F0-69DB-B0B9-787228EA1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https://www.bing.com/videos/riverview/relatedvideo?&amp;q=the+rights+of+the+child+for+kids&amp;&amp;mid=B39C4A09319BA64E3D8BB39C4A09319BA64E3D8B&amp;&amp;FORM=VRDGAR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918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63A4-9C19-A1F2-6124-502151A2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Here is the RRS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68046-3715-3787-DA07-4764DAEC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https://www.bing.com/videos/riverview/relatedvideo?&amp;q=the+rights+of+the+child+for+kids+song+UK&amp;&amp;mid=CE178DE3646196010195CE178DE3646196010195&amp;&amp;FORM=VRDGAR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25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448A0257186548B968D8D65186E4DD" ma:contentTypeVersion="3" ma:contentTypeDescription="Create a new document." ma:contentTypeScope="" ma:versionID="56416eadee2aa697ec88e02888434b3b">
  <xsd:schema xmlns:xsd="http://www.w3.org/2001/XMLSchema" xmlns:xs="http://www.w3.org/2001/XMLSchema" xmlns:p="http://schemas.microsoft.com/office/2006/metadata/properties" xmlns:ns2="0c40282b-67ba-47a4-ab4f-7c2a7513948d" targetNamespace="http://schemas.microsoft.com/office/2006/metadata/properties" ma:root="true" ma:fieldsID="caa18cb5a8526290f1b58ad923c6a06e" ns2:_="">
    <xsd:import namespace="0c40282b-67ba-47a4-ab4f-7c2a75139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0282b-67ba-47a4-ab4f-7c2a75139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54BD17-57CE-4EF9-88BC-6C1A5AA20B1F}"/>
</file>

<file path=customXml/itemProps2.xml><?xml version="1.0" encoding="utf-8"?>
<ds:datastoreItem xmlns:ds="http://schemas.openxmlformats.org/officeDocument/2006/customXml" ds:itemID="{9E51D396-BEBE-4486-ADD0-C35DE92BBA36}"/>
</file>

<file path=customXml/itemProps3.xml><?xml version="1.0" encoding="utf-8"?>
<ds:datastoreItem xmlns:ds="http://schemas.openxmlformats.org/officeDocument/2006/customXml" ds:itemID="{E87498EF-211D-4BEF-A8F2-E7AFF14E5164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RRS</vt:lpstr>
      <vt:lpstr>Whats rrs</vt:lpstr>
      <vt:lpstr>What we are hoping to achieve </vt:lpstr>
      <vt:lpstr>Article 16</vt:lpstr>
      <vt:lpstr>Article 28</vt:lpstr>
      <vt:lpstr>History of rights</vt:lpstr>
      <vt:lpstr>Here is the RRS song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RRS</dc:title>
  <dc:creator>Administrator</dc:creator>
  <cp:lastModifiedBy>Administrator</cp:lastModifiedBy>
  <cp:revision>1</cp:revision>
  <dcterms:created xsi:type="dcterms:W3CDTF">2023-11-01T09:47:52Z</dcterms:created>
  <dcterms:modified xsi:type="dcterms:W3CDTF">2023-11-01T10:13:31Z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0x01010046448A0257186548B968D8D65186E4DD</vt:lpwstr>
  </property>
</Properties>
</file>