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56" r:id="rId5"/>
    <p:sldId id="257" r:id="rId6"/>
    <p:sldId id="258" r:id="rId7"/>
    <p:sldId id="261" r:id="rId8"/>
    <p:sldId id="262" r:id="rId9"/>
    <p:sldId id="259" r:id="rId10"/>
    <p:sldId id="26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5609C-9BBA-4F71-A215-FDE4FA341EBF}" v="52" dt="2023-11-22T11:01:31.570"/>
    <p1510:client id="{832648A6-83BF-42CA-B0BF-7EA3D94D0FBE}" v="272" dt="2023-11-08T10:04:09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n Donnelly" userId="S::gw15donnellymirin@glow.sch.uk::87b405ca-b523-4d13-bf10-d4c5a62bfa48" providerId="AD" clId="Web-{4A95609C-9BBA-4F71-A215-FDE4FA341EBF}"/>
    <pc:docChg chg="addSld delSld modSld">
      <pc:chgData name="Mirin Donnelly" userId="S::gw15donnellymirin@glow.sch.uk::87b405ca-b523-4d13-bf10-d4c5a62bfa48" providerId="AD" clId="Web-{4A95609C-9BBA-4F71-A215-FDE4FA341EBF}" dt="2023-11-22T11:01:31.570" v="47"/>
      <pc:docMkLst>
        <pc:docMk/>
      </pc:docMkLst>
      <pc:sldChg chg="modSp">
        <pc:chgData name="Mirin Donnelly" userId="S::gw15donnellymirin@glow.sch.uk::87b405ca-b523-4d13-bf10-d4c5a62bfa48" providerId="AD" clId="Web-{4A95609C-9BBA-4F71-A215-FDE4FA341EBF}" dt="2023-11-22T10:57:30.638" v="3" actId="20577"/>
        <pc:sldMkLst>
          <pc:docMk/>
          <pc:sldMk cId="1374018157" sldId="259"/>
        </pc:sldMkLst>
        <pc:spChg chg="mod">
          <ac:chgData name="Mirin Donnelly" userId="S::gw15donnellymirin@glow.sch.uk::87b405ca-b523-4d13-bf10-d4c5a62bfa48" providerId="AD" clId="Web-{4A95609C-9BBA-4F71-A215-FDE4FA341EBF}" dt="2023-11-22T10:57:30.638" v="3" actId="20577"/>
          <ac:spMkLst>
            <pc:docMk/>
            <pc:sldMk cId="1374018157" sldId="259"/>
            <ac:spMk id="4" creationId="{98324805-D10D-61F1-70A7-DE9491F5C7BA}"/>
          </ac:spMkLst>
        </pc:spChg>
      </pc:sldChg>
      <pc:sldChg chg="new del">
        <pc:chgData name="Mirin Donnelly" userId="S::gw15donnellymirin@glow.sch.uk::87b405ca-b523-4d13-bf10-d4c5a62bfa48" providerId="AD" clId="Web-{4A95609C-9BBA-4F71-A215-FDE4FA341EBF}" dt="2023-11-22T10:57:54.795" v="6"/>
        <pc:sldMkLst>
          <pc:docMk/>
          <pc:sldMk cId="605162106" sldId="263"/>
        </pc:sldMkLst>
      </pc:sldChg>
      <pc:sldChg chg="addSp delSp modSp new">
        <pc:chgData name="Mirin Donnelly" userId="S::gw15donnellymirin@glow.sch.uk::87b405ca-b523-4d13-bf10-d4c5a62bfa48" providerId="AD" clId="Web-{4A95609C-9BBA-4F71-A215-FDE4FA341EBF}" dt="2023-11-22T11:01:31.570" v="47"/>
        <pc:sldMkLst>
          <pc:docMk/>
          <pc:sldMk cId="1188960748" sldId="263"/>
        </pc:sldMkLst>
        <pc:spChg chg="mod">
          <ac:chgData name="Mirin Donnelly" userId="S::gw15donnellymirin@glow.sch.uk::87b405ca-b523-4d13-bf10-d4c5a62bfa48" providerId="AD" clId="Web-{4A95609C-9BBA-4F71-A215-FDE4FA341EBF}" dt="2023-11-22T10:58:18.374" v="16" actId="20577"/>
          <ac:spMkLst>
            <pc:docMk/>
            <pc:sldMk cId="1188960748" sldId="263"/>
            <ac:spMk id="2" creationId="{C75B191D-B708-ED40-5779-041BFDA22503}"/>
          </ac:spMkLst>
        </pc:spChg>
        <pc:spChg chg="del">
          <ac:chgData name="Mirin Donnelly" userId="S::gw15donnellymirin@glow.sch.uk::87b405ca-b523-4d13-bf10-d4c5a62bfa48" providerId="AD" clId="Web-{4A95609C-9BBA-4F71-A215-FDE4FA341EBF}" dt="2023-11-22T10:59:37.034" v="17"/>
          <ac:spMkLst>
            <pc:docMk/>
            <pc:sldMk cId="1188960748" sldId="263"/>
            <ac:spMk id="3" creationId="{70274CA7-7E2A-8005-954F-31B47E6AF13D}"/>
          </ac:spMkLst>
        </pc:spChg>
        <pc:spChg chg="add mod">
          <ac:chgData name="Mirin Donnelly" userId="S::gw15donnellymirin@glow.sch.uk::87b405ca-b523-4d13-bf10-d4c5a62bfa48" providerId="AD" clId="Web-{4A95609C-9BBA-4F71-A215-FDE4FA341EBF}" dt="2023-11-22T10:59:46.565" v="26" actId="14100"/>
          <ac:spMkLst>
            <pc:docMk/>
            <pc:sldMk cId="1188960748" sldId="263"/>
            <ac:spMk id="5" creationId="{F7F277CD-F9B4-1411-BE24-085A7E80F074}"/>
          </ac:spMkLst>
        </pc:spChg>
        <pc:spChg chg="add del mod">
          <ac:chgData name="Mirin Donnelly" userId="S::gw15donnellymirin@glow.sch.uk::87b405ca-b523-4d13-bf10-d4c5a62bfa48" providerId="AD" clId="Web-{4A95609C-9BBA-4F71-A215-FDE4FA341EBF}" dt="2023-11-22T11:01:31.570" v="47"/>
          <ac:spMkLst>
            <pc:docMk/>
            <pc:sldMk cId="1188960748" sldId="263"/>
            <ac:spMk id="8" creationId="{2848C6C8-3854-AE8F-7D24-A84150F485E8}"/>
          </ac:spMkLst>
        </pc:spChg>
        <pc:picChg chg="add mod ord">
          <ac:chgData name="Mirin Donnelly" userId="S::gw15donnellymirin@glow.sch.uk::87b405ca-b523-4d13-bf10-d4c5a62bfa48" providerId="AD" clId="Web-{4A95609C-9BBA-4F71-A215-FDE4FA341EBF}" dt="2023-11-22T10:59:46.550" v="25" actId="14100"/>
          <ac:picMkLst>
            <pc:docMk/>
            <pc:sldMk cId="1188960748" sldId="263"/>
            <ac:picMk id="4" creationId="{76B0D06D-C54A-68AF-38BA-C7DD1FEDFD88}"/>
          </ac:picMkLst>
        </pc:picChg>
        <pc:picChg chg="add mod">
          <ac:chgData name="Mirin Donnelly" userId="S::gw15donnellymirin@glow.sch.uk::87b405ca-b523-4d13-bf10-d4c5a62bfa48" providerId="AD" clId="Web-{4A95609C-9BBA-4F71-A215-FDE4FA341EBF}" dt="2023-11-22T11:01:08.913" v="43" actId="14100"/>
          <ac:picMkLst>
            <pc:docMk/>
            <pc:sldMk cId="1188960748" sldId="263"/>
            <ac:picMk id="7" creationId="{0233222E-208F-027F-CCAA-F184AC0355CE}"/>
          </ac:picMkLst>
        </pc:picChg>
      </pc:sldChg>
      <pc:sldChg chg="new del">
        <pc:chgData name="Mirin Donnelly" userId="S::gw15donnellymirin@glow.sch.uk::87b405ca-b523-4d13-bf10-d4c5a62bfa48" providerId="AD" clId="Web-{4A95609C-9BBA-4F71-A215-FDE4FA341EBF}" dt="2023-11-22T10:57:56.655" v="7"/>
        <pc:sldMkLst>
          <pc:docMk/>
          <pc:sldMk cId="3640177035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8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5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7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1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4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5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9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leeldaclil.blogspot.com/2020/11/united-nations-convention-on-rights-of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92024-play-human-book-behavior-child-read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learning-png/download/4700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1988-achievement-trophy-yellow-award-gold-free-clipart-hq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oGct2vJrI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630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ngall.com/thank-you-png/download/4089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E806-92FE-A4F7-EE0C-3986BD88B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3754" y="4385256"/>
            <a:ext cx="4679325" cy="1558341"/>
          </a:xfrm>
        </p:spPr>
        <p:txBody>
          <a:bodyPr anchor="b">
            <a:normAutofit/>
          </a:bodyPr>
          <a:lstStyle/>
          <a:p>
            <a:pPr algn="r"/>
            <a:r>
              <a:rPr lang="en-GB" dirty="0"/>
              <a:t>Rights Respecting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69CC9-3CC9-1AB4-D23A-2FAE8399B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8767" y="3429000"/>
            <a:ext cx="3181436" cy="956256"/>
          </a:xfrm>
        </p:spPr>
        <p:txBody>
          <a:bodyPr anchor="b">
            <a:normAutofit/>
          </a:bodyPr>
          <a:lstStyle/>
          <a:p>
            <a:pPr algn="r"/>
            <a:r>
              <a:rPr lang="en-GB" dirty="0"/>
              <a:t>From Mirin , </a:t>
            </a:r>
            <a:r>
              <a:rPr lang="en-GB" dirty="0" err="1"/>
              <a:t>Kaycie</a:t>
            </a:r>
            <a:r>
              <a:rPr lang="en-GB" dirty="0"/>
              <a:t> , Mia , Halle and Cara  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6D3A378B-30F2-677E-ADE3-D9979347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D3F587F-81C6-4D4E-9AC8-2E6AC495D9FF}" type="datetime1">
              <a:rPr lang="en-US" smtClean="0"/>
              <a:pPr>
                <a:spcAft>
                  <a:spcPts val="600"/>
                </a:spcAft>
              </a:pPr>
              <a:t>11/22/2023</a:t>
            </a:fld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9C23378E-16EF-7D77-ECA0-65A9A9CB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Sample Footer Text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EE0CB3F7-D607-DD27-6318-D95A7FBB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3A2476-B993-83EF-79E7-E6514FCA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rights respecting?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E7D22C7-5A7C-4BE6-679B-5F2810C1B3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641" b="20641"/>
          <a:stretch>
            <a:fillRect/>
          </a:stretch>
        </p:blipFill>
        <p:spPr>
          <a:xfrm>
            <a:off x="4772025" y="912168"/>
            <a:ext cx="5980112" cy="503366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3917E5-6C02-CE9C-B34E-656DE06C5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Rights respecting is about is all about children’s rights so here is a picture of all of these rights.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C0223-4CF6-31E0-541C-A8A670AC23E8}"/>
              </a:ext>
            </a:extLst>
          </p:cNvPr>
          <p:cNvSpPr txBox="1"/>
          <p:nvPr/>
        </p:nvSpPr>
        <p:spPr>
          <a:xfrm>
            <a:off x="5183188" y="5715000"/>
            <a:ext cx="5980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paleeldaclil.blogspot.com/2020/11/united-nations-convention-on-rights-of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66816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238E-E7AE-54A7-1F07-DD687515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Today we are going to talk about the right 12 , 2 , 13 and 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F6196-43A9-A076-A18E-0367F74AD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4272" y="2057400"/>
            <a:ext cx="3705225" cy="365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The right 12 is Every child has the right to have a say in all matters affecting them , and to have their views taken seriously.</a:t>
            </a:r>
          </a:p>
        </p:txBody>
      </p:sp>
      <p:pic>
        <p:nvPicPr>
          <p:cNvPr id="17" name="Picture 16" descr="A group of children sitting on books&#10;&#10;Description automatically generated">
            <a:extLst>
              <a:ext uri="{FF2B5EF4-FFF2-40B4-BE49-F238E27FC236}">
                <a16:creationId xmlns:a16="http://schemas.microsoft.com/office/drawing/2014/main" id="{E6FA60B0-8957-C063-F19E-96C83787C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76684" y="782128"/>
            <a:ext cx="6105832" cy="44467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B16AF8-9AC4-3EBB-FC58-4C418FB75688}"/>
              </a:ext>
            </a:extLst>
          </p:cNvPr>
          <p:cNvSpPr txBox="1"/>
          <p:nvPr/>
        </p:nvSpPr>
        <p:spPr>
          <a:xfrm>
            <a:off x="5176684" y="5228847"/>
            <a:ext cx="6105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reepngimg.com/png/92024-play-human-book-behavior-child-readi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96585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8B38-335C-BB54-25B9-D9F726AD2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3" y="724619"/>
            <a:ext cx="3705225" cy="1275272"/>
          </a:xfrm>
        </p:spPr>
        <p:txBody>
          <a:bodyPr>
            <a:normAutofit/>
          </a:bodyPr>
          <a:lstStyle/>
          <a:p>
            <a:r>
              <a:rPr lang="en-GB" sz="3600" dirty="0"/>
              <a:t>Article 2 </a:t>
            </a:r>
          </a:p>
        </p:txBody>
      </p:sp>
      <p:pic>
        <p:nvPicPr>
          <p:cNvPr id="5" name="Picture Placeholder 4" descr="Boys Studying Children Student · Free vector graphic on Pixabay">
            <a:extLst>
              <a:ext uri="{FF2B5EF4-FFF2-40B4-BE49-F238E27FC236}">
                <a16:creationId xmlns:a16="http://schemas.microsoft.com/office/drawing/2014/main" id="{80A2049F-F6FA-A126-7209-1457236DBB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390" b="6390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DE1DE-5B72-BD93-D778-550F23C45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4913" y="2043023"/>
            <a:ext cx="3705225" cy="3657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800" dirty="0"/>
              <a:t>Article 2 is The Convention applies to everyone: whatever their race , religion or abilities , whatever they think or say , whatever type of family they come from.</a:t>
            </a:r>
          </a:p>
        </p:txBody>
      </p:sp>
    </p:spTree>
    <p:extLst>
      <p:ext uri="{BB962C8B-B14F-4D97-AF65-F5344CB8AC3E}">
        <p14:creationId xmlns:p14="http://schemas.microsoft.com/office/powerpoint/2010/main" val="181460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70BF-A7EB-5D39-F64F-48127030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Article 13</a:t>
            </a:r>
          </a:p>
        </p:txBody>
      </p:sp>
      <p:pic>
        <p:nvPicPr>
          <p:cNvPr id="5" name="Picture Placeholder 4" descr="A group of people sitting on books with laptops&#10;&#10;Description automatically generated">
            <a:extLst>
              <a:ext uri="{FF2B5EF4-FFF2-40B4-BE49-F238E27FC236}">
                <a16:creationId xmlns:a16="http://schemas.microsoft.com/office/drawing/2014/main" id="{15B57DF9-AC17-BBF2-CE21-2C507C95BC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59" r="2259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BD50C-D49E-2B1C-35D4-F51D631A0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/>
              <a:t>Every child must be free to say what they think and to seek and receive all kinds of information , as long as it is within the law.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AB028E-56F4-8B86-F486-3E8480FCD26E}"/>
              </a:ext>
            </a:extLst>
          </p:cNvPr>
          <p:cNvSpPr txBox="1"/>
          <p:nvPr/>
        </p:nvSpPr>
        <p:spPr>
          <a:xfrm>
            <a:off x="5183188" y="5715000"/>
            <a:ext cx="5980112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8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BE65-666D-668E-49F8-9F0D36AA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trying to achieve ?</a:t>
            </a:r>
          </a:p>
        </p:txBody>
      </p:sp>
      <p:pic>
        <p:nvPicPr>
          <p:cNvPr id="6" name="Picture Placeholder 5" descr="A gold star with a ribbon on top of it&#10;&#10;Description automatically generated">
            <a:extLst>
              <a:ext uri="{FF2B5EF4-FFF2-40B4-BE49-F238E27FC236}">
                <a16:creationId xmlns:a16="http://schemas.microsoft.com/office/drawing/2014/main" id="{08392E3D-C3F7-B340-AA0B-84D1D86A68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773" b="1177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24805-D10D-61F1-70A7-DE9491F5C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We have been trying to achieve gold with miss Hayworth this term.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5970A-5D41-3E05-4D75-326840738F7F}"/>
              </a:ext>
            </a:extLst>
          </p:cNvPr>
          <p:cNvSpPr txBox="1"/>
          <p:nvPr/>
        </p:nvSpPr>
        <p:spPr>
          <a:xfrm>
            <a:off x="5183188" y="5715000"/>
            <a:ext cx="5980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freepngimg.com/png/81988-achievement-trophy-yellow-award-gold-free-clipart-hq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37401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CCFE-3803-13A6-AD28-18F474C8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E07D2-69A7-6B1B-57C2-BDAEC35C7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10300"/>
            <a:ext cx="8883836" cy="36776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Here is a video about rights respecting </a:t>
            </a:r>
            <a:endParaRPr lang="en-US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1600"/>
          </a:p>
        </p:txBody>
      </p:sp>
      <p:pic>
        <p:nvPicPr>
          <p:cNvPr id="4" name="Online Media 3" title="The Rights of the Children | Child Rights Song | Now I Know Our Rights, Too! | Kids Songs | JunyTony">
            <a:hlinkClick r:id="" action="ppaction://media"/>
            <a:extLst>
              <a:ext uri="{FF2B5EF4-FFF2-40B4-BE49-F238E27FC236}">
                <a16:creationId xmlns:a16="http://schemas.microsoft.com/office/drawing/2014/main" id="{CD07B3D4-1FDA-96E8-6B59-8373817D86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52537" y="-4314"/>
            <a:ext cx="12241152" cy="69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6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191D-B708-ED40-5779-041BFDA2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listening</a:t>
            </a:r>
          </a:p>
        </p:txBody>
      </p:sp>
      <p:pic>
        <p:nvPicPr>
          <p:cNvPr id="4" name="Content Placeholder 3" descr="A cartoon character holding a megaphone&#10;&#10;Description automatically generated">
            <a:extLst>
              <a:ext uri="{FF2B5EF4-FFF2-40B4-BE49-F238E27FC236}">
                <a16:creationId xmlns:a16="http://schemas.microsoft.com/office/drawing/2014/main" id="{76B0D06D-C54A-68AF-38BA-C7DD1FEDF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0575" y="2139950"/>
            <a:ext cx="4248124" cy="36766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F277CD-F9B4-1411-BE24-085A7E80F074}"/>
              </a:ext>
            </a:extLst>
          </p:cNvPr>
          <p:cNvSpPr txBox="1"/>
          <p:nvPr/>
        </p:nvSpPr>
        <p:spPr>
          <a:xfrm>
            <a:off x="436996" y="5816600"/>
            <a:ext cx="4261427" cy="317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</a:t>
            </a:r>
            <a:r>
              <a:rPr lang="en-US"/>
              <a:t>.</a:t>
            </a:r>
          </a:p>
        </p:txBody>
      </p:sp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233222E-208F-027F-CCAA-F184AC0355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96688" y="2170175"/>
            <a:ext cx="7038116" cy="30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60748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AnalogousFromLightSeedLeftStep">
      <a:dk1>
        <a:srgbClr val="000000"/>
      </a:dk1>
      <a:lt1>
        <a:srgbClr val="FFFFFF"/>
      </a:lt1>
      <a:dk2>
        <a:srgbClr val="312441"/>
      </a:dk2>
      <a:lt2>
        <a:srgbClr val="E2E8E6"/>
      </a:lt2>
      <a:accent1>
        <a:srgbClr val="EE6E96"/>
      </a:accent1>
      <a:accent2>
        <a:srgbClr val="EB4EC0"/>
      </a:accent2>
      <a:accent3>
        <a:srgbClr val="DC6EEE"/>
      </a:accent3>
      <a:accent4>
        <a:srgbClr val="924EEB"/>
      </a:accent4>
      <a:accent5>
        <a:srgbClr val="716EEE"/>
      </a:accent5>
      <a:accent6>
        <a:srgbClr val="4E8CEB"/>
      </a:accent6>
      <a:hlink>
        <a:srgbClr val="568F7D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448A0257186548B968D8D65186E4DD" ma:contentTypeVersion="3" ma:contentTypeDescription="Create a new document." ma:contentTypeScope="" ma:versionID="56416eadee2aa697ec88e02888434b3b">
  <xsd:schema xmlns:xsd="http://www.w3.org/2001/XMLSchema" xmlns:xs="http://www.w3.org/2001/XMLSchema" xmlns:p="http://schemas.microsoft.com/office/2006/metadata/properties" xmlns:ns2="0c40282b-67ba-47a4-ab4f-7c2a7513948d" targetNamespace="http://schemas.microsoft.com/office/2006/metadata/properties" ma:root="true" ma:fieldsID="caa18cb5a8526290f1b58ad923c6a06e" ns2:_="">
    <xsd:import namespace="0c40282b-67ba-47a4-ab4f-7c2a751394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0282b-67ba-47a4-ab4f-7c2a75139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AD91A6-1008-4533-B868-1A56C5324C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40282b-67ba-47a4-ab4f-7c2a751394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219165-CDFA-4D6E-8DA6-D8CF5FE0F7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120A9C-1809-4975-A23D-CBEB435CDEA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142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SwellVTI</vt:lpstr>
      <vt:lpstr>Rights Respecting</vt:lpstr>
      <vt:lpstr>What is rights respecting?</vt:lpstr>
      <vt:lpstr>Today we are going to talk about the right 12 , 2 , 13 and 19</vt:lpstr>
      <vt:lpstr>Article 2 </vt:lpstr>
      <vt:lpstr>Article 13</vt:lpstr>
      <vt:lpstr>What are we trying to achieve ?</vt:lpstr>
      <vt:lpstr>Video 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Rights Respecting</dc:title>
  <dc:creator>Administrator</dc:creator>
  <cp:lastModifiedBy>Administrator</cp:lastModifiedBy>
  <cp:revision>112</cp:revision>
  <dcterms:created xsi:type="dcterms:W3CDTF">2023-11-01T09:39:55Z</dcterms:created>
  <dcterms:modified xsi:type="dcterms:W3CDTF">2023-11-22T11:01:37Z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0x01010046448A0257186548B968D8D65186E4DD</vt:lpwstr>
  </property>
</Properties>
</file>