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02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0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5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2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7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0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4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8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9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4E72-956A-4A66-9958-C5C760827768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7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S16nc5vBY6?origin=lprLink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opmarks.co.uk/maths-games/daily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12192000" cy="3605842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72475"/>
              </p:ext>
            </p:extLst>
          </p:nvPr>
        </p:nvGraphicFramePr>
        <p:xfrm>
          <a:off x="189778" y="587927"/>
          <a:ext cx="11902877" cy="3222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790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2063107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1975450">
                  <a:extLst>
                    <a:ext uri="{9D8B030D-6E8A-4147-A177-3AD203B41FA5}">
                      <a16:colId xmlns:a16="http://schemas.microsoft.com/office/drawing/2014/main" val="3771076002"/>
                    </a:ext>
                  </a:extLst>
                </a:gridCol>
                <a:gridCol w="2158946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2399392">
                  <a:extLst>
                    <a:ext uri="{9D8B030D-6E8A-4147-A177-3AD203B41FA5}">
                      <a16:colId xmlns:a16="http://schemas.microsoft.com/office/drawing/2014/main" val="2338460222"/>
                    </a:ext>
                  </a:extLst>
                </a:gridCol>
                <a:gridCol w="1418192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41748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b="1" baseline="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1157326"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Practise our songs for the Christmas Show.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Ask someone to quiz you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on your spelling words this week.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Log into Education City and complete the challenges that have been set for you.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Fill out the topic review form,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by clicking the link below:</a:t>
                      </a:r>
                    </a:p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  <a:hlinkClick r:id="rId3"/>
                        </a:rPr>
                        <a:t>https://forms.office.com/e/S16nc5vBY6?origin=lprLink</a:t>
                      </a: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Or ask me for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a paper copy in school and return it before the Christmas Break.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What works best for keeping an apple from going brown?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With an adult’s help, slice up an apple and let each slice soak in a different liquid. Which ones go brown and which don’t? Try using water, salt water, sugar water, orange juice etc.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Take time to watch a Christmas film with </a:t>
                      </a:r>
                      <a:r>
                        <a:rPr lang="en-GB" sz="1500">
                          <a:latin typeface="SassoonPrimaryInfant" panose="00000400000000000000" pitchFamily="2" charset="0"/>
                        </a:rPr>
                        <a:t>your family.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1570174"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Spend time reading your own book for enjoyment.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Practise your spelling words by using the read, cover,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write, check strategy.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Visit the </a:t>
                      </a:r>
                      <a:r>
                        <a:rPr lang="en-GB" sz="1500" dirty="0">
                          <a:latin typeface="SassoonPrimaryInfant" panose="00000400000000000000" pitchFamily="2" charset="0"/>
                          <a:hlinkClick r:id="rId4"/>
                        </a:rPr>
                        <a:t>Daily 10 Challenge</a:t>
                      </a: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 and revise your times tables, try to reduce the time you give yourself.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If you don’t know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how, practise tying your tie or shoe laces!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852215" y="4679463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December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25418" y="5714582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2023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11364561" y="5767458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158966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409" y="216082"/>
            <a:ext cx="568304" cy="56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P6/7 Homework Grid 		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SassoonPrimaryInfant" panose="00000400000000000000" pitchFamily="2" charset="0"/>
                <a:ea typeface="+mn-ea"/>
                <a:cs typeface="+mn-cs"/>
              </a:rPr>
              <a:t>Choose at least 2 tasks per week to complete.</a:t>
            </a:r>
          </a:p>
        </p:txBody>
      </p:sp>
    </p:spTree>
    <p:extLst>
      <p:ext uri="{BB962C8B-B14F-4D97-AF65-F5344CB8AC3E}">
        <p14:creationId xmlns:p14="http://schemas.microsoft.com/office/powerpoint/2010/main" val="41394403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Lobster</vt:lpstr>
      <vt:lpstr>SassoonPrimaryInfant</vt:lpstr>
      <vt:lpstr>1_Office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2023-11-30T14:48:09Z</dcterms:created>
  <dcterms:modified xsi:type="dcterms:W3CDTF">2023-11-30T14:49:29Z</dcterms:modified>
</cp:coreProperties>
</file>