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074" autoAdjust="0"/>
    <p:restoredTop sz="93922" autoAdjust="0"/>
  </p:normalViewPr>
  <p:slideViewPr>
    <p:cSldViewPr snapToGrid="0">
      <p:cViewPr varScale="1">
        <p:scale>
          <a:sx n="38" d="100"/>
          <a:sy n="38" d="100"/>
        </p:scale>
        <p:origin x="10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6T14:38:22.304"/>
    </inkml:context>
    <inkml:brush xml:id="br0">
      <inkml:brushProperty name="width" value="0.05" units="cm"/>
      <inkml:brushProperty name="height" value="0.05" units="cm"/>
      <inkml:brushProperty name="color" value="#CC912C"/>
      <inkml:brushProperty name="inkEffects" value="gold"/>
      <inkml:brushProperty name="anchorX" value="-5337.28906"/>
      <inkml:brushProperty name="anchorY" value="-4869.29346"/>
      <inkml:brushProperty name="scaleFactor" value="0.5"/>
    </inkml:brush>
  </inkml:definitions>
  <inkml:trace contextRef="#ctx0" brushRef="#br0">1428 283 24575,'0'0'0,"-10"0"0,-14 0 0,-20 0 0,0 10 0,-4 2 0,-4-2 0,-2-1 0,-10-2 0,8 8 0,0-1 0,3 8 0,1 0 0,-13-6 0,1-2 0,-1-6 0,2-3 0,3 8 0,1 0 0,2 8 0,1 10 0,1-2 0,0 5 0,1-5 0,10 5 0,2-7 0,8 4 0,0-4 0,9 2 0,6 8 0,6 4 0,7 4 0,13-5 0,4 2 0,12-9 0,9-10 0,9-7 0,8-7 0,4-5 0,2-4 0,1 0 0,1-1 0,0-2 0,-1 3 0,0-1 0,0-1 0,-2 2 0,0 0 0,2 0 0,-2 0 0,0 0 0,2 0 0,-2 0 0,2 0 0,-2 0 0,1 0 0,-1-10 0,2-2 0,-14-10 0,2 2 0,-12-8 0,4 3 0,-12-6 0,-4-6 0,3-5 0,-4-7 0,-4-2 0,5-2 0,-4-2 0,-1-1 0,-5 0 0,-4 0 0,-1 1 0,-4-1 0,-1 0 0,-1 2 0,1 0 0,-12 10 0,-12 0 0,-9 11 0,-10 10 0,-7 8 0,-14 8 0,-2 4 0,-3 3 0,3 1 0,3 1 0,13 10 0,3 1 0,13 10 0,11-2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6T14:59:59.967"/>
    </inkml:context>
    <inkml:brush xml:id="br0">
      <inkml:brushProperty name="width" value="0.05" units="cm"/>
      <inkml:brushProperty name="height" value="0.05" units="cm"/>
      <inkml:brushProperty name="color" value="#B4C3DA"/>
      <inkml:brushProperty name="inkEffects" value="silver"/>
      <inkml:brushProperty name="anchorX" value="0"/>
      <inkml:brushProperty name="anchorY" value="0"/>
      <inkml:brushProperty name="scaleFactor" value="0.5"/>
    </inkml:brush>
  </inkml:definitions>
  <inkml:trace contextRef="#ctx0" brushRef="#br0">24 1 24575,'0'0'0,"0"6"0,0 18 0,0 7 0,0 6 0,0 3 0,0 15 0,0 2 0,0-2 0,0-2 0,0-6 0,0-3 0,0-3 0,0-2 0,0-2 0,0 0 0,0 0 0,0-1 0,0 1 0,0 0 0,0-15 0,-7-15 0,-1-16 0,0-4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6T15:00:06.733"/>
    </inkml:context>
    <inkml:brush xml:id="br0">
      <inkml:brushProperty name="width" value="0.05" units="cm"/>
      <inkml:brushProperty name="height" value="0.05" units="cm"/>
      <inkml:brushProperty name="color" value="#EEB3A6"/>
      <inkml:brushProperty name="inkEffects" value="rosegold"/>
      <inkml:brushProperty name="anchorX" value="1293.25769"/>
      <inkml:brushProperty name="anchorY" value="512.72528"/>
      <inkml:brushProperty name="scaleFactor" value="0.5"/>
    </inkml:brush>
  </inkml:definitions>
  <inkml:trace contextRef="#ctx0" brushRef="#br0">1 1 24575,'0'0'0,"0"6"0,0 10 0,0 7 0,0 6 0,0 5 0,0 2 0,0 3 0,0-1 0,0 1 0,0 0 0,0-1 0,0 0 0,0 0 0,0-1 0,0 1 0,0-1 0,0 0 0,0 1 0,0-1 0,0-7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6T15:00:12.671"/>
    </inkml:context>
    <inkml:brush xml:id="br0">
      <inkml:brushProperty name="width" value="0.05" units="cm"/>
      <inkml:brushProperty name="height" value="0.05" units="cm"/>
      <inkml:brushProperty name="color" value="#CC912C"/>
      <inkml:brushProperty name="inkEffects" value="gold"/>
      <inkml:brushProperty name="anchorX" value="23.25763"/>
      <inkml:brushProperty name="anchorY" value="-1423.97864"/>
      <inkml:brushProperty name="scaleFactor" value="0.5"/>
    </inkml:brush>
  </inkml:definitions>
  <inkml:trace contextRef="#ctx0" brushRef="#br0">188 1 24575,'0'0'0,"-6"6"0,-3 10 0,1 7 0,-5 6 0,0 5 0,3 2 0,-6 2 0,3 1 0,3 0 0,-5-8 0,2 0 0,3-1 0,2 1 0,4 2 0,-6-5 0,1 0 0,1 1 0,2 2 0,2 1 0,1-5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6T14:38:38.601"/>
    </inkml:context>
    <inkml:brush xml:id="br0">
      <inkml:brushProperty name="width" value="0.05" units="cm"/>
      <inkml:brushProperty name="height" value="0.05" units="cm"/>
      <inkml:brushProperty name="color" value="#B4C3DA"/>
      <inkml:brushProperty name="inkEffects" value="silver"/>
      <inkml:brushProperty name="anchorX" value="-1452.68103"/>
      <inkml:brushProperty name="anchorY" value="-2432.59937"/>
      <inkml:brushProperty name="scaleFactor" value="0.5"/>
    </inkml:brush>
  </inkml:definitions>
  <inkml:trace contextRef="#ctx0" brushRef="#br0">63 414 24575,'0'0'0,"0"7"0,0 9 0,0 7 0,0 6 0,0 5 0,0 2 0,7-5 0,1 0 0,0 0 0,-2 2 0,-9-7 0,6-6 0,6-7 0,8-5 0,7-5 0,7-2 0,3-1 0,3-1 0,2-1 0,0 1 0,0 0 0,-1 1 0,1-1 0,-9-6 0,0-1 0,0 1 0,1-7 0,2 2 0,-7-6 0,2-5 0,1 2 0,-5-3 0,1 4 0,2 5 0,-4-3 0,2 4 0,-6-4 0,-4-5 0,2 4 0,4-5 0,-3-2 0,-3-4 0,-5-3 0,-3-3 0,-4-1 0,-1 0 0,-10-1 0,0 0 0,-8 7 0,-6 8 0,1 1 0,-4 6 0,-3 5 0,5-4 0,-3 4 0,5-6 0,-2 3 0,-2 3 0,-4 2 0,-3 4 0,-2 2 0,-2 2 0,-1 1 0,-1 0 0,0 8 0,0 1 0,7 7 0,1-2 0,8 6 0,-2-4 0,6 6 0,-2-5 0,4 5 0,-4-5 0,-3 4 0,-5-4 0,4 4 0,-2-5 0,4 5 0,-1 3 0,5 5 0,-4-5 0,5 3 0,4 2 0,12-5 0,11-6 0,3-5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6T14:38:53.290"/>
    </inkml:context>
    <inkml:brush xml:id="br0">
      <inkml:brushProperty name="width" value="0.05" units="cm"/>
      <inkml:brushProperty name="height" value="0.05" units="cm"/>
      <inkml:brushProperty name="color" value="#EEB3A6"/>
      <inkml:brushProperty name="inkEffects" value="rosegold"/>
      <inkml:brushProperty name="anchorX" value="-143.02907"/>
      <inkml:brushProperty name="anchorY" value="-1193.65088"/>
      <inkml:brushProperty name="scaleFactor" value="0.5"/>
    </inkml:brush>
  </inkml:definitions>
  <inkml:trace contextRef="#ctx0" brushRef="#br0">192 379 24575,'0'0'0,"0"6"0,0 10 0,-7 0 0,-1 5 0,1 5 0,0 4 0,3 4 0,1 2 0,2 1 0,0 1 0,1 0 0,0 1 0,0-1 0,8-8 0,7-8 0,8-7 0,7-7 0,3-4 0,4-4 0,1 0 0,0-9 0,1 0 0,0 0 0,-1 2 0,0 2 0,-7-6 0,-2 2 0,-6-7 0,0 2 0,2 2 0,3-4 0,-4-5 0,2 2 0,-5-4 0,2 4 0,2 5 0,-4-4 0,3-3 0,-5-5 0,-4-5 0,2 5 0,-3-2 0,4 6 0,4-2 0,-3-2 0,-3-3 0,-4-3 0,-5-2 0,-3-2 0,-3-1 0,0-1 0,-2 0 0,-7 8 0,-1-1 0,-6 9 0,0-2 0,-5 6 0,-4 5 0,-5 5 0,-4 3 0,-2 3 0,-2 1 0,-1 2 0,0 0 0,0 0 0,0 0 0,0-1 0,7 8 0,1 0 0,0 0 0,-1-1 0,-2 4 0,-1 0 0,6 6 0,-1 5 0,7 5 0,-1-2 0,-3 2 0,-2-6 0,3 3 0,-1-5 0,-2 3 0,-3 2 0,-2-3 0,5 2 0,0-3 0,6 2 0,6 3 0,5 3 0,5 4 0,4 3 0,9-6 0,9-7 0,7-7 0,8-6 0,-4 3 0,2-3 0,2-2 0,-5-2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6T14:39:07.841"/>
    </inkml:context>
    <inkml:brush xml:id="br0">
      <inkml:brushProperty name="width" value="0.05" units="cm"/>
      <inkml:brushProperty name="height" value="0.05" units="cm"/>
      <inkml:brushProperty name="color" value="#CC912C"/>
      <inkml:brushProperty name="inkEffects" value="gold"/>
      <inkml:brushProperty name="anchorX" value="1128.0885"/>
      <inkml:brushProperty name="anchorY" value="-144.38435"/>
      <inkml:brushProperty name="scaleFactor" value="0.5"/>
    </inkml:brush>
  </inkml:definitions>
  <inkml:trace contextRef="#ctx0" brushRef="#br0">826 1 24575,'0'0'0,"-7"0"0,-9 0 0,1 7 0,-7 1 0,-4-1 0,-4 7 0,-4 5 0,6 7 0,-2-3 0,-1 4 0,0-6 0,5 3 0,-2-5 0,0-5 0,4 3 0,-1-4 0,-2 5 0,-3-3 0,-2 4 0,-3-3 0,-1-3 0,6 3 0,0-2 0,0 4 0,6 4 0,-2 6 0,-1 3 0,5 3 0,5 3 0,-2-7 0,4 1 0,4-1 0,4 2 0,3 2 0,2 0 0,2 3 0,0-1 0,1 2 0,-1-1 0,1 1 0,7-8 0,7-8 0,8 0 0,6-5 0,-3 1 0,3-3 0,-6 4 0,2-3 0,1-4 0,4-3 0,2-4 0,2-2 0,3-2 0,-8 6 0,1 0 0,1 0 0,0-2 0,2-1 0,2-1 0,1-2 0,1 0 0,0-1 0,1-1 0,-1 1 0,-6-7 0,-1-1 0,-1-8 0,3 2 0,1-5 0,1 2 0,-6-5 0,1 5 0,1-5 0,1 5 0,2-4 0,2 5 0,1-5 0,1 4 0,-7-3 0,-7-5 0,-1-3 0,-6-4 0,3 5 0,-4-2 0,-3-1 0,-4-1 0,-3-3 0,-3-1 0,-1-1 0,-2-1 0,1-1 0,-1 0 0,0 1 0,1-1 0,-1 0 0,1 1 0,0-1 0,0 1 0,-7 7 0,-9 7 0,-6 2 0,-8 5 0,-3 4 0,-4 5 0,-1 4 0,-1 1 0,8-5 0,0-1 0,0 2 0,-1 0 0,-1 2 0,-1 2 0,-2 0 0,-1 2 0,0 0 0,-1 0 0,1 0 0,-1 1 0,0-1 0,1 0 0,7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7T13:02:42.680"/>
    </inkml:context>
    <inkml:brush xml:id="br0">
      <inkml:brushProperty name="width" value="0.05" units="cm"/>
      <inkml:brushProperty name="height" value="0.05" units="cm"/>
      <inkml:brushProperty name="color" value="#EEB3A6"/>
      <inkml:brushProperty name="inkEffects" value="rosegold"/>
      <inkml:brushProperty name="anchorX" value="3287.59985"/>
      <inkml:brushProperty name="anchorY" value="1811.44165"/>
      <inkml:brushProperty name="scaleFactor" value="0.5"/>
    </inkml:brush>
  </inkml:definitions>
  <inkml:trace contextRef="#ctx0" brushRef="#br0">308 112 24575,'0'0'0,"-9"9"0,-2 13 0,-10-1 0,2 8 0,2 6 0,-5 6 0,3 4 0,-6 4 0,-7 2 0,5 0 0,4 1 0,7 0 0,-4-10 0,4-1 0,4 0 0,3 1 0,4 3 0,2 2 0,2 1 0,1 2 0,11-9 0,10-11 0,0 0 0,8-8 0,7-6 0,5-6 0,-5 5 0,3-2 0,1-2 0,3-3 0,3-3 0,2-2 0,2-2 0,0-1 0,1 0 0,1-1 0,-1 1 0,-10-11 0,-1 0 0,-9-10 0,1 2 0,2 2 0,-6-5 0,-6-7 0,3 3 0,-5-5 0,5 5 0,-5-4 0,6 6 0,-4-5 0,-4-5 0,4 6 0,-4-5 0,-3-4 0,-5-4 0,-4-3 0,-3-4 0,-2-2 0,-1-1 0,0 0 0,-1 0 0,0-1 0,0 1 0,1 0 0,0 0 0,0 0 0,-11 10 0,-9 11 0,-12 10 0,-7 9 0,-7 6 0,-4 4 0,-2 2 0,0 1 0,-1 0 0,0 0 0,1-1 0,1 0 0,-1 0 0,1-1 0,1 0 0,-1 0 0,0 0 0,0 0 0,10 9 0,1 2 0,10 9 0,8 9 0,9-2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6T14:39:19.332"/>
    </inkml:context>
    <inkml:brush xml:id="br0">
      <inkml:brushProperty name="width" value="0.05" units="cm"/>
      <inkml:brushProperty name="height" value="0.05" units="cm"/>
      <inkml:brushProperty name="color" value="#B4C3DA"/>
      <inkml:brushProperty name="inkEffects" value="silver"/>
      <inkml:brushProperty name="anchorX" value="2654.94629"/>
      <inkml:brushProperty name="anchorY" value="1052.22852"/>
      <inkml:brushProperty name="scaleFactor" value="0.5"/>
    </inkml:brush>
  </inkml:definitions>
  <inkml:trace contextRef="#ctx0" brushRef="#br0">1015 118 24575,'0'0'0,"-6"0"0,-10 0 0,-7 0 0,1 7 0,-4 1 0,-3 0 0,4 6 0,-1 6 0,-2-2 0,-3 5 0,-2 3 0,5 5 0,0-6 0,-2 3 0,-1-6 0,-2 2 0,-2 1 0,-1 4 0,-1-4 0,6 2 0,1-7 0,8 4 0,-2-6 0,6 3 0,-3-5 0,5 5 0,-3 3 0,-5-4 0,4 4 0,-4-4 0,5 2 0,-3 3 0,-3-4 0,-4 3 0,-3 3 0,5 3 0,-2-4 0,6 1 0,7 2 0,5 2 0,5 2 0,3 2 0,3 1 0,8-6 0,8-7 0,8-8 0,6-6 0,5-5 0,2-3 0,2-2 0,-1 0 0,1 0 0,0-1 0,-1 1 0,0 1 0,0-1 0,-1 1 0,1 0 0,-1 0 0,0 0 0,1 0 0,-1 0 0,0 0 0,0 0 0,1-7 0,-1-1 0,-7-7 0,0 1 0,-1-6 0,2 3 0,2-4 0,-6-4 0,1-4 0,-6-4 0,1-2 0,-5-2 0,-4 0 0,2 6 0,-3 1 0,4 7 0,-2-1 0,-4-1 0,5-4 0,-3-2 0,-3-3 0,5-2 0,-3-1 0,-2 0 0,-3-1 0,-3 0 0,6 7 0,-1 1 0,-1 0 0,-2-1 0,-2-2 0,-1-1 0,-2-2 0,-8 0 0,-1-2 0,-8 8 0,2 0 0,-6 8 0,-4 6 0,-5 5 0,-4 6 0,-2 3 0,5 9 0,7 9 0,8 8 0,6-1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6T14:39:33.038"/>
    </inkml:context>
    <inkml:brush xml:id="br0">
      <inkml:brushProperty name="width" value="0.05" units="cm"/>
      <inkml:brushProperty name="height" value="0.05" units="cm"/>
      <inkml:brushProperty name="color" value="#EEB3A6"/>
      <inkml:brushProperty name="inkEffects" value="rosegold"/>
      <inkml:brushProperty name="anchorX" value="3925.61792"/>
      <inkml:brushProperty name="anchorY" value="2369.31128"/>
      <inkml:brushProperty name="scaleFactor" value="0.5"/>
    </inkml:brush>
  </inkml:definitions>
  <inkml:trace contextRef="#ctx0" brushRef="#br0">676 149 24575,'0'0'0,"-7"0"0,-9 0 0,-7 0 0,-6 0 0,-5 0 0,-2 0 0,-2 8 0,-1-1 0,8 8 0,0-1 0,0-1 0,7 3 0,-2-2 0,7 5 0,-3-4 0,5 5 0,-4-3 0,5 3 0,-4-3 0,4 4 0,3 3 0,-4-3 0,4 4 0,3 2 0,-4-5 0,2 4 0,2 1 0,-5-4 0,3 2 0,-5-5 0,2 3 0,3 2 0,3 3 0,3 4 0,3 2 0,2 2 0,1 1 0,0 1 0,8-7 0,0-1 0,8-7 0,-1 1 0,4-6 0,6-5 0,4-5 0,3-3 0,3-3 0,2-2 0,1 0 0,0-1 0,1 0 0,-8 7 0,-1 2 0,0-1 0,1-1 0,2-1 0,1-2 0,2-1 0,1-2 0,0 0 0,0-7 0,-6-9 0,-1 0 0,0 2 0,1 3 0,-6-4 0,2 3 0,-6-6 0,2 3 0,2 3 0,-4-4 0,-4-4 0,1 1 0,-3-3 0,3 3 0,5-3 0,4-3 0,-4-4 0,4-3 0,-6-3 0,-5-1 0,2 6 0,-4-1 0,-3 1 0,3 6 0,-2-2 0,-2-1 0,-3-3 0,-3-2 0,-1-3 0,-2-1 0,-9 7 0,0-1 0,-8 0 0,2-2 0,-6 7 0,-5 5 0,3-1 0,-3 6 0,5-4 0,-3-3 0,-3 2 0,-3 4 0,-3 5 0,-2 4 0,-2 3 0,-2 3 0,0-7 0,0 1 0,0 1 0,0 0 0,1 3 0,-1 0 0,8 9 0,7 9 0,9 8 0,5 6 0,6 5 0,2-5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6T14:39:52.476"/>
    </inkml:context>
    <inkml:brush xml:id="br0">
      <inkml:brushProperty name="width" value="0.05" units="cm"/>
      <inkml:brushProperty name="height" value="0.05" units="cm"/>
      <inkml:brushProperty name="color" value="#CC912C"/>
      <inkml:brushProperty name="inkEffects" value="gold"/>
      <inkml:brushProperty name="anchorX" value="6677.06006"/>
      <inkml:brushProperty name="anchorY" value="4873.85645"/>
      <inkml:brushProperty name="scaleFactor" value="0.5"/>
    </inkml:brush>
  </inkml:definitions>
  <inkml:trace contextRef="#ctx0" brushRef="#br0">1 1 24575,'0'0'0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7T12:39:22.160"/>
    </inkml:context>
    <inkml:brush xml:id="br0">
      <inkml:brushProperty name="width" value="0.05" units="cm"/>
      <inkml:brushProperty name="height" value="0.05" units="cm"/>
      <inkml:brushProperty name="color" value="#B4C3DA"/>
      <inkml:brushProperty name="inkEffects" value="silver"/>
      <inkml:brushProperty name="anchorX" value="1915.58398"/>
      <inkml:brushProperty name="anchorY" value="483.31393"/>
      <inkml:brushProperty name="scaleFactor" value="0.5"/>
    </inkml:brush>
  </inkml:definitions>
  <inkml:trace contextRef="#ctx0" brushRef="#br0">848 63 24575,'0'0'0,"-9"0"0,-14 0 0,-9 0 0,-9 9 0,-7 0 0,-3 1 0,-3-3 0,-1 8 0,11 6 0,0 0 0,12 5 0,-2-4 0,-2 5 0,6 4 0,-3-5 0,-4 3 0,-4 4 0,-5 3 0,8 4 0,8 1 0,-1-6 0,8 1 0,7 0 0,5 2 0,5 2 0,4 2 0,1 1 0,2 2 0,0 0 0,0-1 0,0 2 0,0-1 0,0 0 0,-1 0 0,0 0 0,0-1 0,0 1 0,0 0 0,10 0 0,1 0 0,-1-1 0,9-8 0,-2 0 0,9-10 0,-4 2 0,-4 2 0,5-5 0,-3 3 0,6 4 0,6-6 0,7-5 0,-5 2 0,4-5 0,-8 5 0,3-5 0,4-3 0,4-5 0,4-4 0,4-3 0,2-2 0,1-1 0,1-1 0,0 1 0,1-1 0,-1-9 0,0 0 0,0-8 0,0 1 0,0 2 0,0 4 0,0 4 0,-1 3 0,-10-7 0,0 1 0,-1 1 0,3-7 0,-8-7 0,2 2 0,-9-6 0,3 4 0,3-4 0,6-4 0,-7-4 0,3 6 0,-8-4 0,4 7 0,-7-2 0,3 7 0,-5-5 0,5 6 0,-6-4 0,-5-5 0,-5-5 0,-6-3 0,-3-5 0,-3-1 0,-1-2 0,-1-1 0,0 1 0,0-1 0,0 1 0,1 0 0,-1-1 0,1 1 0,0 0 0,0 1 0,0-1 0,0 0 0,0 0 0,0 0 0,0 1 0,-10 8 0,-1 1 0,0-1 0,-9-1 0,-8 6 0,3-1 0,-8-1 0,-4-4 0,-6 7 0,-4 7 0,-3 7 0,-3 6 0,0 6 0,-1 2 0,1 2 0,-1 2 0,1-1 0,0 1 0,0-1 0,0-1 0,1 1 0,-1-1 0,0 0 0,1 0 0,-1 0 0,0 0 0,1 0 0,10-9 0,11-1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6A35EAA-ED80-4FF1-942C-82B1D483AF60}"/>
              </a:ext>
            </a:extLst>
          </p:cNvPr>
          <p:cNvSpPr/>
          <p:nvPr/>
        </p:nvSpPr>
        <p:spPr>
          <a:xfrm rot="21133683" flipH="1">
            <a:off x="977627" y="481134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415F49B-3CBC-46CF-AFB5-988852D0479E}"/>
              </a:ext>
            </a:extLst>
          </p:cNvPr>
          <p:cNvSpPr/>
          <p:nvPr/>
        </p:nvSpPr>
        <p:spPr>
          <a:xfrm rot="21133683" flipH="1">
            <a:off x="1010574" y="456230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0FF0C0-FC1A-4C5B-9FE5-09BA33FF7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6392" y="1398181"/>
            <a:ext cx="7134446" cy="2870791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989092-15F8-4341-8D94-9E799301C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0835" y="5135527"/>
            <a:ext cx="4397164" cy="1057938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7328B-E858-4921-99C2-3B0BE1724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81296-9B7B-4EF3-89B3-8B33E6070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2FE59-6CD1-4D0F-8A06-10CA2D383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139E3-FB89-4585-A22D-15851E8DE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94B498-70D2-4956-A576-83345B38D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A84CB-FF9E-43D6-8805-B4ABB520D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7EE14-0A60-428B-BC0E-A50951E0E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A9A22-BBF2-4B23-B17F-B32AC87D2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15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5CC51B-E0BE-4D50-A04A-571F8BCAE2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99550" y="692150"/>
            <a:ext cx="2254250" cy="53099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1F5607-7A89-4981-87F4-98BC7CE0A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692150"/>
            <a:ext cx="8108950" cy="53099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0D5BE-275A-42D5-BCE1-357D53FC5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25F9A-B406-4028-AC92-D12450519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70F0A-5147-4274-A0A1-BD2191794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94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C77D-9BA0-4A3B-B823-2059DC3C3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811DB-C16F-4CED-97C6-73ABD71F3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14D3C-7343-4DD7-B816-0D4D66BD6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409C8-4D7C-40EE-A12E-59CB555C7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222D5-7193-4F59-83B4-3C19E8B14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44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BEFA1-A4AB-4CF4-B02E-57AAED571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971" y="1709738"/>
            <a:ext cx="9165772" cy="296327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B406C-F19A-4393-9AD1-A300A7E45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1971" y="4875028"/>
            <a:ext cx="9165772" cy="1052623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D7AE7-47F6-4023-8D44-8BA1DAB05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B32FC-A974-44FC-9804-F871EE51D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9ADE9-F40E-4E3B-AB8D-68CB1F485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913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4D816-3E01-4EFD-AD9C-783D674DA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53D69-34A7-451D-A902-5F6CD1334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0722" y="2095500"/>
            <a:ext cx="4999077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E1E0E2-7D34-48E0-8795-546D2F00E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1056" y="2095500"/>
            <a:ext cx="5072743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005476-6B6D-4BA3-919B-5335D6429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B6D41-07E2-4F6D-BB39-217957FE7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0CA9C-BFED-484F-B765-EA8CE4B4B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26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74AD2-5208-4201-90A7-F96187619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02129"/>
            <a:ext cx="10326688" cy="11256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A3FF53-BE24-42E9-BA12-BC5863CBF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1827804"/>
            <a:ext cx="4968875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84776-6678-4D27-9BE9-5D83FC9E8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8700" y="2642191"/>
            <a:ext cx="4968875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BCA2E2-5B30-43B4-8FCD-23015451F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81054" y="1827804"/>
            <a:ext cx="5087034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A7B7A1-E670-4E7E-AEBA-340893DE8E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81054" y="2642191"/>
            <a:ext cx="5087034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44D3AE-982A-4CC3-8456-4D4B0E35D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FE3087-09F9-4436-8236-8693EA498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413CB-0E24-4F96-AF8C-EE269ACC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95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5CAD1C-D319-4A48-8DF9-50699231C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3D0181-83E0-4AB1-B372-24D6C075B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50352C-6317-4DD0-84C4-AE7DDAC5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8F340C5-9EBB-43D9-91F5-F767DBD59B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492880">
            <a:off x="2401240" y="1130240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ECC812-F2A9-46D4-9B78-6659C68ED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2671" y="1932214"/>
            <a:ext cx="6966858" cy="309154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7A37F60-69E7-41AC-BC9A-9DBC3B5772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492880">
            <a:off x="2455668" y="1103025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367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6D441F-9FBB-4F90-987A-39793DE0E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C92B1E-8D5D-45CA-9A8B-53E3B7FEC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89E71-49A9-4CE9-AD1D-780A876BC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582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4053A-B2EE-4E20-9723-6BB0BBD50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53272"/>
            <a:ext cx="3932237" cy="173272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065AB-0DF3-4C86-AB5F-EB65021F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642" y="987425"/>
            <a:ext cx="593974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D99FAE-8825-466D-9F1E-3B7BAED2C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8550"/>
            <a:ext cx="3932237" cy="350043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A6375-677F-4A58-B98D-18F3DEF8E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40F2C-7AE7-481B-856A-B3E26AE8B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7C48C-9BD9-41CB-915E-A905B8869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749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B6DE4-025D-4D93-A5D0-FB4589720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15915"/>
            <a:ext cx="3932237" cy="16700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93EE21-471F-4B7B-B7AF-192243A12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6B769-8E40-42E6-8F62-C4347B0CE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5744"/>
            <a:ext cx="3932237" cy="35032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84DC6-1AA3-4779-8EDF-F4A877508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47F83E-FAF9-43E1-95CC-6F4EDD76B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D8C7B-B211-4BAF-9C05-09CF993B0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71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AAE2DA9-9BAF-4D46-BC97-20425C5321FD}"/>
              </a:ext>
            </a:extLst>
          </p:cNvPr>
          <p:cNvSpPr/>
          <p:nvPr/>
        </p:nvSpPr>
        <p:spPr>
          <a:xfrm>
            <a:off x="372926" y="367993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68807" y="-29564"/>
                  <a:pt x="11499601" y="84193"/>
                </a:cubicBezTo>
                <a:lnTo>
                  <a:pt x="11496115" y="333210"/>
                </a:lnTo>
                <a:cubicBezTo>
                  <a:pt x="11496285" y="48943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489E99-8A12-4C4F-92F9-95B01D814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4" y="558209"/>
            <a:ext cx="10333075" cy="1414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1B211-A6C3-4384-AA0B-7A8561A53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0726" y="2089298"/>
            <a:ext cx="10333074" cy="382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07E98-5ED3-41C2-BC39-EA8FB826AB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7834" y="6356350"/>
            <a:ext cx="2604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fld id="{C1691109-F4F8-4597-962C-A4F4B7960636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93049-EC55-4ABD-8F77-F5A84AE384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56153" y="6356350"/>
            <a:ext cx="34441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B6DF-CCDC-4ED0-A4B2-1512B668F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0263" y="6356350"/>
            <a:ext cx="523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2D2C6CA-56BB-4A08-A1E2-342F83955EDB}"/>
              </a:ext>
            </a:extLst>
          </p:cNvPr>
          <p:cNvSpPr/>
          <p:nvPr/>
        </p:nvSpPr>
        <p:spPr>
          <a:xfrm>
            <a:off x="403284" y="389461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5500 h 6255974"/>
              <a:gd name="connsiteX1" fmla="*/ 11263634 w 11499601"/>
              <a:gd name="connsiteY1" fmla="*/ 16394 h 6255974"/>
              <a:gd name="connsiteX2" fmla="*/ 11499601 w 11499601"/>
              <a:gd name="connsiteY2" fmla="*/ 64794 h 6255974"/>
              <a:gd name="connsiteX3" fmla="*/ 11496115 w 11499601"/>
              <a:gd name="connsiteY3" fmla="*/ 338710 h 6255974"/>
              <a:gd name="connsiteX4" fmla="*/ 11496626 w 11499601"/>
              <a:gd name="connsiteY4" fmla="*/ 807372 h 6255974"/>
              <a:gd name="connsiteX5" fmla="*/ 11482477 w 11499601"/>
              <a:gd name="connsiteY5" fmla="*/ 1840079 h 6255974"/>
              <a:gd name="connsiteX6" fmla="*/ 11478714 w 11499601"/>
              <a:gd name="connsiteY6" fmla="*/ 3525714 h 6255974"/>
              <a:gd name="connsiteX7" fmla="*/ 11419375 w 11499601"/>
              <a:gd name="connsiteY7" fmla="*/ 5987933 h 6255974"/>
              <a:gd name="connsiteX8" fmla="*/ 5959453 w 11499601"/>
              <a:gd name="connsiteY8" fmla="*/ 5978886 h 6255974"/>
              <a:gd name="connsiteX9" fmla="*/ 4858766 w 11499601"/>
              <a:gd name="connsiteY9" fmla="*/ 6005062 h 6255974"/>
              <a:gd name="connsiteX10" fmla="*/ 3239306 w 11499601"/>
              <a:gd name="connsiteY10" fmla="*/ 5978241 h 6255974"/>
              <a:gd name="connsiteX11" fmla="*/ 3217554 w 11499601"/>
              <a:gd name="connsiteY11" fmla="*/ 6011412 h 6255974"/>
              <a:gd name="connsiteX12" fmla="*/ 3219866 w 11499601"/>
              <a:gd name="connsiteY12" fmla="*/ 6255974 h 6255974"/>
              <a:gd name="connsiteX13" fmla="*/ 2870715 w 11499601"/>
              <a:gd name="connsiteY13" fmla="*/ 6061661 h 6255974"/>
              <a:gd name="connsiteX14" fmla="*/ 2785655 w 11499601"/>
              <a:gd name="connsiteY14" fmla="*/ 5978241 h 6255974"/>
              <a:gd name="connsiteX15" fmla="*/ 2301504 w 11499601"/>
              <a:gd name="connsiteY15" fmla="*/ 5973147 h 6255974"/>
              <a:gd name="connsiteX16" fmla="*/ 666073 w 11499601"/>
              <a:gd name="connsiteY16" fmla="*/ 5964071 h 6255974"/>
              <a:gd name="connsiteX17" fmla="*/ 94741 w 11499601"/>
              <a:gd name="connsiteY17" fmla="*/ 5962915 h 6255974"/>
              <a:gd name="connsiteX18" fmla="*/ 37859 w 11499601"/>
              <a:gd name="connsiteY18" fmla="*/ 5881560 h 6255974"/>
              <a:gd name="connsiteX19" fmla="*/ 28975 w 11499601"/>
              <a:gd name="connsiteY19" fmla="*/ 2612388 h 6255974"/>
              <a:gd name="connsiteX20" fmla="*/ 33539 w 11499601"/>
              <a:gd name="connsiteY20" fmla="*/ 65360 h 6255974"/>
              <a:gd name="connsiteX21" fmla="*/ 39830 w 11499601"/>
              <a:gd name="connsiteY21" fmla="*/ 47528 h 6255974"/>
              <a:gd name="connsiteX22" fmla="*/ 88659 w 11499601"/>
              <a:gd name="connsiteY22" fmla="*/ 42782 h 6255974"/>
              <a:gd name="connsiteX23" fmla="*/ 301554 w 11499601"/>
              <a:gd name="connsiteY23" fmla="*/ 42782 h 6255974"/>
              <a:gd name="connsiteX24" fmla="*/ 416464 w 11499601"/>
              <a:gd name="connsiteY24" fmla="*/ 36225 h 6255974"/>
              <a:gd name="connsiteX25" fmla="*/ 907723 w 11499601"/>
              <a:gd name="connsiteY25" fmla="*/ 29769 h 6255974"/>
              <a:gd name="connsiteX26" fmla="*/ 3989089 w 11499601"/>
              <a:gd name="connsiteY26" fmla="*/ 35153 h 6255974"/>
              <a:gd name="connsiteX27" fmla="*/ 9680053 w 11499601"/>
              <a:gd name="connsiteY27" fmla="*/ 5500 h 62559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5929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1172 w 11499601"/>
              <a:gd name="connsiteY3" fmla="*/ 31329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83635" y="5293"/>
                  <a:pt x="11499601" y="39374"/>
                </a:cubicBezTo>
                <a:lnTo>
                  <a:pt x="11491172" y="313290"/>
                </a:lnTo>
                <a:cubicBezTo>
                  <a:pt x="11491342" y="46951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643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b="1" kern="1200" spc="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SzPct val="73000"/>
        <a:buFontTx/>
        <a:buNone/>
        <a:defRPr sz="3200" b="1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18288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800" b="1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4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182880" algn="l" defTabSz="914400" rtl="0" eaLnBrk="1" latinLnBrk="0" hangingPunct="1">
        <a:lnSpc>
          <a:spcPct val="100000"/>
        </a:lnSpc>
        <a:spcBef>
          <a:spcPts val="500"/>
        </a:spcBef>
        <a:buSzPct val="73000"/>
        <a:buFont typeface="Arial" panose="020B0604020202020204" pitchFamily="34" charset="0"/>
        <a:buChar char="•"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hvoices.live/category/racis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12.xml"/><Relationship Id="rId3" Type="http://schemas.openxmlformats.org/officeDocument/2006/relationships/image" Target="../media/image13.svg"/><Relationship Id="rId7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6" Type="http://schemas.openxmlformats.org/officeDocument/2006/relationships/customXml" Target="../ink/ink11.xml"/><Relationship Id="rId5" Type="http://schemas.openxmlformats.org/officeDocument/2006/relationships/image" Target="../media/image16.png"/><Relationship Id="rId4" Type="http://schemas.openxmlformats.org/officeDocument/2006/relationships/customXml" Target="../ink/ink10.xml"/><Relationship Id="rId9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community-png/download/24457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pngimg.com/png/88553-emoticon-area-text-smiley-question-mark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customXml" Target="../ink/ink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9.xml"/><Relationship Id="rId1" Type="http://schemas.openxmlformats.org/officeDocument/2006/relationships/video" Target="https://www.youtube.com/embed/WODT1lSU8u8?start=11&amp;feature=oembed" TargetMode="External"/><Relationship Id="rId5" Type="http://schemas.openxmlformats.org/officeDocument/2006/relationships/image" Target="../media/image11.png"/><Relationship Id="rId4" Type="http://schemas.openxmlformats.org/officeDocument/2006/relationships/customXml" Target="../ink/ink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hoosingdemocracy.blogspot.com/2012/01/remember-dr-martin-luther-king-jr.html" TargetMode="Externa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png"/><Relationship Id="rId4" Type="http://schemas.openxmlformats.org/officeDocument/2006/relationships/customXml" Target="../ink/ink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reeform: Shape 24">
            <a:extLst>
              <a:ext uri="{FF2B5EF4-FFF2-40B4-BE49-F238E27FC236}">
                <a16:creationId xmlns:a16="http://schemas.microsoft.com/office/drawing/2014/main" id="{96A35EAA-ED80-4FF1-942C-82B1D483AF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977627" y="481134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26">
            <a:extLst>
              <a:ext uri="{FF2B5EF4-FFF2-40B4-BE49-F238E27FC236}">
                <a16:creationId xmlns:a16="http://schemas.microsoft.com/office/drawing/2014/main" id="{D415F49B-3CBC-46CF-AFB5-988852D047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1010574" y="456230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 useBgFill="1">
        <p:nvSpPr>
          <p:cNvPr id="43" name="Rectangle 28">
            <a:extLst>
              <a:ext uri="{FF2B5EF4-FFF2-40B4-BE49-F238E27FC236}">
                <a16:creationId xmlns:a16="http://schemas.microsoft.com/office/drawing/2014/main" id="{2EE70287-9BFB-4026-B3EA-77CEE0CA7C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: Shape 30">
            <a:extLst>
              <a:ext uri="{FF2B5EF4-FFF2-40B4-BE49-F238E27FC236}">
                <a16:creationId xmlns:a16="http://schemas.microsoft.com/office/drawing/2014/main" id="{C92F3533-3015-4636-9252-BFE9FD1982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080246" flipH="1">
            <a:off x="1841199" y="171736"/>
            <a:ext cx="7166574" cy="5513680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59010"/>
              <a:gd name="connsiteY0" fmla="*/ 725435 h 725435"/>
              <a:gd name="connsiteX1" fmla="*/ 408106 w 959010"/>
              <a:gd name="connsiteY1" fmla="*/ 662779 h 725435"/>
              <a:gd name="connsiteX2" fmla="*/ 805685 w 959010"/>
              <a:gd name="connsiteY2" fmla="*/ 523410 h 725435"/>
              <a:gd name="connsiteX3" fmla="*/ 954560 w 959010"/>
              <a:gd name="connsiteY3" fmla="*/ 257282 h 725435"/>
              <a:gd name="connsiteX4" fmla="*/ 674525 w 959010"/>
              <a:gd name="connsiteY4" fmla="*/ 5631 h 725435"/>
              <a:gd name="connsiteX5" fmla="*/ 15300 w 959010"/>
              <a:gd name="connsiteY5" fmla="*/ 246614 h 725435"/>
              <a:gd name="connsiteX6" fmla="*/ 217325 w 959010"/>
              <a:gd name="connsiteY6" fmla="*/ 650664 h 725435"/>
              <a:gd name="connsiteX7" fmla="*/ 284667 w 959010"/>
              <a:gd name="connsiteY7" fmla="*/ 725435 h 725435"/>
              <a:gd name="connsiteX0" fmla="*/ 284667 w 967667"/>
              <a:gd name="connsiteY0" fmla="*/ 725435 h 725435"/>
              <a:gd name="connsiteX1" fmla="*/ 408106 w 967667"/>
              <a:gd name="connsiteY1" fmla="*/ 662779 h 725435"/>
              <a:gd name="connsiteX2" fmla="*/ 868683 w 967667"/>
              <a:gd name="connsiteY2" fmla="*/ 556279 h 725435"/>
              <a:gd name="connsiteX3" fmla="*/ 954560 w 967667"/>
              <a:gd name="connsiteY3" fmla="*/ 257282 h 725435"/>
              <a:gd name="connsiteX4" fmla="*/ 674525 w 967667"/>
              <a:gd name="connsiteY4" fmla="*/ 5631 h 725435"/>
              <a:gd name="connsiteX5" fmla="*/ 15300 w 967667"/>
              <a:gd name="connsiteY5" fmla="*/ 246614 h 725435"/>
              <a:gd name="connsiteX6" fmla="*/ 217325 w 967667"/>
              <a:gd name="connsiteY6" fmla="*/ 650664 h 725435"/>
              <a:gd name="connsiteX7" fmla="*/ 284667 w 967667"/>
              <a:gd name="connsiteY7" fmla="*/ 725435 h 725435"/>
              <a:gd name="connsiteX0" fmla="*/ 284667 w 966979"/>
              <a:gd name="connsiteY0" fmla="*/ 685615 h 685615"/>
              <a:gd name="connsiteX1" fmla="*/ 408106 w 966979"/>
              <a:gd name="connsiteY1" fmla="*/ 622959 h 685615"/>
              <a:gd name="connsiteX2" fmla="*/ 868683 w 966979"/>
              <a:gd name="connsiteY2" fmla="*/ 516459 h 685615"/>
              <a:gd name="connsiteX3" fmla="*/ 954560 w 966979"/>
              <a:gd name="connsiteY3" fmla="*/ 217462 h 685615"/>
              <a:gd name="connsiteX4" fmla="*/ 684112 w 966979"/>
              <a:gd name="connsiteY4" fmla="*/ 9636 h 685615"/>
              <a:gd name="connsiteX5" fmla="*/ 15300 w 966979"/>
              <a:gd name="connsiteY5" fmla="*/ 206794 h 685615"/>
              <a:gd name="connsiteX6" fmla="*/ 217325 w 966979"/>
              <a:gd name="connsiteY6" fmla="*/ 610844 h 685615"/>
              <a:gd name="connsiteX7" fmla="*/ 284667 w 966979"/>
              <a:gd name="connsiteY7" fmla="*/ 685615 h 685615"/>
              <a:gd name="connsiteX0" fmla="*/ 283787 w 966099"/>
              <a:gd name="connsiteY0" fmla="*/ 685615 h 685615"/>
              <a:gd name="connsiteX1" fmla="*/ 407226 w 966099"/>
              <a:gd name="connsiteY1" fmla="*/ 622959 h 685615"/>
              <a:gd name="connsiteX2" fmla="*/ 867803 w 966099"/>
              <a:gd name="connsiteY2" fmla="*/ 516459 h 685615"/>
              <a:gd name="connsiteX3" fmla="*/ 953680 w 966099"/>
              <a:gd name="connsiteY3" fmla="*/ 217462 h 685615"/>
              <a:gd name="connsiteX4" fmla="*/ 683232 w 966099"/>
              <a:gd name="connsiteY4" fmla="*/ 9636 h 685615"/>
              <a:gd name="connsiteX5" fmla="*/ 14420 w 966099"/>
              <a:gd name="connsiteY5" fmla="*/ 206794 h 685615"/>
              <a:gd name="connsiteX6" fmla="*/ 221923 w 966099"/>
              <a:gd name="connsiteY6" fmla="*/ 610844 h 685615"/>
              <a:gd name="connsiteX7" fmla="*/ 283787 w 966099"/>
              <a:gd name="connsiteY7" fmla="*/ 685615 h 685615"/>
              <a:gd name="connsiteX0" fmla="*/ 282418 w 966099"/>
              <a:gd name="connsiteY0" fmla="*/ 671920 h 671920"/>
              <a:gd name="connsiteX1" fmla="*/ 407226 w 966099"/>
              <a:gd name="connsiteY1" fmla="*/ 622959 h 671920"/>
              <a:gd name="connsiteX2" fmla="*/ 867803 w 966099"/>
              <a:gd name="connsiteY2" fmla="*/ 516459 h 671920"/>
              <a:gd name="connsiteX3" fmla="*/ 953680 w 966099"/>
              <a:gd name="connsiteY3" fmla="*/ 217462 h 671920"/>
              <a:gd name="connsiteX4" fmla="*/ 683232 w 966099"/>
              <a:gd name="connsiteY4" fmla="*/ 9636 h 671920"/>
              <a:gd name="connsiteX5" fmla="*/ 14420 w 966099"/>
              <a:gd name="connsiteY5" fmla="*/ 206794 h 671920"/>
              <a:gd name="connsiteX6" fmla="*/ 221923 w 966099"/>
              <a:gd name="connsiteY6" fmla="*/ 610844 h 671920"/>
              <a:gd name="connsiteX7" fmla="*/ 282418 w 966099"/>
              <a:gd name="connsiteY7" fmla="*/ 671920 h 671920"/>
              <a:gd name="connsiteX0" fmla="*/ 282418 w 966099"/>
              <a:gd name="connsiteY0" fmla="*/ 671920 h 672429"/>
              <a:gd name="connsiteX1" fmla="*/ 338878 w 966099"/>
              <a:gd name="connsiteY1" fmla="*/ 639121 h 672429"/>
              <a:gd name="connsiteX2" fmla="*/ 407226 w 966099"/>
              <a:gd name="connsiteY2" fmla="*/ 622959 h 672429"/>
              <a:gd name="connsiteX3" fmla="*/ 867803 w 966099"/>
              <a:gd name="connsiteY3" fmla="*/ 516459 h 672429"/>
              <a:gd name="connsiteX4" fmla="*/ 953680 w 966099"/>
              <a:gd name="connsiteY4" fmla="*/ 217462 h 672429"/>
              <a:gd name="connsiteX5" fmla="*/ 683232 w 966099"/>
              <a:gd name="connsiteY5" fmla="*/ 9636 h 672429"/>
              <a:gd name="connsiteX6" fmla="*/ 14420 w 966099"/>
              <a:gd name="connsiteY6" fmla="*/ 206794 h 672429"/>
              <a:gd name="connsiteX7" fmla="*/ 221923 w 966099"/>
              <a:gd name="connsiteY7" fmla="*/ 610844 h 672429"/>
              <a:gd name="connsiteX8" fmla="*/ 282418 w 966099"/>
              <a:gd name="connsiteY8" fmla="*/ 671920 h 672429"/>
              <a:gd name="connsiteX0" fmla="*/ 282418 w 966099"/>
              <a:gd name="connsiteY0" fmla="*/ 671920 h 672356"/>
              <a:gd name="connsiteX1" fmla="*/ 337508 w 966099"/>
              <a:gd name="connsiteY1" fmla="*/ 633643 h 672356"/>
              <a:gd name="connsiteX2" fmla="*/ 407226 w 966099"/>
              <a:gd name="connsiteY2" fmla="*/ 622959 h 672356"/>
              <a:gd name="connsiteX3" fmla="*/ 867803 w 966099"/>
              <a:gd name="connsiteY3" fmla="*/ 516459 h 672356"/>
              <a:gd name="connsiteX4" fmla="*/ 953680 w 966099"/>
              <a:gd name="connsiteY4" fmla="*/ 217462 h 672356"/>
              <a:gd name="connsiteX5" fmla="*/ 683232 w 966099"/>
              <a:gd name="connsiteY5" fmla="*/ 9636 h 672356"/>
              <a:gd name="connsiteX6" fmla="*/ 14420 w 966099"/>
              <a:gd name="connsiteY6" fmla="*/ 206794 h 672356"/>
              <a:gd name="connsiteX7" fmla="*/ 221923 w 966099"/>
              <a:gd name="connsiteY7" fmla="*/ 610844 h 672356"/>
              <a:gd name="connsiteX8" fmla="*/ 282418 w 966099"/>
              <a:gd name="connsiteY8" fmla="*/ 671920 h 672356"/>
              <a:gd name="connsiteX0" fmla="*/ 282418 w 966099"/>
              <a:gd name="connsiteY0" fmla="*/ 671920 h 671920"/>
              <a:gd name="connsiteX1" fmla="*/ 337508 w 966099"/>
              <a:gd name="connsiteY1" fmla="*/ 633643 h 671920"/>
              <a:gd name="connsiteX2" fmla="*/ 407226 w 966099"/>
              <a:gd name="connsiteY2" fmla="*/ 622959 h 671920"/>
              <a:gd name="connsiteX3" fmla="*/ 867803 w 966099"/>
              <a:gd name="connsiteY3" fmla="*/ 516459 h 671920"/>
              <a:gd name="connsiteX4" fmla="*/ 953680 w 966099"/>
              <a:gd name="connsiteY4" fmla="*/ 217462 h 671920"/>
              <a:gd name="connsiteX5" fmla="*/ 683232 w 966099"/>
              <a:gd name="connsiteY5" fmla="*/ 9636 h 671920"/>
              <a:gd name="connsiteX6" fmla="*/ 14420 w 966099"/>
              <a:gd name="connsiteY6" fmla="*/ 206794 h 671920"/>
              <a:gd name="connsiteX7" fmla="*/ 221923 w 966099"/>
              <a:gd name="connsiteY7" fmla="*/ 610844 h 671920"/>
              <a:gd name="connsiteX8" fmla="*/ 282418 w 966099"/>
              <a:gd name="connsiteY8" fmla="*/ 671920 h 671920"/>
              <a:gd name="connsiteX0" fmla="*/ 282418 w 965409"/>
              <a:gd name="connsiteY0" fmla="*/ 671920 h 671920"/>
              <a:gd name="connsiteX1" fmla="*/ 337508 w 965409"/>
              <a:gd name="connsiteY1" fmla="*/ 633643 h 671920"/>
              <a:gd name="connsiteX2" fmla="*/ 434616 w 965409"/>
              <a:gd name="connsiteY2" fmla="*/ 627068 h 671920"/>
              <a:gd name="connsiteX3" fmla="*/ 867803 w 965409"/>
              <a:gd name="connsiteY3" fmla="*/ 516459 h 671920"/>
              <a:gd name="connsiteX4" fmla="*/ 953680 w 965409"/>
              <a:gd name="connsiteY4" fmla="*/ 217462 h 671920"/>
              <a:gd name="connsiteX5" fmla="*/ 683232 w 965409"/>
              <a:gd name="connsiteY5" fmla="*/ 9636 h 671920"/>
              <a:gd name="connsiteX6" fmla="*/ 14420 w 965409"/>
              <a:gd name="connsiteY6" fmla="*/ 206794 h 671920"/>
              <a:gd name="connsiteX7" fmla="*/ 221923 w 965409"/>
              <a:gd name="connsiteY7" fmla="*/ 610844 h 671920"/>
              <a:gd name="connsiteX8" fmla="*/ 282418 w 965409"/>
              <a:gd name="connsiteY8" fmla="*/ 671920 h 671920"/>
              <a:gd name="connsiteX0" fmla="*/ 282418 w 965409"/>
              <a:gd name="connsiteY0" fmla="*/ 671920 h 671920"/>
              <a:gd name="connsiteX1" fmla="*/ 337508 w 965409"/>
              <a:gd name="connsiteY1" fmla="*/ 633643 h 671920"/>
              <a:gd name="connsiteX2" fmla="*/ 434616 w 965409"/>
              <a:gd name="connsiteY2" fmla="*/ 627068 h 671920"/>
              <a:gd name="connsiteX3" fmla="*/ 867803 w 965409"/>
              <a:gd name="connsiteY3" fmla="*/ 516459 h 671920"/>
              <a:gd name="connsiteX4" fmla="*/ 953680 w 965409"/>
              <a:gd name="connsiteY4" fmla="*/ 217462 h 671920"/>
              <a:gd name="connsiteX5" fmla="*/ 683232 w 965409"/>
              <a:gd name="connsiteY5" fmla="*/ 9636 h 671920"/>
              <a:gd name="connsiteX6" fmla="*/ 14420 w 965409"/>
              <a:gd name="connsiteY6" fmla="*/ 206794 h 671920"/>
              <a:gd name="connsiteX7" fmla="*/ 221923 w 965409"/>
              <a:gd name="connsiteY7" fmla="*/ 610844 h 671920"/>
              <a:gd name="connsiteX8" fmla="*/ 282418 w 965409"/>
              <a:gd name="connsiteY8" fmla="*/ 671920 h 671920"/>
              <a:gd name="connsiteX0" fmla="*/ 282418 w 965409"/>
              <a:gd name="connsiteY0" fmla="*/ 671920 h 671920"/>
              <a:gd name="connsiteX1" fmla="*/ 337508 w 965409"/>
              <a:gd name="connsiteY1" fmla="*/ 633643 h 671920"/>
              <a:gd name="connsiteX2" fmla="*/ 434616 w 965409"/>
              <a:gd name="connsiteY2" fmla="*/ 627068 h 671920"/>
              <a:gd name="connsiteX3" fmla="*/ 867803 w 965409"/>
              <a:gd name="connsiteY3" fmla="*/ 516459 h 671920"/>
              <a:gd name="connsiteX4" fmla="*/ 953680 w 965409"/>
              <a:gd name="connsiteY4" fmla="*/ 217462 h 671920"/>
              <a:gd name="connsiteX5" fmla="*/ 683232 w 965409"/>
              <a:gd name="connsiteY5" fmla="*/ 9636 h 671920"/>
              <a:gd name="connsiteX6" fmla="*/ 14420 w 965409"/>
              <a:gd name="connsiteY6" fmla="*/ 206794 h 671920"/>
              <a:gd name="connsiteX7" fmla="*/ 221923 w 965409"/>
              <a:gd name="connsiteY7" fmla="*/ 610844 h 671920"/>
              <a:gd name="connsiteX8" fmla="*/ 282418 w 965409"/>
              <a:gd name="connsiteY8" fmla="*/ 671920 h 671920"/>
              <a:gd name="connsiteX0" fmla="*/ 282418 w 965343"/>
              <a:gd name="connsiteY0" fmla="*/ 671920 h 671920"/>
              <a:gd name="connsiteX1" fmla="*/ 337508 w 965343"/>
              <a:gd name="connsiteY1" fmla="*/ 633643 h 671920"/>
              <a:gd name="connsiteX2" fmla="*/ 437355 w 965343"/>
              <a:gd name="connsiteY2" fmla="*/ 631177 h 671920"/>
              <a:gd name="connsiteX3" fmla="*/ 867803 w 965343"/>
              <a:gd name="connsiteY3" fmla="*/ 516459 h 671920"/>
              <a:gd name="connsiteX4" fmla="*/ 953680 w 965343"/>
              <a:gd name="connsiteY4" fmla="*/ 217462 h 671920"/>
              <a:gd name="connsiteX5" fmla="*/ 683232 w 965343"/>
              <a:gd name="connsiteY5" fmla="*/ 9636 h 671920"/>
              <a:gd name="connsiteX6" fmla="*/ 14420 w 965343"/>
              <a:gd name="connsiteY6" fmla="*/ 206794 h 671920"/>
              <a:gd name="connsiteX7" fmla="*/ 221923 w 965343"/>
              <a:gd name="connsiteY7" fmla="*/ 610844 h 671920"/>
              <a:gd name="connsiteX8" fmla="*/ 282418 w 965343"/>
              <a:gd name="connsiteY8" fmla="*/ 671920 h 671920"/>
              <a:gd name="connsiteX0" fmla="*/ 282418 w 964893"/>
              <a:gd name="connsiteY0" fmla="*/ 664870 h 664870"/>
              <a:gd name="connsiteX1" fmla="*/ 337508 w 964893"/>
              <a:gd name="connsiteY1" fmla="*/ 626593 h 664870"/>
              <a:gd name="connsiteX2" fmla="*/ 437355 w 964893"/>
              <a:gd name="connsiteY2" fmla="*/ 624127 h 664870"/>
              <a:gd name="connsiteX3" fmla="*/ 867803 w 964893"/>
              <a:gd name="connsiteY3" fmla="*/ 509409 h 664870"/>
              <a:gd name="connsiteX4" fmla="*/ 953680 w 964893"/>
              <a:gd name="connsiteY4" fmla="*/ 210412 h 664870"/>
              <a:gd name="connsiteX5" fmla="*/ 689605 w 964893"/>
              <a:gd name="connsiteY5" fmla="*/ 10843 h 664870"/>
              <a:gd name="connsiteX6" fmla="*/ 14420 w 964893"/>
              <a:gd name="connsiteY6" fmla="*/ 199744 h 664870"/>
              <a:gd name="connsiteX7" fmla="*/ 221923 w 964893"/>
              <a:gd name="connsiteY7" fmla="*/ 603794 h 664870"/>
              <a:gd name="connsiteX8" fmla="*/ 282418 w 964893"/>
              <a:gd name="connsiteY8" fmla="*/ 664870 h 664870"/>
              <a:gd name="connsiteX0" fmla="*/ 288372 w 970847"/>
              <a:gd name="connsiteY0" fmla="*/ 654213 h 654213"/>
              <a:gd name="connsiteX1" fmla="*/ 343462 w 970847"/>
              <a:gd name="connsiteY1" fmla="*/ 615936 h 654213"/>
              <a:gd name="connsiteX2" fmla="*/ 443309 w 970847"/>
              <a:gd name="connsiteY2" fmla="*/ 613470 h 654213"/>
              <a:gd name="connsiteX3" fmla="*/ 873757 w 970847"/>
              <a:gd name="connsiteY3" fmla="*/ 498752 h 654213"/>
              <a:gd name="connsiteX4" fmla="*/ 959634 w 970847"/>
              <a:gd name="connsiteY4" fmla="*/ 199755 h 654213"/>
              <a:gd name="connsiteX5" fmla="*/ 695559 w 970847"/>
              <a:gd name="connsiteY5" fmla="*/ 186 h 654213"/>
              <a:gd name="connsiteX6" fmla="*/ 13395 w 970847"/>
              <a:gd name="connsiteY6" fmla="*/ 233317 h 654213"/>
              <a:gd name="connsiteX7" fmla="*/ 227877 w 970847"/>
              <a:gd name="connsiteY7" fmla="*/ 593137 h 654213"/>
              <a:gd name="connsiteX8" fmla="*/ 288372 w 970847"/>
              <a:gd name="connsiteY8" fmla="*/ 654213 h 654213"/>
              <a:gd name="connsiteX0" fmla="*/ 291425 w 973900"/>
              <a:gd name="connsiteY0" fmla="*/ 654213 h 654213"/>
              <a:gd name="connsiteX1" fmla="*/ 346515 w 973900"/>
              <a:gd name="connsiteY1" fmla="*/ 615936 h 654213"/>
              <a:gd name="connsiteX2" fmla="*/ 446362 w 973900"/>
              <a:gd name="connsiteY2" fmla="*/ 613470 h 654213"/>
              <a:gd name="connsiteX3" fmla="*/ 876810 w 973900"/>
              <a:gd name="connsiteY3" fmla="*/ 498752 h 654213"/>
              <a:gd name="connsiteX4" fmla="*/ 962687 w 973900"/>
              <a:gd name="connsiteY4" fmla="*/ 199755 h 654213"/>
              <a:gd name="connsiteX5" fmla="*/ 698612 w 973900"/>
              <a:gd name="connsiteY5" fmla="*/ 186 h 654213"/>
              <a:gd name="connsiteX6" fmla="*/ 16448 w 973900"/>
              <a:gd name="connsiteY6" fmla="*/ 233317 h 654213"/>
              <a:gd name="connsiteX7" fmla="*/ 230930 w 973900"/>
              <a:gd name="connsiteY7" fmla="*/ 593137 h 654213"/>
              <a:gd name="connsiteX8" fmla="*/ 291425 w 973900"/>
              <a:gd name="connsiteY8" fmla="*/ 654213 h 654213"/>
              <a:gd name="connsiteX0" fmla="*/ 291425 w 973900"/>
              <a:gd name="connsiteY0" fmla="*/ 655114 h 655114"/>
              <a:gd name="connsiteX1" fmla="*/ 346515 w 973900"/>
              <a:gd name="connsiteY1" fmla="*/ 616837 h 655114"/>
              <a:gd name="connsiteX2" fmla="*/ 446362 w 973900"/>
              <a:gd name="connsiteY2" fmla="*/ 614371 h 655114"/>
              <a:gd name="connsiteX3" fmla="*/ 876810 w 973900"/>
              <a:gd name="connsiteY3" fmla="*/ 499653 h 655114"/>
              <a:gd name="connsiteX4" fmla="*/ 962687 w 973900"/>
              <a:gd name="connsiteY4" fmla="*/ 200656 h 655114"/>
              <a:gd name="connsiteX5" fmla="*/ 698612 w 973900"/>
              <a:gd name="connsiteY5" fmla="*/ 1087 h 655114"/>
              <a:gd name="connsiteX6" fmla="*/ 16448 w 973900"/>
              <a:gd name="connsiteY6" fmla="*/ 234218 h 655114"/>
              <a:gd name="connsiteX7" fmla="*/ 230930 w 973900"/>
              <a:gd name="connsiteY7" fmla="*/ 594038 h 655114"/>
              <a:gd name="connsiteX8" fmla="*/ 291425 w 973900"/>
              <a:gd name="connsiteY8" fmla="*/ 655114 h 655114"/>
              <a:gd name="connsiteX0" fmla="*/ 291425 w 975164"/>
              <a:gd name="connsiteY0" fmla="*/ 647870 h 647870"/>
              <a:gd name="connsiteX1" fmla="*/ 346515 w 975164"/>
              <a:gd name="connsiteY1" fmla="*/ 609593 h 647870"/>
              <a:gd name="connsiteX2" fmla="*/ 446362 w 975164"/>
              <a:gd name="connsiteY2" fmla="*/ 607127 h 647870"/>
              <a:gd name="connsiteX3" fmla="*/ 876810 w 975164"/>
              <a:gd name="connsiteY3" fmla="*/ 492409 h 647870"/>
              <a:gd name="connsiteX4" fmla="*/ 962687 w 975164"/>
              <a:gd name="connsiteY4" fmla="*/ 193412 h 647870"/>
              <a:gd name="connsiteX5" fmla="*/ 680730 w 975164"/>
              <a:gd name="connsiteY5" fmla="*/ 1283 h 647870"/>
              <a:gd name="connsiteX6" fmla="*/ 16448 w 975164"/>
              <a:gd name="connsiteY6" fmla="*/ 226974 h 647870"/>
              <a:gd name="connsiteX7" fmla="*/ 230930 w 975164"/>
              <a:gd name="connsiteY7" fmla="*/ 586794 h 647870"/>
              <a:gd name="connsiteX8" fmla="*/ 291425 w 975164"/>
              <a:gd name="connsiteY8" fmla="*/ 647870 h 647870"/>
              <a:gd name="connsiteX0" fmla="*/ 291425 w 975164"/>
              <a:gd name="connsiteY0" fmla="*/ 651964 h 651964"/>
              <a:gd name="connsiteX1" fmla="*/ 346515 w 975164"/>
              <a:gd name="connsiteY1" fmla="*/ 613687 h 651964"/>
              <a:gd name="connsiteX2" fmla="*/ 446362 w 975164"/>
              <a:gd name="connsiteY2" fmla="*/ 611221 h 651964"/>
              <a:gd name="connsiteX3" fmla="*/ 876810 w 975164"/>
              <a:gd name="connsiteY3" fmla="*/ 496503 h 651964"/>
              <a:gd name="connsiteX4" fmla="*/ 962687 w 975164"/>
              <a:gd name="connsiteY4" fmla="*/ 197506 h 651964"/>
              <a:gd name="connsiteX5" fmla="*/ 680730 w 975164"/>
              <a:gd name="connsiteY5" fmla="*/ 5377 h 651964"/>
              <a:gd name="connsiteX6" fmla="*/ 218522 w 975164"/>
              <a:gd name="connsiteY6" fmla="*/ 68738 h 651964"/>
              <a:gd name="connsiteX7" fmla="*/ 16448 w 975164"/>
              <a:gd name="connsiteY7" fmla="*/ 231068 h 651964"/>
              <a:gd name="connsiteX8" fmla="*/ 230930 w 975164"/>
              <a:gd name="connsiteY8" fmla="*/ 590888 h 651964"/>
              <a:gd name="connsiteX9" fmla="*/ 291425 w 975164"/>
              <a:gd name="connsiteY9" fmla="*/ 651964 h 651964"/>
              <a:gd name="connsiteX0" fmla="*/ 291425 w 975164"/>
              <a:gd name="connsiteY0" fmla="*/ 651964 h 651964"/>
              <a:gd name="connsiteX1" fmla="*/ 346515 w 975164"/>
              <a:gd name="connsiteY1" fmla="*/ 613687 h 651964"/>
              <a:gd name="connsiteX2" fmla="*/ 446362 w 975164"/>
              <a:gd name="connsiteY2" fmla="*/ 611221 h 651964"/>
              <a:gd name="connsiteX3" fmla="*/ 876810 w 975164"/>
              <a:gd name="connsiteY3" fmla="*/ 496503 h 651964"/>
              <a:gd name="connsiteX4" fmla="*/ 962687 w 975164"/>
              <a:gd name="connsiteY4" fmla="*/ 197506 h 651964"/>
              <a:gd name="connsiteX5" fmla="*/ 680730 w 975164"/>
              <a:gd name="connsiteY5" fmla="*/ 5377 h 651964"/>
              <a:gd name="connsiteX6" fmla="*/ 218522 w 975164"/>
              <a:gd name="connsiteY6" fmla="*/ 68738 h 651964"/>
              <a:gd name="connsiteX7" fmla="*/ 16448 w 975164"/>
              <a:gd name="connsiteY7" fmla="*/ 231068 h 651964"/>
              <a:gd name="connsiteX8" fmla="*/ 230930 w 975164"/>
              <a:gd name="connsiteY8" fmla="*/ 590888 h 651964"/>
              <a:gd name="connsiteX9" fmla="*/ 291425 w 975164"/>
              <a:gd name="connsiteY9" fmla="*/ 651964 h 651964"/>
              <a:gd name="connsiteX0" fmla="*/ 291425 w 975164"/>
              <a:gd name="connsiteY0" fmla="*/ 651767 h 651767"/>
              <a:gd name="connsiteX1" fmla="*/ 346515 w 975164"/>
              <a:gd name="connsiteY1" fmla="*/ 613490 h 651767"/>
              <a:gd name="connsiteX2" fmla="*/ 446362 w 975164"/>
              <a:gd name="connsiteY2" fmla="*/ 611024 h 651767"/>
              <a:gd name="connsiteX3" fmla="*/ 876810 w 975164"/>
              <a:gd name="connsiteY3" fmla="*/ 496306 h 651767"/>
              <a:gd name="connsiteX4" fmla="*/ 962687 w 975164"/>
              <a:gd name="connsiteY4" fmla="*/ 197309 h 651767"/>
              <a:gd name="connsiteX5" fmla="*/ 680730 w 975164"/>
              <a:gd name="connsiteY5" fmla="*/ 5180 h 651767"/>
              <a:gd name="connsiteX6" fmla="*/ 201924 w 975164"/>
              <a:gd name="connsiteY6" fmla="*/ 69993 h 651767"/>
              <a:gd name="connsiteX7" fmla="*/ 16448 w 975164"/>
              <a:gd name="connsiteY7" fmla="*/ 230871 h 651767"/>
              <a:gd name="connsiteX8" fmla="*/ 230930 w 975164"/>
              <a:gd name="connsiteY8" fmla="*/ 590691 h 651767"/>
              <a:gd name="connsiteX9" fmla="*/ 291425 w 975164"/>
              <a:gd name="connsiteY9" fmla="*/ 651767 h 651767"/>
              <a:gd name="connsiteX0" fmla="*/ 291319 w 975058"/>
              <a:gd name="connsiteY0" fmla="*/ 651767 h 651767"/>
              <a:gd name="connsiteX1" fmla="*/ 346409 w 975058"/>
              <a:gd name="connsiteY1" fmla="*/ 613490 h 651767"/>
              <a:gd name="connsiteX2" fmla="*/ 446256 w 975058"/>
              <a:gd name="connsiteY2" fmla="*/ 611024 h 651767"/>
              <a:gd name="connsiteX3" fmla="*/ 876704 w 975058"/>
              <a:gd name="connsiteY3" fmla="*/ 496306 h 651767"/>
              <a:gd name="connsiteX4" fmla="*/ 962581 w 975058"/>
              <a:gd name="connsiteY4" fmla="*/ 197309 h 651767"/>
              <a:gd name="connsiteX5" fmla="*/ 680624 w 975058"/>
              <a:gd name="connsiteY5" fmla="*/ 5180 h 651767"/>
              <a:gd name="connsiteX6" fmla="*/ 201818 w 975058"/>
              <a:gd name="connsiteY6" fmla="*/ 69993 h 651767"/>
              <a:gd name="connsiteX7" fmla="*/ 16468 w 975058"/>
              <a:gd name="connsiteY7" fmla="*/ 247811 h 651767"/>
              <a:gd name="connsiteX8" fmla="*/ 230824 w 975058"/>
              <a:gd name="connsiteY8" fmla="*/ 590691 h 651767"/>
              <a:gd name="connsiteX9" fmla="*/ 291319 w 975058"/>
              <a:gd name="connsiteY9" fmla="*/ 651767 h 651767"/>
              <a:gd name="connsiteX0" fmla="*/ 294026 w 977765"/>
              <a:gd name="connsiteY0" fmla="*/ 651767 h 651767"/>
              <a:gd name="connsiteX1" fmla="*/ 349116 w 977765"/>
              <a:gd name="connsiteY1" fmla="*/ 613490 h 651767"/>
              <a:gd name="connsiteX2" fmla="*/ 448963 w 977765"/>
              <a:gd name="connsiteY2" fmla="*/ 611024 h 651767"/>
              <a:gd name="connsiteX3" fmla="*/ 879411 w 977765"/>
              <a:gd name="connsiteY3" fmla="*/ 496306 h 651767"/>
              <a:gd name="connsiteX4" fmla="*/ 965288 w 977765"/>
              <a:gd name="connsiteY4" fmla="*/ 197309 h 651767"/>
              <a:gd name="connsiteX5" fmla="*/ 683331 w 977765"/>
              <a:gd name="connsiteY5" fmla="*/ 5180 h 651767"/>
              <a:gd name="connsiteX6" fmla="*/ 204525 w 977765"/>
              <a:gd name="connsiteY6" fmla="*/ 69993 h 651767"/>
              <a:gd name="connsiteX7" fmla="*/ 19175 w 977765"/>
              <a:gd name="connsiteY7" fmla="*/ 247811 h 651767"/>
              <a:gd name="connsiteX8" fmla="*/ 233531 w 977765"/>
              <a:gd name="connsiteY8" fmla="*/ 590691 h 651767"/>
              <a:gd name="connsiteX9" fmla="*/ 294026 w 977765"/>
              <a:gd name="connsiteY9" fmla="*/ 651767 h 651767"/>
              <a:gd name="connsiteX0" fmla="*/ 292584 w 976323"/>
              <a:gd name="connsiteY0" fmla="*/ 651767 h 651767"/>
              <a:gd name="connsiteX1" fmla="*/ 347674 w 976323"/>
              <a:gd name="connsiteY1" fmla="*/ 613490 h 651767"/>
              <a:gd name="connsiteX2" fmla="*/ 447521 w 976323"/>
              <a:gd name="connsiteY2" fmla="*/ 611024 h 651767"/>
              <a:gd name="connsiteX3" fmla="*/ 877969 w 976323"/>
              <a:gd name="connsiteY3" fmla="*/ 496306 h 651767"/>
              <a:gd name="connsiteX4" fmla="*/ 963846 w 976323"/>
              <a:gd name="connsiteY4" fmla="*/ 197309 h 651767"/>
              <a:gd name="connsiteX5" fmla="*/ 681889 w 976323"/>
              <a:gd name="connsiteY5" fmla="*/ 5180 h 651767"/>
              <a:gd name="connsiteX6" fmla="*/ 203083 w 976323"/>
              <a:gd name="connsiteY6" fmla="*/ 69993 h 651767"/>
              <a:gd name="connsiteX7" fmla="*/ 19443 w 976323"/>
              <a:gd name="connsiteY7" fmla="*/ 254442 h 651767"/>
              <a:gd name="connsiteX8" fmla="*/ 232089 w 976323"/>
              <a:gd name="connsiteY8" fmla="*/ 590691 h 651767"/>
              <a:gd name="connsiteX9" fmla="*/ 292584 w 976323"/>
              <a:gd name="connsiteY9" fmla="*/ 651767 h 651767"/>
              <a:gd name="connsiteX0" fmla="*/ 292584 w 974891"/>
              <a:gd name="connsiteY0" fmla="*/ 651767 h 651767"/>
              <a:gd name="connsiteX1" fmla="*/ 347674 w 974891"/>
              <a:gd name="connsiteY1" fmla="*/ 613490 h 651767"/>
              <a:gd name="connsiteX2" fmla="*/ 447521 w 974891"/>
              <a:gd name="connsiteY2" fmla="*/ 611024 h 651767"/>
              <a:gd name="connsiteX3" fmla="*/ 871513 w 974891"/>
              <a:gd name="connsiteY3" fmla="*/ 476756 h 651767"/>
              <a:gd name="connsiteX4" fmla="*/ 963846 w 974891"/>
              <a:gd name="connsiteY4" fmla="*/ 197309 h 651767"/>
              <a:gd name="connsiteX5" fmla="*/ 681889 w 974891"/>
              <a:gd name="connsiteY5" fmla="*/ 5180 h 651767"/>
              <a:gd name="connsiteX6" fmla="*/ 203083 w 974891"/>
              <a:gd name="connsiteY6" fmla="*/ 69993 h 651767"/>
              <a:gd name="connsiteX7" fmla="*/ 19443 w 974891"/>
              <a:gd name="connsiteY7" fmla="*/ 254442 h 651767"/>
              <a:gd name="connsiteX8" fmla="*/ 232089 w 974891"/>
              <a:gd name="connsiteY8" fmla="*/ 590691 h 651767"/>
              <a:gd name="connsiteX9" fmla="*/ 292584 w 974891"/>
              <a:gd name="connsiteY9" fmla="*/ 651767 h 651767"/>
              <a:gd name="connsiteX0" fmla="*/ 292584 w 973991"/>
              <a:gd name="connsiteY0" fmla="*/ 651767 h 651767"/>
              <a:gd name="connsiteX1" fmla="*/ 347674 w 973991"/>
              <a:gd name="connsiteY1" fmla="*/ 613490 h 651767"/>
              <a:gd name="connsiteX2" fmla="*/ 492610 w 973991"/>
              <a:gd name="connsiteY2" fmla="*/ 599395 h 651767"/>
              <a:gd name="connsiteX3" fmla="*/ 871513 w 973991"/>
              <a:gd name="connsiteY3" fmla="*/ 476756 h 651767"/>
              <a:gd name="connsiteX4" fmla="*/ 963846 w 973991"/>
              <a:gd name="connsiteY4" fmla="*/ 197309 h 651767"/>
              <a:gd name="connsiteX5" fmla="*/ 681889 w 973991"/>
              <a:gd name="connsiteY5" fmla="*/ 5180 h 651767"/>
              <a:gd name="connsiteX6" fmla="*/ 203083 w 973991"/>
              <a:gd name="connsiteY6" fmla="*/ 69993 h 651767"/>
              <a:gd name="connsiteX7" fmla="*/ 19443 w 973991"/>
              <a:gd name="connsiteY7" fmla="*/ 254442 h 651767"/>
              <a:gd name="connsiteX8" fmla="*/ 232089 w 973991"/>
              <a:gd name="connsiteY8" fmla="*/ 590691 h 651767"/>
              <a:gd name="connsiteX9" fmla="*/ 292584 w 973991"/>
              <a:gd name="connsiteY9" fmla="*/ 651767 h 651767"/>
              <a:gd name="connsiteX0" fmla="*/ 292584 w 973991"/>
              <a:gd name="connsiteY0" fmla="*/ 651767 h 651767"/>
              <a:gd name="connsiteX1" fmla="*/ 347674 w 973991"/>
              <a:gd name="connsiteY1" fmla="*/ 613490 h 651767"/>
              <a:gd name="connsiteX2" fmla="*/ 492610 w 973991"/>
              <a:gd name="connsiteY2" fmla="*/ 599395 h 651767"/>
              <a:gd name="connsiteX3" fmla="*/ 871513 w 973991"/>
              <a:gd name="connsiteY3" fmla="*/ 476756 h 651767"/>
              <a:gd name="connsiteX4" fmla="*/ 963846 w 973991"/>
              <a:gd name="connsiteY4" fmla="*/ 197309 h 651767"/>
              <a:gd name="connsiteX5" fmla="*/ 681889 w 973991"/>
              <a:gd name="connsiteY5" fmla="*/ 5180 h 651767"/>
              <a:gd name="connsiteX6" fmla="*/ 203083 w 973991"/>
              <a:gd name="connsiteY6" fmla="*/ 69993 h 651767"/>
              <a:gd name="connsiteX7" fmla="*/ 19443 w 973991"/>
              <a:gd name="connsiteY7" fmla="*/ 254442 h 651767"/>
              <a:gd name="connsiteX8" fmla="*/ 232089 w 973991"/>
              <a:gd name="connsiteY8" fmla="*/ 590691 h 651767"/>
              <a:gd name="connsiteX9" fmla="*/ 292584 w 973991"/>
              <a:gd name="connsiteY9" fmla="*/ 651767 h 651767"/>
              <a:gd name="connsiteX0" fmla="*/ 292584 w 947259"/>
              <a:gd name="connsiteY0" fmla="*/ 652072 h 652072"/>
              <a:gd name="connsiteX1" fmla="*/ 347674 w 947259"/>
              <a:gd name="connsiteY1" fmla="*/ 613795 h 652072"/>
              <a:gd name="connsiteX2" fmla="*/ 492610 w 947259"/>
              <a:gd name="connsiteY2" fmla="*/ 599700 h 652072"/>
              <a:gd name="connsiteX3" fmla="*/ 871513 w 947259"/>
              <a:gd name="connsiteY3" fmla="*/ 477061 h 652072"/>
              <a:gd name="connsiteX4" fmla="*/ 932661 w 947259"/>
              <a:gd name="connsiteY4" fmla="*/ 202828 h 652072"/>
              <a:gd name="connsiteX5" fmla="*/ 681889 w 947259"/>
              <a:gd name="connsiteY5" fmla="*/ 5485 h 652072"/>
              <a:gd name="connsiteX6" fmla="*/ 203083 w 947259"/>
              <a:gd name="connsiteY6" fmla="*/ 70298 h 652072"/>
              <a:gd name="connsiteX7" fmla="*/ 19443 w 947259"/>
              <a:gd name="connsiteY7" fmla="*/ 254747 h 652072"/>
              <a:gd name="connsiteX8" fmla="*/ 232089 w 947259"/>
              <a:gd name="connsiteY8" fmla="*/ 590996 h 652072"/>
              <a:gd name="connsiteX9" fmla="*/ 292584 w 947259"/>
              <a:gd name="connsiteY9" fmla="*/ 652072 h 652072"/>
              <a:gd name="connsiteX0" fmla="*/ 292584 w 935943"/>
              <a:gd name="connsiteY0" fmla="*/ 652294 h 652294"/>
              <a:gd name="connsiteX1" fmla="*/ 347674 w 935943"/>
              <a:gd name="connsiteY1" fmla="*/ 614017 h 652294"/>
              <a:gd name="connsiteX2" fmla="*/ 492610 w 935943"/>
              <a:gd name="connsiteY2" fmla="*/ 599922 h 652294"/>
              <a:gd name="connsiteX3" fmla="*/ 871513 w 935943"/>
              <a:gd name="connsiteY3" fmla="*/ 477283 h 652294"/>
              <a:gd name="connsiteX4" fmla="*/ 918074 w 935943"/>
              <a:gd name="connsiteY4" fmla="*/ 206812 h 652294"/>
              <a:gd name="connsiteX5" fmla="*/ 681889 w 935943"/>
              <a:gd name="connsiteY5" fmla="*/ 5707 h 652294"/>
              <a:gd name="connsiteX6" fmla="*/ 203083 w 935943"/>
              <a:gd name="connsiteY6" fmla="*/ 70520 h 652294"/>
              <a:gd name="connsiteX7" fmla="*/ 19443 w 935943"/>
              <a:gd name="connsiteY7" fmla="*/ 254969 h 652294"/>
              <a:gd name="connsiteX8" fmla="*/ 232089 w 935943"/>
              <a:gd name="connsiteY8" fmla="*/ 591218 h 652294"/>
              <a:gd name="connsiteX9" fmla="*/ 292584 w 935943"/>
              <a:gd name="connsiteY9" fmla="*/ 652294 h 652294"/>
              <a:gd name="connsiteX0" fmla="*/ 292584 w 935943"/>
              <a:gd name="connsiteY0" fmla="*/ 651279 h 651279"/>
              <a:gd name="connsiteX1" fmla="*/ 347674 w 935943"/>
              <a:gd name="connsiteY1" fmla="*/ 613002 h 651279"/>
              <a:gd name="connsiteX2" fmla="*/ 492610 w 935943"/>
              <a:gd name="connsiteY2" fmla="*/ 598907 h 651279"/>
              <a:gd name="connsiteX3" fmla="*/ 871513 w 935943"/>
              <a:gd name="connsiteY3" fmla="*/ 476268 h 651279"/>
              <a:gd name="connsiteX4" fmla="*/ 918074 w 935943"/>
              <a:gd name="connsiteY4" fmla="*/ 205797 h 651279"/>
              <a:gd name="connsiteX5" fmla="*/ 681889 w 935943"/>
              <a:gd name="connsiteY5" fmla="*/ 4692 h 651279"/>
              <a:gd name="connsiteX6" fmla="*/ 205135 w 935943"/>
              <a:gd name="connsiteY6" fmla="*/ 77462 h 651279"/>
              <a:gd name="connsiteX7" fmla="*/ 19443 w 935943"/>
              <a:gd name="connsiteY7" fmla="*/ 253954 h 651279"/>
              <a:gd name="connsiteX8" fmla="*/ 232089 w 935943"/>
              <a:gd name="connsiteY8" fmla="*/ 590203 h 651279"/>
              <a:gd name="connsiteX9" fmla="*/ 292584 w 935943"/>
              <a:gd name="connsiteY9" fmla="*/ 651279 h 651279"/>
              <a:gd name="connsiteX0" fmla="*/ 292584 w 935229"/>
              <a:gd name="connsiteY0" fmla="*/ 641781 h 641781"/>
              <a:gd name="connsiteX1" fmla="*/ 347674 w 935229"/>
              <a:gd name="connsiteY1" fmla="*/ 603504 h 641781"/>
              <a:gd name="connsiteX2" fmla="*/ 492610 w 935229"/>
              <a:gd name="connsiteY2" fmla="*/ 589409 h 641781"/>
              <a:gd name="connsiteX3" fmla="*/ 871513 w 935229"/>
              <a:gd name="connsiteY3" fmla="*/ 466770 h 641781"/>
              <a:gd name="connsiteX4" fmla="*/ 918074 w 935229"/>
              <a:gd name="connsiteY4" fmla="*/ 196299 h 641781"/>
              <a:gd name="connsiteX5" fmla="*/ 691598 w 935229"/>
              <a:gd name="connsiteY5" fmla="*/ 5419 h 641781"/>
              <a:gd name="connsiteX6" fmla="*/ 205135 w 935229"/>
              <a:gd name="connsiteY6" fmla="*/ 67964 h 641781"/>
              <a:gd name="connsiteX7" fmla="*/ 19443 w 935229"/>
              <a:gd name="connsiteY7" fmla="*/ 244456 h 641781"/>
              <a:gd name="connsiteX8" fmla="*/ 232089 w 935229"/>
              <a:gd name="connsiteY8" fmla="*/ 580705 h 641781"/>
              <a:gd name="connsiteX9" fmla="*/ 292584 w 935229"/>
              <a:gd name="connsiteY9" fmla="*/ 641781 h 641781"/>
              <a:gd name="connsiteX0" fmla="*/ 292584 w 944778"/>
              <a:gd name="connsiteY0" fmla="*/ 641781 h 641781"/>
              <a:gd name="connsiteX1" fmla="*/ 347674 w 944778"/>
              <a:gd name="connsiteY1" fmla="*/ 603504 h 641781"/>
              <a:gd name="connsiteX2" fmla="*/ 492610 w 944778"/>
              <a:gd name="connsiteY2" fmla="*/ 589409 h 641781"/>
              <a:gd name="connsiteX3" fmla="*/ 871513 w 944778"/>
              <a:gd name="connsiteY3" fmla="*/ 466770 h 641781"/>
              <a:gd name="connsiteX4" fmla="*/ 918074 w 944778"/>
              <a:gd name="connsiteY4" fmla="*/ 196299 h 641781"/>
              <a:gd name="connsiteX5" fmla="*/ 691598 w 944778"/>
              <a:gd name="connsiteY5" fmla="*/ 5419 h 641781"/>
              <a:gd name="connsiteX6" fmla="*/ 205135 w 944778"/>
              <a:gd name="connsiteY6" fmla="*/ 67964 h 641781"/>
              <a:gd name="connsiteX7" fmla="*/ 19443 w 944778"/>
              <a:gd name="connsiteY7" fmla="*/ 244456 h 641781"/>
              <a:gd name="connsiteX8" fmla="*/ 232089 w 944778"/>
              <a:gd name="connsiteY8" fmla="*/ 580705 h 641781"/>
              <a:gd name="connsiteX9" fmla="*/ 292584 w 944778"/>
              <a:gd name="connsiteY9" fmla="*/ 641781 h 641781"/>
              <a:gd name="connsiteX0" fmla="*/ 292584 w 940808"/>
              <a:gd name="connsiteY0" fmla="*/ 641781 h 641781"/>
              <a:gd name="connsiteX1" fmla="*/ 347674 w 940808"/>
              <a:gd name="connsiteY1" fmla="*/ 603504 h 641781"/>
              <a:gd name="connsiteX2" fmla="*/ 492610 w 940808"/>
              <a:gd name="connsiteY2" fmla="*/ 589409 h 641781"/>
              <a:gd name="connsiteX3" fmla="*/ 871513 w 940808"/>
              <a:gd name="connsiteY3" fmla="*/ 466770 h 641781"/>
              <a:gd name="connsiteX4" fmla="*/ 918074 w 940808"/>
              <a:gd name="connsiteY4" fmla="*/ 196299 h 641781"/>
              <a:gd name="connsiteX5" fmla="*/ 691598 w 940808"/>
              <a:gd name="connsiteY5" fmla="*/ 5419 h 641781"/>
              <a:gd name="connsiteX6" fmla="*/ 205135 w 940808"/>
              <a:gd name="connsiteY6" fmla="*/ 67964 h 641781"/>
              <a:gd name="connsiteX7" fmla="*/ 19443 w 940808"/>
              <a:gd name="connsiteY7" fmla="*/ 244456 h 641781"/>
              <a:gd name="connsiteX8" fmla="*/ 232089 w 940808"/>
              <a:gd name="connsiteY8" fmla="*/ 580705 h 641781"/>
              <a:gd name="connsiteX9" fmla="*/ 292584 w 940808"/>
              <a:gd name="connsiteY9" fmla="*/ 641781 h 641781"/>
              <a:gd name="connsiteX0" fmla="*/ 292584 w 936876"/>
              <a:gd name="connsiteY0" fmla="*/ 640201 h 640201"/>
              <a:gd name="connsiteX1" fmla="*/ 347674 w 936876"/>
              <a:gd name="connsiteY1" fmla="*/ 601924 h 640201"/>
              <a:gd name="connsiteX2" fmla="*/ 492610 w 936876"/>
              <a:gd name="connsiteY2" fmla="*/ 587829 h 640201"/>
              <a:gd name="connsiteX3" fmla="*/ 871513 w 936876"/>
              <a:gd name="connsiteY3" fmla="*/ 465190 h 640201"/>
              <a:gd name="connsiteX4" fmla="*/ 907259 w 936876"/>
              <a:gd name="connsiteY4" fmla="*/ 167385 h 640201"/>
              <a:gd name="connsiteX5" fmla="*/ 691598 w 936876"/>
              <a:gd name="connsiteY5" fmla="*/ 3839 h 640201"/>
              <a:gd name="connsiteX6" fmla="*/ 205135 w 936876"/>
              <a:gd name="connsiteY6" fmla="*/ 66384 h 640201"/>
              <a:gd name="connsiteX7" fmla="*/ 19443 w 936876"/>
              <a:gd name="connsiteY7" fmla="*/ 242876 h 640201"/>
              <a:gd name="connsiteX8" fmla="*/ 232089 w 936876"/>
              <a:gd name="connsiteY8" fmla="*/ 579125 h 640201"/>
              <a:gd name="connsiteX9" fmla="*/ 292584 w 936876"/>
              <a:gd name="connsiteY9" fmla="*/ 640201 h 640201"/>
              <a:gd name="connsiteX0" fmla="*/ 292584 w 927257"/>
              <a:gd name="connsiteY0" fmla="*/ 654530 h 654530"/>
              <a:gd name="connsiteX1" fmla="*/ 347674 w 927257"/>
              <a:gd name="connsiteY1" fmla="*/ 616253 h 654530"/>
              <a:gd name="connsiteX2" fmla="*/ 492610 w 927257"/>
              <a:gd name="connsiteY2" fmla="*/ 602158 h 654530"/>
              <a:gd name="connsiteX3" fmla="*/ 871513 w 927257"/>
              <a:gd name="connsiteY3" fmla="*/ 479519 h 654530"/>
              <a:gd name="connsiteX4" fmla="*/ 907259 w 927257"/>
              <a:gd name="connsiteY4" fmla="*/ 181714 h 654530"/>
              <a:gd name="connsiteX5" fmla="*/ 695909 w 927257"/>
              <a:gd name="connsiteY5" fmla="*/ 3250 h 654530"/>
              <a:gd name="connsiteX6" fmla="*/ 205135 w 927257"/>
              <a:gd name="connsiteY6" fmla="*/ 80713 h 654530"/>
              <a:gd name="connsiteX7" fmla="*/ 19443 w 927257"/>
              <a:gd name="connsiteY7" fmla="*/ 257205 h 654530"/>
              <a:gd name="connsiteX8" fmla="*/ 232089 w 927257"/>
              <a:gd name="connsiteY8" fmla="*/ 593454 h 654530"/>
              <a:gd name="connsiteX9" fmla="*/ 292584 w 927257"/>
              <a:gd name="connsiteY9" fmla="*/ 654530 h 654530"/>
              <a:gd name="connsiteX0" fmla="*/ 292584 w 927257"/>
              <a:gd name="connsiteY0" fmla="*/ 656183 h 656183"/>
              <a:gd name="connsiteX1" fmla="*/ 347674 w 927257"/>
              <a:gd name="connsiteY1" fmla="*/ 617906 h 656183"/>
              <a:gd name="connsiteX2" fmla="*/ 492610 w 927257"/>
              <a:gd name="connsiteY2" fmla="*/ 603811 h 656183"/>
              <a:gd name="connsiteX3" fmla="*/ 871513 w 927257"/>
              <a:gd name="connsiteY3" fmla="*/ 481172 h 656183"/>
              <a:gd name="connsiteX4" fmla="*/ 907259 w 927257"/>
              <a:gd name="connsiteY4" fmla="*/ 183367 h 656183"/>
              <a:gd name="connsiteX5" fmla="*/ 695909 w 927257"/>
              <a:gd name="connsiteY5" fmla="*/ 4903 h 656183"/>
              <a:gd name="connsiteX6" fmla="*/ 205135 w 927257"/>
              <a:gd name="connsiteY6" fmla="*/ 82366 h 656183"/>
              <a:gd name="connsiteX7" fmla="*/ 19443 w 927257"/>
              <a:gd name="connsiteY7" fmla="*/ 258858 h 656183"/>
              <a:gd name="connsiteX8" fmla="*/ 232089 w 927257"/>
              <a:gd name="connsiteY8" fmla="*/ 595107 h 656183"/>
              <a:gd name="connsiteX9" fmla="*/ 292584 w 927257"/>
              <a:gd name="connsiteY9" fmla="*/ 656183 h 656183"/>
              <a:gd name="connsiteX0" fmla="*/ 292584 w 925838"/>
              <a:gd name="connsiteY0" fmla="*/ 651595 h 651595"/>
              <a:gd name="connsiteX1" fmla="*/ 347674 w 925838"/>
              <a:gd name="connsiteY1" fmla="*/ 613318 h 651595"/>
              <a:gd name="connsiteX2" fmla="*/ 492610 w 925838"/>
              <a:gd name="connsiteY2" fmla="*/ 599223 h 651595"/>
              <a:gd name="connsiteX3" fmla="*/ 871513 w 925838"/>
              <a:gd name="connsiteY3" fmla="*/ 476584 h 651595"/>
              <a:gd name="connsiteX4" fmla="*/ 907259 w 925838"/>
              <a:gd name="connsiteY4" fmla="*/ 178779 h 651595"/>
              <a:gd name="connsiteX5" fmla="*/ 715990 w 925838"/>
              <a:gd name="connsiteY5" fmla="*/ 5177 h 651595"/>
              <a:gd name="connsiteX6" fmla="*/ 205135 w 925838"/>
              <a:gd name="connsiteY6" fmla="*/ 77778 h 651595"/>
              <a:gd name="connsiteX7" fmla="*/ 19443 w 925838"/>
              <a:gd name="connsiteY7" fmla="*/ 254270 h 651595"/>
              <a:gd name="connsiteX8" fmla="*/ 232089 w 925838"/>
              <a:gd name="connsiteY8" fmla="*/ 590519 h 651595"/>
              <a:gd name="connsiteX9" fmla="*/ 292584 w 925838"/>
              <a:gd name="connsiteY9" fmla="*/ 651595 h 651595"/>
              <a:gd name="connsiteX0" fmla="*/ 262897 w 925838"/>
              <a:gd name="connsiteY0" fmla="*/ 663017 h 663017"/>
              <a:gd name="connsiteX1" fmla="*/ 347674 w 925838"/>
              <a:gd name="connsiteY1" fmla="*/ 613318 h 663017"/>
              <a:gd name="connsiteX2" fmla="*/ 492610 w 925838"/>
              <a:gd name="connsiteY2" fmla="*/ 599223 h 663017"/>
              <a:gd name="connsiteX3" fmla="*/ 871513 w 925838"/>
              <a:gd name="connsiteY3" fmla="*/ 476584 h 663017"/>
              <a:gd name="connsiteX4" fmla="*/ 907259 w 925838"/>
              <a:gd name="connsiteY4" fmla="*/ 178779 h 663017"/>
              <a:gd name="connsiteX5" fmla="*/ 715990 w 925838"/>
              <a:gd name="connsiteY5" fmla="*/ 5177 h 663017"/>
              <a:gd name="connsiteX6" fmla="*/ 205135 w 925838"/>
              <a:gd name="connsiteY6" fmla="*/ 77778 h 663017"/>
              <a:gd name="connsiteX7" fmla="*/ 19443 w 925838"/>
              <a:gd name="connsiteY7" fmla="*/ 254270 h 663017"/>
              <a:gd name="connsiteX8" fmla="*/ 232089 w 925838"/>
              <a:gd name="connsiteY8" fmla="*/ 590519 h 663017"/>
              <a:gd name="connsiteX9" fmla="*/ 262897 w 925838"/>
              <a:gd name="connsiteY9" fmla="*/ 663017 h 663017"/>
              <a:gd name="connsiteX0" fmla="*/ 238982 w 925838"/>
              <a:gd name="connsiteY0" fmla="*/ 657889 h 657889"/>
              <a:gd name="connsiteX1" fmla="*/ 347674 w 925838"/>
              <a:gd name="connsiteY1" fmla="*/ 613318 h 657889"/>
              <a:gd name="connsiteX2" fmla="*/ 492610 w 925838"/>
              <a:gd name="connsiteY2" fmla="*/ 599223 h 657889"/>
              <a:gd name="connsiteX3" fmla="*/ 871513 w 925838"/>
              <a:gd name="connsiteY3" fmla="*/ 476584 h 657889"/>
              <a:gd name="connsiteX4" fmla="*/ 907259 w 925838"/>
              <a:gd name="connsiteY4" fmla="*/ 178779 h 657889"/>
              <a:gd name="connsiteX5" fmla="*/ 715990 w 925838"/>
              <a:gd name="connsiteY5" fmla="*/ 5177 h 657889"/>
              <a:gd name="connsiteX6" fmla="*/ 205135 w 925838"/>
              <a:gd name="connsiteY6" fmla="*/ 77778 h 657889"/>
              <a:gd name="connsiteX7" fmla="*/ 19443 w 925838"/>
              <a:gd name="connsiteY7" fmla="*/ 254270 h 657889"/>
              <a:gd name="connsiteX8" fmla="*/ 232089 w 925838"/>
              <a:gd name="connsiteY8" fmla="*/ 590519 h 657889"/>
              <a:gd name="connsiteX9" fmla="*/ 238982 w 925838"/>
              <a:gd name="connsiteY9" fmla="*/ 657889 h 657889"/>
              <a:gd name="connsiteX0" fmla="*/ 238982 w 925838"/>
              <a:gd name="connsiteY0" fmla="*/ 657889 h 657889"/>
              <a:gd name="connsiteX1" fmla="*/ 354772 w 925838"/>
              <a:gd name="connsiteY1" fmla="*/ 616508 h 657889"/>
              <a:gd name="connsiteX2" fmla="*/ 492610 w 925838"/>
              <a:gd name="connsiteY2" fmla="*/ 599223 h 657889"/>
              <a:gd name="connsiteX3" fmla="*/ 871513 w 925838"/>
              <a:gd name="connsiteY3" fmla="*/ 476584 h 657889"/>
              <a:gd name="connsiteX4" fmla="*/ 907259 w 925838"/>
              <a:gd name="connsiteY4" fmla="*/ 178779 h 657889"/>
              <a:gd name="connsiteX5" fmla="*/ 715990 w 925838"/>
              <a:gd name="connsiteY5" fmla="*/ 5177 h 657889"/>
              <a:gd name="connsiteX6" fmla="*/ 205135 w 925838"/>
              <a:gd name="connsiteY6" fmla="*/ 77778 h 657889"/>
              <a:gd name="connsiteX7" fmla="*/ 19443 w 925838"/>
              <a:gd name="connsiteY7" fmla="*/ 254270 h 657889"/>
              <a:gd name="connsiteX8" fmla="*/ 232089 w 925838"/>
              <a:gd name="connsiteY8" fmla="*/ 590519 h 657889"/>
              <a:gd name="connsiteX9" fmla="*/ 238982 w 925838"/>
              <a:gd name="connsiteY9" fmla="*/ 657889 h 657889"/>
              <a:gd name="connsiteX0" fmla="*/ 238982 w 924637"/>
              <a:gd name="connsiteY0" fmla="*/ 657889 h 657889"/>
              <a:gd name="connsiteX1" fmla="*/ 354772 w 924637"/>
              <a:gd name="connsiteY1" fmla="*/ 616508 h 657889"/>
              <a:gd name="connsiteX2" fmla="*/ 516487 w 924637"/>
              <a:gd name="connsiteY2" fmla="*/ 599340 h 657889"/>
              <a:gd name="connsiteX3" fmla="*/ 871513 w 924637"/>
              <a:gd name="connsiteY3" fmla="*/ 476584 h 657889"/>
              <a:gd name="connsiteX4" fmla="*/ 907259 w 924637"/>
              <a:gd name="connsiteY4" fmla="*/ 178779 h 657889"/>
              <a:gd name="connsiteX5" fmla="*/ 715990 w 924637"/>
              <a:gd name="connsiteY5" fmla="*/ 5177 h 657889"/>
              <a:gd name="connsiteX6" fmla="*/ 205135 w 924637"/>
              <a:gd name="connsiteY6" fmla="*/ 77778 h 657889"/>
              <a:gd name="connsiteX7" fmla="*/ 19443 w 924637"/>
              <a:gd name="connsiteY7" fmla="*/ 254270 h 657889"/>
              <a:gd name="connsiteX8" fmla="*/ 232089 w 924637"/>
              <a:gd name="connsiteY8" fmla="*/ 590519 h 657889"/>
              <a:gd name="connsiteX9" fmla="*/ 238982 w 924637"/>
              <a:gd name="connsiteY9" fmla="*/ 657889 h 657889"/>
              <a:gd name="connsiteX0" fmla="*/ 238982 w 924262"/>
              <a:gd name="connsiteY0" fmla="*/ 657889 h 657889"/>
              <a:gd name="connsiteX1" fmla="*/ 354772 w 924262"/>
              <a:gd name="connsiteY1" fmla="*/ 616508 h 657889"/>
              <a:gd name="connsiteX2" fmla="*/ 524192 w 924262"/>
              <a:gd name="connsiteY2" fmla="*/ 604883 h 657889"/>
              <a:gd name="connsiteX3" fmla="*/ 871513 w 924262"/>
              <a:gd name="connsiteY3" fmla="*/ 476584 h 657889"/>
              <a:gd name="connsiteX4" fmla="*/ 907259 w 924262"/>
              <a:gd name="connsiteY4" fmla="*/ 178779 h 657889"/>
              <a:gd name="connsiteX5" fmla="*/ 715990 w 924262"/>
              <a:gd name="connsiteY5" fmla="*/ 5177 h 657889"/>
              <a:gd name="connsiteX6" fmla="*/ 205135 w 924262"/>
              <a:gd name="connsiteY6" fmla="*/ 77778 h 657889"/>
              <a:gd name="connsiteX7" fmla="*/ 19443 w 924262"/>
              <a:gd name="connsiteY7" fmla="*/ 254270 h 657889"/>
              <a:gd name="connsiteX8" fmla="*/ 232089 w 924262"/>
              <a:gd name="connsiteY8" fmla="*/ 590519 h 657889"/>
              <a:gd name="connsiteX9" fmla="*/ 238982 w 924262"/>
              <a:gd name="connsiteY9" fmla="*/ 657889 h 657889"/>
              <a:gd name="connsiteX0" fmla="*/ 238982 w 924262"/>
              <a:gd name="connsiteY0" fmla="*/ 657889 h 657889"/>
              <a:gd name="connsiteX1" fmla="*/ 354772 w 924262"/>
              <a:gd name="connsiteY1" fmla="*/ 616508 h 657889"/>
              <a:gd name="connsiteX2" fmla="*/ 524192 w 924262"/>
              <a:gd name="connsiteY2" fmla="*/ 604883 h 657889"/>
              <a:gd name="connsiteX3" fmla="*/ 871513 w 924262"/>
              <a:gd name="connsiteY3" fmla="*/ 476584 h 657889"/>
              <a:gd name="connsiteX4" fmla="*/ 907259 w 924262"/>
              <a:gd name="connsiteY4" fmla="*/ 178779 h 657889"/>
              <a:gd name="connsiteX5" fmla="*/ 715990 w 924262"/>
              <a:gd name="connsiteY5" fmla="*/ 5177 h 657889"/>
              <a:gd name="connsiteX6" fmla="*/ 205135 w 924262"/>
              <a:gd name="connsiteY6" fmla="*/ 77778 h 657889"/>
              <a:gd name="connsiteX7" fmla="*/ 19443 w 924262"/>
              <a:gd name="connsiteY7" fmla="*/ 254270 h 657889"/>
              <a:gd name="connsiteX8" fmla="*/ 232089 w 924262"/>
              <a:gd name="connsiteY8" fmla="*/ 590519 h 657889"/>
              <a:gd name="connsiteX9" fmla="*/ 238982 w 924262"/>
              <a:gd name="connsiteY9" fmla="*/ 657889 h 657889"/>
              <a:gd name="connsiteX0" fmla="*/ 238982 w 923327"/>
              <a:gd name="connsiteY0" fmla="*/ 657889 h 657889"/>
              <a:gd name="connsiteX1" fmla="*/ 354772 w 923327"/>
              <a:gd name="connsiteY1" fmla="*/ 616508 h 657889"/>
              <a:gd name="connsiteX2" fmla="*/ 543969 w 923327"/>
              <a:gd name="connsiteY2" fmla="*/ 608568 h 657889"/>
              <a:gd name="connsiteX3" fmla="*/ 871513 w 923327"/>
              <a:gd name="connsiteY3" fmla="*/ 476584 h 657889"/>
              <a:gd name="connsiteX4" fmla="*/ 907259 w 923327"/>
              <a:gd name="connsiteY4" fmla="*/ 178779 h 657889"/>
              <a:gd name="connsiteX5" fmla="*/ 715990 w 923327"/>
              <a:gd name="connsiteY5" fmla="*/ 5177 h 657889"/>
              <a:gd name="connsiteX6" fmla="*/ 205135 w 923327"/>
              <a:gd name="connsiteY6" fmla="*/ 77778 h 657889"/>
              <a:gd name="connsiteX7" fmla="*/ 19443 w 923327"/>
              <a:gd name="connsiteY7" fmla="*/ 254270 h 657889"/>
              <a:gd name="connsiteX8" fmla="*/ 232089 w 923327"/>
              <a:gd name="connsiteY8" fmla="*/ 590519 h 657889"/>
              <a:gd name="connsiteX9" fmla="*/ 238982 w 923327"/>
              <a:gd name="connsiteY9" fmla="*/ 657889 h 657889"/>
              <a:gd name="connsiteX0" fmla="*/ 238982 w 922789"/>
              <a:gd name="connsiteY0" fmla="*/ 657889 h 657889"/>
              <a:gd name="connsiteX1" fmla="*/ 354772 w 922789"/>
              <a:gd name="connsiteY1" fmla="*/ 616508 h 657889"/>
              <a:gd name="connsiteX2" fmla="*/ 555775 w 922789"/>
              <a:gd name="connsiteY2" fmla="*/ 610544 h 657889"/>
              <a:gd name="connsiteX3" fmla="*/ 871513 w 922789"/>
              <a:gd name="connsiteY3" fmla="*/ 476584 h 657889"/>
              <a:gd name="connsiteX4" fmla="*/ 907259 w 922789"/>
              <a:gd name="connsiteY4" fmla="*/ 178779 h 657889"/>
              <a:gd name="connsiteX5" fmla="*/ 715990 w 922789"/>
              <a:gd name="connsiteY5" fmla="*/ 5177 h 657889"/>
              <a:gd name="connsiteX6" fmla="*/ 205135 w 922789"/>
              <a:gd name="connsiteY6" fmla="*/ 77778 h 657889"/>
              <a:gd name="connsiteX7" fmla="*/ 19443 w 922789"/>
              <a:gd name="connsiteY7" fmla="*/ 254270 h 657889"/>
              <a:gd name="connsiteX8" fmla="*/ 232089 w 922789"/>
              <a:gd name="connsiteY8" fmla="*/ 590519 h 657889"/>
              <a:gd name="connsiteX9" fmla="*/ 238982 w 922789"/>
              <a:gd name="connsiteY9" fmla="*/ 657889 h 657889"/>
              <a:gd name="connsiteX0" fmla="*/ 237724 w 922789"/>
              <a:gd name="connsiteY0" fmla="*/ 662631 h 662631"/>
              <a:gd name="connsiteX1" fmla="*/ 354772 w 922789"/>
              <a:gd name="connsiteY1" fmla="*/ 616508 h 662631"/>
              <a:gd name="connsiteX2" fmla="*/ 555775 w 922789"/>
              <a:gd name="connsiteY2" fmla="*/ 610544 h 662631"/>
              <a:gd name="connsiteX3" fmla="*/ 871513 w 922789"/>
              <a:gd name="connsiteY3" fmla="*/ 476584 h 662631"/>
              <a:gd name="connsiteX4" fmla="*/ 907259 w 922789"/>
              <a:gd name="connsiteY4" fmla="*/ 178779 h 662631"/>
              <a:gd name="connsiteX5" fmla="*/ 715990 w 922789"/>
              <a:gd name="connsiteY5" fmla="*/ 5177 h 662631"/>
              <a:gd name="connsiteX6" fmla="*/ 205135 w 922789"/>
              <a:gd name="connsiteY6" fmla="*/ 77778 h 662631"/>
              <a:gd name="connsiteX7" fmla="*/ 19443 w 922789"/>
              <a:gd name="connsiteY7" fmla="*/ 254270 h 662631"/>
              <a:gd name="connsiteX8" fmla="*/ 232089 w 922789"/>
              <a:gd name="connsiteY8" fmla="*/ 590519 h 662631"/>
              <a:gd name="connsiteX9" fmla="*/ 237724 w 922789"/>
              <a:gd name="connsiteY9" fmla="*/ 662631 h 662631"/>
              <a:gd name="connsiteX0" fmla="*/ 237724 w 922789"/>
              <a:gd name="connsiteY0" fmla="*/ 662631 h 662631"/>
              <a:gd name="connsiteX1" fmla="*/ 316417 w 922789"/>
              <a:gd name="connsiteY1" fmla="*/ 623300 h 662631"/>
              <a:gd name="connsiteX2" fmla="*/ 555775 w 922789"/>
              <a:gd name="connsiteY2" fmla="*/ 610544 h 662631"/>
              <a:gd name="connsiteX3" fmla="*/ 871513 w 922789"/>
              <a:gd name="connsiteY3" fmla="*/ 476584 h 662631"/>
              <a:gd name="connsiteX4" fmla="*/ 907259 w 922789"/>
              <a:gd name="connsiteY4" fmla="*/ 178779 h 662631"/>
              <a:gd name="connsiteX5" fmla="*/ 715990 w 922789"/>
              <a:gd name="connsiteY5" fmla="*/ 5177 h 662631"/>
              <a:gd name="connsiteX6" fmla="*/ 205135 w 922789"/>
              <a:gd name="connsiteY6" fmla="*/ 77778 h 662631"/>
              <a:gd name="connsiteX7" fmla="*/ 19443 w 922789"/>
              <a:gd name="connsiteY7" fmla="*/ 254270 h 662631"/>
              <a:gd name="connsiteX8" fmla="*/ 232089 w 922789"/>
              <a:gd name="connsiteY8" fmla="*/ 590519 h 662631"/>
              <a:gd name="connsiteX9" fmla="*/ 237724 w 922789"/>
              <a:gd name="connsiteY9" fmla="*/ 662631 h 662631"/>
              <a:gd name="connsiteX0" fmla="*/ 237724 w 922789"/>
              <a:gd name="connsiteY0" fmla="*/ 662631 h 662631"/>
              <a:gd name="connsiteX1" fmla="*/ 316417 w 922789"/>
              <a:gd name="connsiteY1" fmla="*/ 623300 h 662631"/>
              <a:gd name="connsiteX2" fmla="*/ 555775 w 922789"/>
              <a:gd name="connsiteY2" fmla="*/ 610544 h 662631"/>
              <a:gd name="connsiteX3" fmla="*/ 871513 w 922789"/>
              <a:gd name="connsiteY3" fmla="*/ 476584 h 662631"/>
              <a:gd name="connsiteX4" fmla="*/ 907259 w 922789"/>
              <a:gd name="connsiteY4" fmla="*/ 178779 h 662631"/>
              <a:gd name="connsiteX5" fmla="*/ 715990 w 922789"/>
              <a:gd name="connsiteY5" fmla="*/ 5177 h 662631"/>
              <a:gd name="connsiteX6" fmla="*/ 205135 w 922789"/>
              <a:gd name="connsiteY6" fmla="*/ 77778 h 662631"/>
              <a:gd name="connsiteX7" fmla="*/ 19443 w 922789"/>
              <a:gd name="connsiteY7" fmla="*/ 254270 h 662631"/>
              <a:gd name="connsiteX8" fmla="*/ 232089 w 922789"/>
              <a:gd name="connsiteY8" fmla="*/ 590519 h 662631"/>
              <a:gd name="connsiteX9" fmla="*/ 237724 w 922789"/>
              <a:gd name="connsiteY9" fmla="*/ 662631 h 662631"/>
              <a:gd name="connsiteX0" fmla="*/ 237724 w 922895"/>
              <a:gd name="connsiteY0" fmla="*/ 675244 h 675244"/>
              <a:gd name="connsiteX1" fmla="*/ 316417 w 922895"/>
              <a:gd name="connsiteY1" fmla="*/ 635913 h 675244"/>
              <a:gd name="connsiteX2" fmla="*/ 555775 w 922895"/>
              <a:gd name="connsiteY2" fmla="*/ 623157 h 675244"/>
              <a:gd name="connsiteX3" fmla="*/ 871513 w 922895"/>
              <a:gd name="connsiteY3" fmla="*/ 489197 h 675244"/>
              <a:gd name="connsiteX4" fmla="*/ 907259 w 922895"/>
              <a:gd name="connsiteY4" fmla="*/ 191392 h 675244"/>
              <a:gd name="connsiteX5" fmla="*/ 714533 w 922895"/>
              <a:gd name="connsiteY5" fmla="*/ 4490 h 675244"/>
              <a:gd name="connsiteX6" fmla="*/ 205135 w 922895"/>
              <a:gd name="connsiteY6" fmla="*/ 90391 h 675244"/>
              <a:gd name="connsiteX7" fmla="*/ 19443 w 922895"/>
              <a:gd name="connsiteY7" fmla="*/ 266883 h 675244"/>
              <a:gd name="connsiteX8" fmla="*/ 232089 w 922895"/>
              <a:gd name="connsiteY8" fmla="*/ 603132 h 675244"/>
              <a:gd name="connsiteX9" fmla="*/ 237724 w 922895"/>
              <a:gd name="connsiteY9" fmla="*/ 675244 h 675244"/>
              <a:gd name="connsiteX0" fmla="*/ 237724 w 921860"/>
              <a:gd name="connsiteY0" fmla="*/ 675486 h 675486"/>
              <a:gd name="connsiteX1" fmla="*/ 316417 w 921860"/>
              <a:gd name="connsiteY1" fmla="*/ 636155 h 675486"/>
              <a:gd name="connsiteX2" fmla="*/ 555775 w 921860"/>
              <a:gd name="connsiteY2" fmla="*/ 623399 h 675486"/>
              <a:gd name="connsiteX3" fmla="*/ 871513 w 921860"/>
              <a:gd name="connsiteY3" fmla="*/ 489439 h 675486"/>
              <a:gd name="connsiteX4" fmla="*/ 907259 w 921860"/>
              <a:gd name="connsiteY4" fmla="*/ 191634 h 675486"/>
              <a:gd name="connsiteX5" fmla="*/ 728723 w 921860"/>
              <a:gd name="connsiteY5" fmla="*/ 4479 h 675486"/>
              <a:gd name="connsiteX6" fmla="*/ 205135 w 921860"/>
              <a:gd name="connsiteY6" fmla="*/ 90633 h 675486"/>
              <a:gd name="connsiteX7" fmla="*/ 19443 w 921860"/>
              <a:gd name="connsiteY7" fmla="*/ 267125 h 675486"/>
              <a:gd name="connsiteX8" fmla="*/ 232089 w 921860"/>
              <a:gd name="connsiteY8" fmla="*/ 603374 h 675486"/>
              <a:gd name="connsiteX9" fmla="*/ 237724 w 921860"/>
              <a:gd name="connsiteY9" fmla="*/ 675486 h 675486"/>
              <a:gd name="connsiteX0" fmla="*/ 237610 w 921746"/>
              <a:gd name="connsiteY0" fmla="*/ 675486 h 675486"/>
              <a:gd name="connsiteX1" fmla="*/ 316303 w 921746"/>
              <a:gd name="connsiteY1" fmla="*/ 636155 h 675486"/>
              <a:gd name="connsiteX2" fmla="*/ 555661 w 921746"/>
              <a:gd name="connsiteY2" fmla="*/ 623399 h 675486"/>
              <a:gd name="connsiteX3" fmla="*/ 871399 w 921746"/>
              <a:gd name="connsiteY3" fmla="*/ 489439 h 675486"/>
              <a:gd name="connsiteX4" fmla="*/ 907145 w 921746"/>
              <a:gd name="connsiteY4" fmla="*/ 191634 h 675486"/>
              <a:gd name="connsiteX5" fmla="*/ 728609 w 921746"/>
              <a:gd name="connsiteY5" fmla="*/ 4479 h 675486"/>
              <a:gd name="connsiteX6" fmla="*/ 205021 w 921746"/>
              <a:gd name="connsiteY6" fmla="*/ 90633 h 675486"/>
              <a:gd name="connsiteX7" fmla="*/ 19329 w 921746"/>
              <a:gd name="connsiteY7" fmla="*/ 267125 h 675486"/>
              <a:gd name="connsiteX8" fmla="*/ 232703 w 921746"/>
              <a:gd name="connsiteY8" fmla="*/ 610024 h 675486"/>
              <a:gd name="connsiteX9" fmla="*/ 237610 w 921746"/>
              <a:gd name="connsiteY9" fmla="*/ 675486 h 675486"/>
              <a:gd name="connsiteX0" fmla="*/ 234474 w 918610"/>
              <a:gd name="connsiteY0" fmla="*/ 675486 h 675486"/>
              <a:gd name="connsiteX1" fmla="*/ 313167 w 918610"/>
              <a:gd name="connsiteY1" fmla="*/ 636155 h 675486"/>
              <a:gd name="connsiteX2" fmla="*/ 552525 w 918610"/>
              <a:gd name="connsiteY2" fmla="*/ 623399 h 675486"/>
              <a:gd name="connsiteX3" fmla="*/ 868263 w 918610"/>
              <a:gd name="connsiteY3" fmla="*/ 489439 h 675486"/>
              <a:gd name="connsiteX4" fmla="*/ 904009 w 918610"/>
              <a:gd name="connsiteY4" fmla="*/ 191634 h 675486"/>
              <a:gd name="connsiteX5" fmla="*/ 725473 w 918610"/>
              <a:gd name="connsiteY5" fmla="*/ 4479 h 675486"/>
              <a:gd name="connsiteX6" fmla="*/ 201885 w 918610"/>
              <a:gd name="connsiteY6" fmla="*/ 90633 h 675486"/>
              <a:gd name="connsiteX7" fmla="*/ 16193 w 918610"/>
              <a:gd name="connsiteY7" fmla="*/ 267125 h 675486"/>
              <a:gd name="connsiteX8" fmla="*/ 229567 w 918610"/>
              <a:gd name="connsiteY8" fmla="*/ 610024 h 675486"/>
              <a:gd name="connsiteX9" fmla="*/ 234474 w 918610"/>
              <a:gd name="connsiteY9" fmla="*/ 675486 h 675486"/>
              <a:gd name="connsiteX0" fmla="*/ 234474 w 918610"/>
              <a:gd name="connsiteY0" fmla="*/ 675486 h 675486"/>
              <a:gd name="connsiteX1" fmla="*/ 306951 w 918610"/>
              <a:gd name="connsiteY1" fmla="*/ 637256 h 675486"/>
              <a:gd name="connsiteX2" fmla="*/ 552525 w 918610"/>
              <a:gd name="connsiteY2" fmla="*/ 623399 h 675486"/>
              <a:gd name="connsiteX3" fmla="*/ 868263 w 918610"/>
              <a:gd name="connsiteY3" fmla="*/ 489439 h 675486"/>
              <a:gd name="connsiteX4" fmla="*/ 904009 w 918610"/>
              <a:gd name="connsiteY4" fmla="*/ 191634 h 675486"/>
              <a:gd name="connsiteX5" fmla="*/ 725473 w 918610"/>
              <a:gd name="connsiteY5" fmla="*/ 4479 h 675486"/>
              <a:gd name="connsiteX6" fmla="*/ 201885 w 918610"/>
              <a:gd name="connsiteY6" fmla="*/ 90633 h 675486"/>
              <a:gd name="connsiteX7" fmla="*/ 16193 w 918610"/>
              <a:gd name="connsiteY7" fmla="*/ 267125 h 675486"/>
              <a:gd name="connsiteX8" fmla="*/ 229567 w 918610"/>
              <a:gd name="connsiteY8" fmla="*/ 610024 h 675486"/>
              <a:gd name="connsiteX9" fmla="*/ 234474 w 918610"/>
              <a:gd name="connsiteY9" fmla="*/ 675486 h 675486"/>
              <a:gd name="connsiteX0" fmla="*/ 235490 w 919626"/>
              <a:gd name="connsiteY0" fmla="*/ 675486 h 675486"/>
              <a:gd name="connsiteX1" fmla="*/ 307967 w 919626"/>
              <a:gd name="connsiteY1" fmla="*/ 637256 h 675486"/>
              <a:gd name="connsiteX2" fmla="*/ 553541 w 919626"/>
              <a:gd name="connsiteY2" fmla="*/ 623399 h 675486"/>
              <a:gd name="connsiteX3" fmla="*/ 869279 w 919626"/>
              <a:gd name="connsiteY3" fmla="*/ 489439 h 675486"/>
              <a:gd name="connsiteX4" fmla="*/ 905025 w 919626"/>
              <a:gd name="connsiteY4" fmla="*/ 191634 h 675486"/>
              <a:gd name="connsiteX5" fmla="*/ 726489 w 919626"/>
              <a:gd name="connsiteY5" fmla="*/ 4479 h 675486"/>
              <a:gd name="connsiteX6" fmla="*/ 202901 w 919626"/>
              <a:gd name="connsiteY6" fmla="*/ 90633 h 675486"/>
              <a:gd name="connsiteX7" fmla="*/ 17209 w 919626"/>
              <a:gd name="connsiteY7" fmla="*/ 267125 h 675486"/>
              <a:gd name="connsiteX8" fmla="*/ 222584 w 919626"/>
              <a:gd name="connsiteY8" fmla="*/ 614126 h 675486"/>
              <a:gd name="connsiteX9" fmla="*/ 235490 w 919626"/>
              <a:gd name="connsiteY9" fmla="*/ 675486 h 675486"/>
              <a:gd name="connsiteX0" fmla="*/ 235490 w 919626"/>
              <a:gd name="connsiteY0" fmla="*/ 675486 h 675486"/>
              <a:gd name="connsiteX1" fmla="*/ 301751 w 919626"/>
              <a:gd name="connsiteY1" fmla="*/ 638357 h 675486"/>
              <a:gd name="connsiteX2" fmla="*/ 553541 w 919626"/>
              <a:gd name="connsiteY2" fmla="*/ 623399 h 675486"/>
              <a:gd name="connsiteX3" fmla="*/ 869279 w 919626"/>
              <a:gd name="connsiteY3" fmla="*/ 489439 h 675486"/>
              <a:gd name="connsiteX4" fmla="*/ 905025 w 919626"/>
              <a:gd name="connsiteY4" fmla="*/ 191634 h 675486"/>
              <a:gd name="connsiteX5" fmla="*/ 726489 w 919626"/>
              <a:gd name="connsiteY5" fmla="*/ 4479 h 675486"/>
              <a:gd name="connsiteX6" fmla="*/ 202901 w 919626"/>
              <a:gd name="connsiteY6" fmla="*/ 90633 h 675486"/>
              <a:gd name="connsiteX7" fmla="*/ 17209 w 919626"/>
              <a:gd name="connsiteY7" fmla="*/ 267125 h 675486"/>
              <a:gd name="connsiteX8" fmla="*/ 222584 w 919626"/>
              <a:gd name="connsiteY8" fmla="*/ 614126 h 675486"/>
              <a:gd name="connsiteX9" fmla="*/ 235490 w 919626"/>
              <a:gd name="connsiteY9" fmla="*/ 675486 h 675486"/>
              <a:gd name="connsiteX0" fmla="*/ 236660 w 920796"/>
              <a:gd name="connsiteY0" fmla="*/ 675486 h 675486"/>
              <a:gd name="connsiteX1" fmla="*/ 302921 w 920796"/>
              <a:gd name="connsiteY1" fmla="*/ 638357 h 675486"/>
              <a:gd name="connsiteX2" fmla="*/ 554711 w 920796"/>
              <a:gd name="connsiteY2" fmla="*/ 623399 h 675486"/>
              <a:gd name="connsiteX3" fmla="*/ 870449 w 920796"/>
              <a:gd name="connsiteY3" fmla="*/ 489439 h 675486"/>
              <a:gd name="connsiteX4" fmla="*/ 906195 w 920796"/>
              <a:gd name="connsiteY4" fmla="*/ 191634 h 675486"/>
              <a:gd name="connsiteX5" fmla="*/ 727659 w 920796"/>
              <a:gd name="connsiteY5" fmla="*/ 4479 h 675486"/>
              <a:gd name="connsiteX6" fmla="*/ 204071 w 920796"/>
              <a:gd name="connsiteY6" fmla="*/ 90633 h 675486"/>
              <a:gd name="connsiteX7" fmla="*/ 18379 w 920796"/>
              <a:gd name="connsiteY7" fmla="*/ 267125 h 675486"/>
              <a:gd name="connsiteX8" fmla="*/ 223754 w 920796"/>
              <a:gd name="connsiteY8" fmla="*/ 614126 h 675486"/>
              <a:gd name="connsiteX9" fmla="*/ 236660 w 920796"/>
              <a:gd name="connsiteY9" fmla="*/ 675486 h 675486"/>
              <a:gd name="connsiteX0" fmla="*/ 236660 w 924042"/>
              <a:gd name="connsiteY0" fmla="*/ 674029 h 674029"/>
              <a:gd name="connsiteX1" fmla="*/ 302921 w 924042"/>
              <a:gd name="connsiteY1" fmla="*/ 636900 h 674029"/>
              <a:gd name="connsiteX2" fmla="*/ 554711 w 924042"/>
              <a:gd name="connsiteY2" fmla="*/ 621942 h 674029"/>
              <a:gd name="connsiteX3" fmla="*/ 870449 w 924042"/>
              <a:gd name="connsiteY3" fmla="*/ 487982 h 674029"/>
              <a:gd name="connsiteX4" fmla="*/ 910627 w 924042"/>
              <a:gd name="connsiteY4" fmla="*/ 192078 h 674029"/>
              <a:gd name="connsiteX5" fmla="*/ 727659 w 924042"/>
              <a:gd name="connsiteY5" fmla="*/ 3022 h 674029"/>
              <a:gd name="connsiteX6" fmla="*/ 204071 w 924042"/>
              <a:gd name="connsiteY6" fmla="*/ 89176 h 674029"/>
              <a:gd name="connsiteX7" fmla="*/ 18379 w 924042"/>
              <a:gd name="connsiteY7" fmla="*/ 265668 h 674029"/>
              <a:gd name="connsiteX8" fmla="*/ 223754 w 924042"/>
              <a:gd name="connsiteY8" fmla="*/ 612669 h 674029"/>
              <a:gd name="connsiteX9" fmla="*/ 236660 w 924042"/>
              <a:gd name="connsiteY9" fmla="*/ 674029 h 674029"/>
              <a:gd name="connsiteX0" fmla="*/ 236660 w 923289"/>
              <a:gd name="connsiteY0" fmla="*/ 677077 h 677077"/>
              <a:gd name="connsiteX1" fmla="*/ 302921 w 923289"/>
              <a:gd name="connsiteY1" fmla="*/ 639948 h 677077"/>
              <a:gd name="connsiteX2" fmla="*/ 554711 w 923289"/>
              <a:gd name="connsiteY2" fmla="*/ 624990 h 677077"/>
              <a:gd name="connsiteX3" fmla="*/ 870449 w 923289"/>
              <a:gd name="connsiteY3" fmla="*/ 491030 h 677077"/>
              <a:gd name="connsiteX4" fmla="*/ 910627 w 923289"/>
              <a:gd name="connsiteY4" fmla="*/ 195126 h 677077"/>
              <a:gd name="connsiteX5" fmla="*/ 737874 w 923289"/>
              <a:gd name="connsiteY5" fmla="*/ 2918 h 677077"/>
              <a:gd name="connsiteX6" fmla="*/ 204071 w 923289"/>
              <a:gd name="connsiteY6" fmla="*/ 92224 h 677077"/>
              <a:gd name="connsiteX7" fmla="*/ 18379 w 923289"/>
              <a:gd name="connsiteY7" fmla="*/ 268716 h 677077"/>
              <a:gd name="connsiteX8" fmla="*/ 223754 w 923289"/>
              <a:gd name="connsiteY8" fmla="*/ 615717 h 677077"/>
              <a:gd name="connsiteX9" fmla="*/ 236660 w 923289"/>
              <a:gd name="connsiteY9" fmla="*/ 677077 h 677077"/>
              <a:gd name="connsiteX0" fmla="*/ 236660 w 923277"/>
              <a:gd name="connsiteY0" fmla="*/ 684928 h 684928"/>
              <a:gd name="connsiteX1" fmla="*/ 302921 w 923277"/>
              <a:gd name="connsiteY1" fmla="*/ 647799 h 684928"/>
              <a:gd name="connsiteX2" fmla="*/ 554711 w 923277"/>
              <a:gd name="connsiteY2" fmla="*/ 632841 h 684928"/>
              <a:gd name="connsiteX3" fmla="*/ 870449 w 923277"/>
              <a:gd name="connsiteY3" fmla="*/ 498881 h 684928"/>
              <a:gd name="connsiteX4" fmla="*/ 910627 w 923277"/>
              <a:gd name="connsiteY4" fmla="*/ 202977 h 684928"/>
              <a:gd name="connsiteX5" fmla="*/ 738044 w 923277"/>
              <a:gd name="connsiteY5" fmla="*/ 2683 h 684928"/>
              <a:gd name="connsiteX6" fmla="*/ 204071 w 923277"/>
              <a:gd name="connsiteY6" fmla="*/ 100075 h 684928"/>
              <a:gd name="connsiteX7" fmla="*/ 18379 w 923277"/>
              <a:gd name="connsiteY7" fmla="*/ 276567 h 684928"/>
              <a:gd name="connsiteX8" fmla="*/ 223754 w 923277"/>
              <a:gd name="connsiteY8" fmla="*/ 623568 h 684928"/>
              <a:gd name="connsiteX9" fmla="*/ 236660 w 923277"/>
              <a:gd name="connsiteY9" fmla="*/ 684928 h 684928"/>
              <a:gd name="connsiteX0" fmla="*/ 236660 w 923277"/>
              <a:gd name="connsiteY0" fmla="*/ 685385 h 685385"/>
              <a:gd name="connsiteX1" fmla="*/ 302921 w 923277"/>
              <a:gd name="connsiteY1" fmla="*/ 648256 h 685385"/>
              <a:gd name="connsiteX2" fmla="*/ 554711 w 923277"/>
              <a:gd name="connsiteY2" fmla="*/ 633298 h 685385"/>
              <a:gd name="connsiteX3" fmla="*/ 870449 w 923277"/>
              <a:gd name="connsiteY3" fmla="*/ 499338 h 685385"/>
              <a:gd name="connsiteX4" fmla="*/ 910627 w 923277"/>
              <a:gd name="connsiteY4" fmla="*/ 203434 h 685385"/>
              <a:gd name="connsiteX5" fmla="*/ 738044 w 923277"/>
              <a:gd name="connsiteY5" fmla="*/ 3140 h 685385"/>
              <a:gd name="connsiteX6" fmla="*/ 195293 w 923277"/>
              <a:gd name="connsiteY6" fmla="*/ 94802 h 685385"/>
              <a:gd name="connsiteX7" fmla="*/ 18379 w 923277"/>
              <a:gd name="connsiteY7" fmla="*/ 277024 h 685385"/>
              <a:gd name="connsiteX8" fmla="*/ 223754 w 923277"/>
              <a:gd name="connsiteY8" fmla="*/ 624025 h 685385"/>
              <a:gd name="connsiteX9" fmla="*/ 236660 w 923277"/>
              <a:gd name="connsiteY9" fmla="*/ 685385 h 685385"/>
              <a:gd name="connsiteX0" fmla="*/ 238970 w 925587"/>
              <a:gd name="connsiteY0" fmla="*/ 685330 h 685330"/>
              <a:gd name="connsiteX1" fmla="*/ 305231 w 925587"/>
              <a:gd name="connsiteY1" fmla="*/ 648201 h 685330"/>
              <a:gd name="connsiteX2" fmla="*/ 557021 w 925587"/>
              <a:gd name="connsiteY2" fmla="*/ 633243 h 685330"/>
              <a:gd name="connsiteX3" fmla="*/ 872759 w 925587"/>
              <a:gd name="connsiteY3" fmla="*/ 499283 h 685330"/>
              <a:gd name="connsiteX4" fmla="*/ 912937 w 925587"/>
              <a:gd name="connsiteY4" fmla="*/ 203379 h 685330"/>
              <a:gd name="connsiteX5" fmla="*/ 740354 w 925587"/>
              <a:gd name="connsiteY5" fmla="*/ 3085 h 685330"/>
              <a:gd name="connsiteX6" fmla="*/ 197603 w 925587"/>
              <a:gd name="connsiteY6" fmla="*/ 94747 h 685330"/>
              <a:gd name="connsiteX7" fmla="*/ 17988 w 925587"/>
              <a:gd name="connsiteY7" fmla="*/ 267917 h 685330"/>
              <a:gd name="connsiteX8" fmla="*/ 226064 w 925587"/>
              <a:gd name="connsiteY8" fmla="*/ 623970 h 685330"/>
              <a:gd name="connsiteX9" fmla="*/ 238970 w 925587"/>
              <a:gd name="connsiteY9" fmla="*/ 685330 h 685330"/>
              <a:gd name="connsiteX0" fmla="*/ 238970 w 925587"/>
              <a:gd name="connsiteY0" fmla="*/ 685330 h 685330"/>
              <a:gd name="connsiteX1" fmla="*/ 305231 w 925587"/>
              <a:gd name="connsiteY1" fmla="*/ 648201 h 685330"/>
              <a:gd name="connsiteX2" fmla="*/ 557021 w 925587"/>
              <a:gd name="connsiteY2" fmla="*/ 633243 h 685330"/>
              <a:gd name="connsiteX3" fmla="*/ 872759 w 925587"/>
              <a:gd name="connsiteY3" fmla="*/ 499283 h 685330"/>
              <a:gd name="connsiteX4" fmla="*/ 912937 w 925587"/>
              <a:gd name="connsiteY4" fmla="*/ 203379 h 685330"/>
              <a:gd name="connsiteX5" fmla="*/ 740354 w 925587"/>
              <a:gd name="connsiteY5" fmla="*/ 3085 h 685330"/>
              <a:gd name="connsiteX6" fmla="*/ 197603 w 925587"/>
              <a:gd name="connsiteY6" fmla="*/ 94747 h 685330"/>
              <a:gd name="connsiteX7" fmla="*/ 17988 w 925587"/>
              <a:gd name="connsiteY7" fmla="*/ 267917 h 685330"/>
              <a:gd name="connsiteX8" fmla="*/ 226064 w 925587"/>
              <a:gd name="connsiteY8" fmla="*/ 623970 h 685330"/>
              <a:gd name="connsiteX9" fmla="*/ 238970 w 925587"/>
              <a:gd name="connsiteY9" fmla="*/ 685330 h 685330"/>
              <a:gd name="connsiteX0" fmla="*/ 238970 w 926807"/>
              <a:gd name="connsiteY0" fmla="*/ 647076 h 647076"/>
              <a:gd name="connsiteX1" fmla="*/ 305231 w 926807"/>
              <a:gd name="connsiteY1" fmla="*/ 609947 h 647076"/>
              <a:gd name="connsiteX2" fmla="*/ 557021 w 926807"/>
              <a:gd name="connsiteY2" fmla="*/ 594989 h 647076"/>
              <a:gd name="connsiteX3" fmla="*/ 872759 w 926807"/>
              <a:gd name="connsiteY3" fmla="*/ 461029 h 647076"/>
              <a:gd name="connsiteX4" fmla="*/ 912937 w 926807"/>
              <a:gd name="connsiteY4" fmla="*/ 165125 h 647076"/>
              <a:gd name="connsiteX5" fmla="*/ 723808 w 926807"/>
              <a:gd name="connsiteY5" fmla="*/ 5211 h 647076"/>
              <a:gd name="connsiteX6" fmla="*/ 197603 w 926807"/>
              <a:gd name="connsiteY6" fmla="*/ 56493 h 647076"/>
              <a:gd name="connsiteX7" fmla="*/ 17988 w 926807"/>
              <a:gd name="connsiteY7" fmla="*/ 229663 h 647076"/>
              <a:gd name="connsiteX8" fmla="*/ 226064 w 926807"/>
              <a:gd name="connsiteY8" fmla="*/ 585716 h 647076"/>
              <a:gd name="connsiteX9" fmla="*/ 238970 w 926807"/>
              <a:gd name="connsiteY9" fmla="*/ 647076 h 647076"/>
              <a:gd name="connsiteX0" fmla="*/ 238970 w 933356"/>
              <a:gd name="connsiteY0" fmla="*/ 650456 h 650456"/>
              <a:gd name="connsiteX1" fmla="*/ 305231 w 933356"/>
              <a:gd name="connsiteY1" fmla="*/ 613327 h 650456"/>
              <a:gd name="connsiteX2" fmla="*/ 557021 w 933356"/>
              <a:gd name="connsiteY2" fmla="*/ 598369 h 650456"/>
              <a:gd name="connsiteX3" fmla="*/ 872759 w 933356"/>
              <a:gd name="connsiteY3" fmla="*/ 464409 h 650456"/>
              <a:gd name="connsiteX4" fmla="*/ 921405 w 933356"/>
              <a:gd name="connsiteY4" fmla="*/ 219836 h 650456"/>
              <a:gd name="connsiteX5" fmla="*/ 723808 w 933356"/>
              <a:gd name="connsiteY5" fmla="*/ 8591 h 650456"/>
              <a:gd name="connsiteX6" fmla="*/ 197603 w 933356"/>
              <a:gd name="connsiteY6" fmla="*/ 59873 h 650456"/>
              <a:gd name="connsiteX7" fmla="*/ 17988 w 933356"/>
              <a:gd name="connsiteY7" fmla="*/ 233043 h 650456"/>
              <a:gd name="connsiteX8" fmla="*/ 226064 w 933356"/>
              <a:gd name="connsiteY8" fmla="*/ 589096 h 650456"/>
              <a:gd name="connsiteX9" fmla="*/ 238970 w 933356"/>
              <a:gd name="connsiteY9" fmla="*/ 650456 h 650456"/>
              <a:gd name="connsiteX0" fmla="*/ 238970 w 933356"/>
              <a:gd name="connsiteY0" fmla="*/ 650456 h 650456"/>
              <a:gd name="connsiteX1" fmla="*/ 325366 w 933356"/>
              <a:gd name="connsiteY1" fmla="*/ 614273 h 650456"/>
              <a:gd name="connsiteX2" fmla="*/ 557021 w 933356"/>
              <a:gd name="connsiteY2" fmla="*/ 598369 h 650456"/>
              <a:gd name="connsiteX3" fmla="*/ 872759 w 933356"/>
              <a:gd name="connsiteY3" fmla="*/ 464409 h 650456"/>
              <a:gd name="connsiteX4" fmla="*/ 921405 w 933356"/>
              <a:gd name="connsiteY4" fmla="*/ 219836 h 650456"/>
              <a:gd name="connsiteX5" fmla="*/ 723808 w 933356"/>
              <a:gd name="connsiteY5" fmla="*/ 8591 h 650456"/>
              <a:gd name="connsiteX6" fmla="*/ 197603 w 933356"/>
              <a:gd name="connsiteY6" fmla="*/ 59873 h 650456"/>
              <a:gd name="connsiteX7" fmla="*/ 17988 w 933356"/>
              <a:gd name="connsiteY7" fmla="*/ 233043 h 650456"/>
              <a:gd name="connsiteX8" fmla="*/ 226064 w 933356"/>
              <a:gd name="connsiteY8" fmla="*/ 589096 h 650456"/>
              <a:gd name="connsiteX9" fmla="*/ 238970 w 933356"/>
              <a:gd name="connsiteY9" fmla="*/ 650456 h 650456"/>
              <a:gd name="connsiteX0" fmla="*/ 240584 w 934970"/>
              <a:gd name="connsiteY0" fmla="*/ 650456 h 650456"/>
              <a:gd name="connsiteX1" fmla="*/ 326980 w 934970"/>
              <a:gd name="connsiteY1" fmla="*/ 614273 h 650456"/>
              <a:gd name="connsiteX2" fmla="*/ 558635 w 934970"/>
              <a:gd name="connsiteY2" fmla="*/ 598369 h 650456"/>
              <a:gd name="connsiteX3" fmla="*/ 874373 w 934970"/>
              <a:gd name="connsiteY3" fmla="*/ 464409 h 650456"/>
              <a:gd name="connsiteX4" fmla="*/ 923019 w 934970"/>
              <a:gd name="connsiteY4" fmla="*/ 219836 h 650456"/>
              <a:gd name="connsiteX5" fmla="*/ 725422 w 934970"/>
              <a:gd name="connsiteY5" fmla="*/ 8591 h 650456"/>
              <a:gd name="connsiteX6" fmla="*/ 199217 w 934970"/>
              <a:gd name="connsiteY6" fmla="*/ 59873 h 650456"/>
              <a:gd name="connsiteX7" fmla="*/ 19602 w 934970"/>
              <a:gd name="connsiteY7" fmla="*/ 233043 h 650456"/>
              <a:gd name="connsiteX8" fmla="*/ 217059 w 934970"/>
              <a:gd name="connsiteY8" fmla="*/ 589969 h 650456"/>
              <a:gd name="connsiteX9" fmla="*/ 240584 w 934970"/>
              <a:gd name="connsiteY9" fmla="*/ 650456 h 650456"/>
              <a:gd name="connsiteX0" fmla="*/ 240584 w 935083"/>
              <a:gd name="connsiteY0" fmla="*/ 652498 h 652498"/>
              <a:gd name="connsiteX1" fmla="*/ 326980 w 935083"/>
              <a:gd name="connsiteY1" fmla="*/ 616315 h 652498"/>
              <a:gd name="connsiteX2" fmla="*/ 558635 w 935083"/>
              <a:gd name="connsiteY2" fmla="*/ 600411 h 652498"/>
              <a:gd name="connsiteX3" fmla="*/ 874373 w 935083"/>
              <a:gd name="connsiteY3" fmla="*/ 466451 h 652498"/>
              <a:gd name="connsiteX4" fmla="*/ 923019 w 935083"/>
              <a:gd name="connsiteY4" fmla="*/ 221878 h 652498"/>
              <a:gd name="connsiteX5" fmla="*/ 723902 w 935083"/>
              <a:gd name="connsiteY5" fmla="*/ 8348 h 652498"/>
              <a:gd name="connsiteX6" fmla="*/ 199217 w 935083"/>
              <a:gd name="connsiteY6" fmla="*/ 61915 h 652498"/>
              <a:gd name="connsiteX7" fmla="*/ 19602 w 935083"/>
              <a:gd name="connsiteY7" fmla="*/ 235085 h 652498"/>
              <a:gd name="connsiteX8" fmla="*/ 217059 w 935083"/>
              <a:gd name="connsiteY8" fmla="*/ 592011 h 652498"/>
              <a:gd name="connsiteX9" fmla="*/ 240584 w 935083"/>
              <a:gd name="connsiteY9" fmla="*/ 652498 h 652498"/>
              <a:gd name="connsiteX0" fmla="*/ 240584 w 935083"/>
              <a:gd name="connsiteY0" fmla="*/ 690718 h 690718"/>
              <a:gd name="connsiteX1" fmla="*/ 326980 w 935083"/>
              <a:gd name="connsiteY1" fmla="*/ 654535 h 690718"/>
              <a:gd name="connsiteX2" fmla="*/ 558635 w 935083"/>
              <a:gd name="connsiteY2" fmla="*/ 638631 h 690718"/>
              <a:gd name="connsiteX3" fmla="*/ 874373 w 935083"/>
              <a:gd name="connsiteY3" fmla="*/ 504671 h 690718"/>
              <a:gd name="connsiteX4" fmla="*/ 923019 w 935083"/>
              <a:gd name="connsiteY4" fmla="*/ 260098 h 690718"/>
              <a:gd name="connsiteX5" fmla="*/ 723902 w 935083"/>
              <a:gd name="connsiteY5" fmla="*/ 46568 h 690718"/>
              <a:gd name="connsiteX6" fmla="*/ 199217 w 935083"/>
              <a:gd name="connsiteY6" fmla="*/ 100135 h 690718"/>
              <a:gd name="connsiteX7" fmla="*/ 19602 w 935083"/>
              <a:gd name="connsiteY7" fmla="*/ 273305 h 690718"/>
              <a:gd name="connsiteX8" fmla="*/ 217059 w 935083"/>
              <a:gd name="connsiteY8" fmla="*/ 630231 h 690718"/>
              <a:gd name="connsiteX9" fmla="*/ 240584 w 935083"/>
              <a:gd name="connsiteY9" fmla="*/ 690718 h 690718"/>
              <a:gd name="connsiteX0" fmla="*/ 240584 w 934424"/>
              <a:gd name="connsiteY0" fmla="*/ 718729 h 718729"/>
              <a:gd name="connsiteX1" fmla="*/ 326980 w 934424"/>
              <a:gd name="connsiteY1" fmla="*/ 682546 h 718729"/>
              <a:gd name="connsiteX2" fmla="*/ 558635 w 934424"/>
              <a:gd name="connsiteY2" fmla="*/ 666642 h 718729"/>
              <a:gd name="connsiteX3" fmla="*/ 874373 w 934424"/>
              <a:gd name="connsiteY3" fmla="*/ 532682 h 718729"/>
              <a:gd name="connsiteX4" fmla="*/ 923019 w 934424"/>
              <a:gd name="connsiteY4" fmla="*/ 288109 h 718729"/>
              <a:gd name="connsiteX5" fmla="*/ 732809 w 934424"/>
              <a:gd name="connsiteY5" fmla="*/ 41324 h 718729"/>
              <a:gd name="connsiteX6" fmla="*/ 199217 w 934424"/>
              <a:gd name="connsiteY6" fmla="*/ 128146 h 718729"/>
              <a:gd name="connsiteX7" fmla="*/ 19602 w 934424"/>
              <a:gd name="connsiteY7" fmla="*/ 301316 h 718729"/>
              <a:gd name="connsiteX8" fmla="*/ 217059 w 934424"/>
              <a:gd name="connsiteY8" fmla="*/ 658242 h 718729"/>
              <a:gd name="connsiteX9" fmla="*/ 240584 w 934424"/>
              <a:gd name="connsiteY9" fmla="*/ 718729 h 718729"/>
              <a:gd name="connsiteX0" fmla="*/ 240584 w 934424"/>
              <a:gd name="connsiteY0" fmla="*/ 722533 h 722533"/>
              <a:gd name="connsiteX1" fmla="*/ 326980 w 934424"/>
              <a:gd name="connsiteY1" fmla="*/ 686350 h 722533"/>
              <a:gd name="connsiteX2" fmla="*/ 558635 w 934424"/>
              <a:gd name="connsiteY2" fmla="*/ 670446 h 722533"/>
              <a:gd name="connsiteX3" fmla="*/ 874373 w 934424"/>
              <a:gd name="connsiteY3" fmla="*/ 536486 h 722533"/>
              <a:gd name="connsiteX4" fmla="*/ 923019 w 934424"/>
              <a:gd name="connsiteY4" fmla="*/ 291913 h 722533"/>
              <a:gd name="connsiteX5" fmla="*/ 732809 w 934424"/>
              <a:gd name="connsiteY5" fmla="*/ 45128 h 722533"/>
              <a:gd name="connsiteX6" fmla="*/ 199217 w 934424"/>
              <a:gd name="connsiteY6" fmla="*/ 131950 h 722533"/>
              <a:gd name="connsiteX7" fmla="*/ 19602 w 934424"/>
              <a:gd name="connsiteY7" fmla="*/ 305120 h 722533"/>
              <a:gd name="connsiteX8" fmla="*/ 217059 w 934424"/>
              <a:gd name="connsiteY8" fmla="*/ 662046 h 722533"/>
              <a:gd name="connsiteX9" fmla="*/ 240584 w 934424"/>
              <a:gd name="connsiteY9" fmla="*/ 722533 h 722533"/>
              <a:gd name="connsiteX0" fmla="*/ 240584 w 934424"/>
              <a:gd name="connsiteY0" fmla="*/ 720450 h 720450"/>
              <a:gd name="connsiteX1" fmla="*/ 326980 w 934424"/>
              <a:gd name="connsiteY1" fmla="*/ 684267 h 720450"/>
              <a:gd name="connsiteX2" fmla="*/ 558635 w 934424"/>
              <a:gd name="connsiteY2" fmla="*/ 668363 h 720450"/>
              <a:gd name="connsiteX3" fmla="*/ 874373 w 934424"/>
              <a:gd name="connsiteY3" fmla="*/ 534403 h 720450"/>
              <a:gd name="connsiteX4" fmla="*/ 923019 w 934424"/>
              <a:gd name="connsiteY4" fmla="*/ 289830 h 720450"/>
              <a:gd name="connsiteX5" fmla="*/ 732809 w 934424"/>
              <a:gd name="connsiteY5" fmla="*/ 43045 h 720450"/>
              <a:gd name="connsiteX6" fmla="*/ 199217 w 934424"/>
              <a:gd name="connsiteY6" fmla="*/ 129867 h 720450"/>
              <a:gd name="connsiteX7" fmla="*/ 19602 w 934424"/>
              <a:gd name="connsiteY7" fmla="*/ 303037 h 720450"/>
              <a:gd name="connsiteX8" fmla="*/ 217059 w 934424"/>
              <a:gd name="connsiteY8" fmla="*/ 659963 h 720450"/>
              <a:gd name="connsiteX9" fmla="*/ 240584 w 934424"/>
              <a:gd name="connsiteY9" fmla="*/ 720450 h 720450"/>
              <a:gd name="connsiteX0" fmla="*/ 240584 w 934424"/>
              <a:gd name="connsiteY0" fmla="*/ 685029 h 685029"/>
              <a:gd name="connsiteX1" fmla="*/ 326980 w 934424"/>
              <a:gd name="connsiteY1" fmla="*/ 648846 h 685029"/>
              <a:gd name="connsiteX2" fmla="*/ 558635 w 934424"/>
              <a:gd name="connsiteY2" fmla="*/ 632942 h 685029"/>
              <a:gd name="connsiteX3" fmla="*/ 874373 w 934424"/>
              <a:gd name="connsiteY3" fmla="*/ 498982 h 685029"/>
              <a:gd name="connsiteX4" fmla="*/ 923019 w 934424"/>
              <a:gd name="connsiteY4" fmla="*/ 254409 h 685029"/>
              <a:gd name="connsiteX5" fmla="*/ 732809 w 934424"/>
              <a:gd name="connsiteY5" fmla="*/ 7624 h 685029"/>
              <a:gd name="connsiteX6" fmla="*/ 194656 w 934424"/>
              <a:gd name="connsiteY6" fmla="*/ 87592 h 685029"/>
              <a:gd name="connsiteX7" fmla="*/ 19602 w 934424"/>
              <a:gd name="connsiteY7" fmla="*/ 267616 h 685029"/>
              <a:gd name="connsiteX8" fmla="*/ 217059 w 934424"/>
              <a:gd name="connsiteY8" fmla="*/ 624542 h 685029"/>
              <a:gd name="connsiteX9" fmla="*/ 240584 w 934424"/>
              <a:gd name="connsiteY9" fmla="*/ 685029 h 685029"/>
              <a:gd name="connsiteX0" fmla="*/ 240584 w 934424"/>
              <a:gd name="connsiteY0" fmla="*/ 687685 h 687685"/>
              <a:gd name="connsiteX1" fmla="*/ 326980 w 934424"/>
              <a:gd name="connsiteY1" fmla="*/ 651502 h 687685"/>
              <a:gd name="connsiteX2" fmla="*/ 558635 w 934424"/>
              <a:gd name="connsiteY2" fmla="*/ 635598 h 687685"/>
              <a:gd name="connsiteX3" fmla="*/ 874373 w 934424"/>
              <a:gd name="connsiteY3" fmla="*/ 501638 h 687685"/>
              <a:gd name="connsiteX4" fmla="*/ 923019 w 934424"/>
              <a:gd name="connsiteY4" fmla="*/ 257065 h 687685"/>
              <a:gd name="connsiteX5" fmla="*/ 732809 w 934424"/>
              <a:gd name="connsiteY5" fmla="*/ 10280 h 687685"/>
              <a:gd name="connsiteX6" fmla="*/ 228697 w 934424"/>
              <a:gd name="connsiteY6" fmla="*/ 75553 h 687685"/>
              <a:gd name="connsiteX7" fmla="*/ 19602 w 934424"/>
              <a:gd name="connsiteY7" fmla="*/ 270272 h 687685"/>
              <a:gd name="connsiteX8" fmla="*/ 217059 w 934424"/>
              <a:gd name="connsiteY8" fmla="*/ 627198 h 687685"/>
              <a:gd name="connsiteX9" fmla="*/ 240584 w 934424"/>
              <a:gd name="connsiteY9" fmla="*/ 687685 h 687685"/>
              <a:gd name="connsiteX0" fmla="*/ 240584 w 930983"/>
              <a:gd name="connsiteY0" fmla="*/ 687685 h 687685"/>
              <a:gd name="connsiteX1" fmla="*/ 326980 w 930983"/>
              <a:gd name="connsiteY1" fmla="*/ 651502 h 687685"/>
              <a:gd name="connsiteX2" fmla="*/ 558635 w 930983"/>
              <a:gd name="connsiteY2" fmla="*/ 635598 h 687685"/>
              <a:gd name="connsiteX3" fmla="*/ 861448 w 930983"/>
              <a:gd name="connsiteY3" fmla="*/ 482219 h 687685"/>
              <a:gd name="connsiteX4" fmla="*/ 923019 w 930983"/>
              <a:gd name="connsiteY4" fmla="*/ 257065 h 687685"/>
              <a:gd name="connsiteX5" fmla="*/ 732809 w 930983"/>
              <a:gd name="connsiteY5" fmla="*/ 10280 h 687685"/>
              <a:gd name="connsiteX6" fmla="*/ 228697 w 930983"/>
              <a:gd name="connsiteY6" fmla="*/ 75553 h 687685"/>
              <a:gd name="connsiteX7" fmla="*/ 19602 w 930983"/>
              <a:gd name="connsiteY7" fmla="*/ 270272 h 687685"/>
              <a:gd name="connsiteX8" fmla="*/ 217059 w 930983"/>
              <a:gd name="connsiteY8" fmla="*/ 627198 h 687685"/>
              <a:gd name="connsiteX9" fmla="*/ 240584 w 930983"/>
              <a:gd name="connsiteY9" fmla="*/ 687685 h 687685"/>
              <a:gd name="connsiteX0" fmla="*/ 240584 w 942621"/>
              <a:gd name="connsiteY0" fmla="*/ 687685 h 687685"/>
              <a:gd name="connsiteX1" fmla="*/ 326980 w 942621"/>
              <a:gd name="connsiteY1" fmla="*/ 651502 h 687685"/>
              <a:gd name="connsiteX2" fmla="*/ 558635 w 942621"/>
              <a:gd name="connsiteY2" fmla="*/ 635598 h 687685"/>
              <a:gd name="connsiteX3" fmla="*/ 895330 w 942621"/>
              <a:gd name="connsiteY3" fmla="*/ 442594 h 687685"/>
              <a:gd name="connsiteX4" fmla="*/ 923019 w 942621"/>
              <a:gd name="connsiteY4" fmla="*/ 257065 h 687685"/>
              <a:gd name="connsiteX5" fmla="*/ 732809 w 942621"/>
              <a:gd name="connsiteY5" fmla="*/ 10280 h 687685"/>
              <a:gd name="connsiteX6" fmla="*/ 228697 w 942621"/>
              <a:gd name="connsiteY6" fmla="*/ 75553 h 687685"/>
              <a:gd name="connsiteX7" fmla="*/ 19602 w 942621"/>
              <a:gd name="connsiteY7" fmla="*/ 270272 h 687685"/>
              <a:gd name="connsiteX8" fmla="*/ 217059 w 942621"/>
              <a:gd name="connsiteY8" fmla="*/ 627198 h 687685"/>
              <a:gd name="connsiteX9" fmla="*/ 240584 w 942621"/>
              <a:gd name="connsiteY9" fmla="*/ 687685 h 687685"/>
              <a:gd name="connsiteX0" fmla="*/ 240584 w 941338"/>
              <a:gd name="connsiteY0" fmla="*/ 687685 h 687685"/>
              <a:gd name="connsiteX1" fmla="*/ 326980 w 941338"/>
              <a:gd name="connsiteY1" fmla="*/ 651502 h 687685"/>
              <a:gd name="connsiteX2" fmla="*/ 583099 w 941338"/>
              <a:gd name="connsiteY2" fmla="*/ 614744 h 687685"/>
              <a:gd name="connsiteX3" fmla="*/ 895330 w 941338"/>
              <a:gd name="connsiteY3" fmla="*/ 442594 h 687685"/>
              <a:gd name="connsiteX4" fmla="*/ 923019 w 941338"/>
              <a:gd name="connsiteY4" fmla="*/ 257065 h 687685"/>
              <a:gd name="connsiteX5" fmla="*/ 732809 w 941338"/>
              <a:gd name="connsiteY5" fmla="*/ 10280 h 687685"/>
              <a:gd name="connsiteX6" fmla="*/ 228697 w 941338"/>
              <a:gd name="connsiteY6" fmla="*/ 75553 h 687685"/>
              <a:gd name="connsiteX7" fmla="*/ 19602 w 941338"/>
              <a:gd name="connsiteY7" fmla="*/ 270272 h 687685"/>
              <a:gd name="connsiteX8" fmla="*/ 217059 w 941338"/>
              <a:gd name="connsiteY8" fmla="*/ 627198 h 687685"/>
              <a:gd name="connsiteX9" fmla="*/ 240584 w 941338"/>
              <a:gd name="connsiteY9" fmla="*/ 687685 h 687685"/>
              <a:gd name="connsiteX0" fmla="*/ 243122 w 943876"/>
              <a:gd name="connsiteY0" fmla="*/ 687685 h 687685"/>
              <a:gd name="connsiteX1" fmla="*/ 329518 w 943876"/>
              <a:gd name="connsiteY1" fmla="*/ 651502 h 687685"/>
              <a:gd name="connsiteX2" fmla="*/ 585637 w 943876"/>
              <a:gd name="connsiteY2" fmla="*/ 614744 h 687685"/>
              <a:gd name="connsiteX3" fmla="*/ 897868 w 943876"/>
              <a:gd name="connsiteY3" fmla="*/ 442594 h 687685"/>
              <a:gd name="connsiteX4" fmla="*/ 925557 w 943876"/>
              <a:gd name="connsiteY4" fmla="*/ 257065 h 687685"/>
              <a:gd name="connsiteX5" fmla="*/ 735347 w 943876"/>
              <a:gd name="connsiteY5" fmla="*/ 10280 h 687685"/>
              <a:gd name="connsiteX6" fmla="*/ 231235 w 943876"/>
              <a:gd name="connsiteY6" fmla="*/ 75553 h 687685"/>
              <a:gd name="connsiteX7" fmla="*/ 22140 w 943876"/>
              <a:gd name="connsiteY7" fmla="*/ 270272 h 687685"/>
              <a:gd name="connsiteX8" fmla="*/ 219597 w 943876"/>
              <a:gd name="connsiteY8" fmla="*/ 627198 h 687685"/>
              <a:gd name="connsiteX9" fmla="*/ 243122 w 943876"/>
              <a:gd name="connsiteY9" fmla="*/ 687685 h 687685"/>
              <a:gd name="connsiteX0" fmla="*/ 270951 w 971705"/>
              <a:gd name="connsiteY0" fmla="*/ 687201 h 687201"/>
              <a:gd name="connsiteX1" fmla="*/ 357347 w 971705"/>
              <a:gd name="connsiteY1" fmla="*/ 651018 h 687201"/>
              <a:gd name="connsiteX2" fmla="*/ 613466 w 971705"/>
              <a:gd name="connsiteY2" fmla="*/ 614260 h 687201"/>
              <a:gd name="connsiteX3" fmla="*/ 925697 w 971705"/>
              <a:gd name="connsiteY3" fmla="*/ 442110 h 687201"/>
              <a:gd name="connsiteX4" fmla="*/ 953386 w 971705"/>
              <a:gd name="connsiteY4" fmla="*/ 256581 h 687201"/>
              <a:gd name="connsiteX5" fmla="*/ 763176 w 971705"/>
              <a:gd name="connsiteY5" fmla="*/ 9796 h 687201"/>
              <a:gd name="connsiteX6" fmla="*/ 259064 w 971705"/>
              <a:gd name="connsiteY6" fmla="*/ 75069 h 687201"/>
              <a:gd name="connsiteX7" fmla="*/ 16950 w 971705"/>
              <a:gd name="connsiteY7" fmla="*/ 313452 h 687201"/>
              <a:gd name="connsiteX8" fmla="*/ 247426 w 971705"/>
              <a:gd name="connsiteY8" fmla="*/ 626714 h 687201"/>
              <a:gd name="connsiteX9" fmla="*/ 270951 w 971705"/>
              <a:gd name="connsiteY9" fmla="*/ 687201 h 687201"/>
              <a:gd name="connsiteX0" fmla="*/ 238078 w 938832"/>
              <a:gd name="connsiteY0" fmla="*/ 686664 h 686664"/>
              <a:gd name="connsiteX1" fmla="*/ 324474 w 938832"/>
              <a:gd name="connsiteY1" fmla="*/ 650481 h 686664"/>
              <a:gd name="connsiteX2" fmla="*/ 580593 w 938832"/>
              <a:gd name="connsiteY2" fmla="*/ 613723 h 686664"/>
              <a:gd name="connsiteX3" fmla="*/ 892824 w 938832"/>
              <a:gd name="connsiteY3" fmla="*/ 441573 h 686664"/>
              <a:gd name="connsiteX4" fmla="*/ 920513 w 938832"/>
              <a:gd name="connsiteY4" fmla="*/ 256044 h 686664"/>
              <a:gd name="connsiteX5" fmla="*/ 730303 w 938832"/>
              <a:gd name="connsiteY5" fmla="*/ 9259 h 686664"/>
              <a:gd name="connsiteX6" fmla="*/ 226191 w 938832"/>
              <a:gd name="connsiteY6" fmla="*/ 74532 h 686664"/>
              <a:gd name="connsiteX7" fmla="*/ 23383 w 938832"/>
              <a:gd name="connsiteY7" fmla="*/ 284183 h 686664"/>
              <a:gd name="connsiteX8" fmla="*/ 214553 w 938832"/>
              <a:gd name="connsiteY8" fmla="*/ 626177 h 686664"/>
              <a:gd name="connsiteX9" fmla="*/ 238078 w 938832"/>
              <a:gd name="connsiteY9" fmla="*/ 686664 h 686664"/>
              <a:gd name="connsiteX0" fmla="*/ 238078 w 940200"/>
              <a:gd name="connsiteY0" fmla="*/ 721245 h 721245"/>
              <a:gd name="connsiteX1" fmla="*/ 324474 w 940200"/>
              <a:gd name="connsiteY1" fmla="*/ 685062 h 721245"/>
              <a:gd name="connsiteX2" fmla="*/ 580593 w 940200"/>
              <a:gd name="connsiteY2" fmla="*/ 648304 h 721245"/>
              <a:gd name="connsiteX3" fmla="*/ 892824 w 940200"/>
              <a:gd name="connsiteY3" fmla="*/ 476154 h 721245"/>
              <a:gd name="connsiteX4" fmla="*/ 920513 w 940200"/>
              <a:gd name="connsiteY4" fmla="*/ 290625 h 721245"/>
              <a:gd name="connsiteX5" fmla="*/ 710990 w 940200"/>
              <a:gd name="connsiteY5" fmla="*/ 6592 h 721245"/>
              <a:gd name="connsiteX6" fmla="*/ 226191 w 940200"/>
              <a:gd name="connsiteY6" fmla="*/ 109113 h 721245"/>
              <a:gd name="connsiteX7" fmla="*/ 23383 w 940200"/>
              <a:gd name="connsiteY7" fmla="*/ 318764 h 721245"/>
              <a:gd name="connsiteX8" fmla="*/ 214553 w 940200"/>
              <a:gd name="connsiteY8" fmla="*/ 660758 h 721245"/>
              <a:gd name="connsiteX9" fmla="*/ 238078 w 940200"/>
              <a:gd name="connsiteY9" fmla="*/ 721245 h 721245"/>
              <a:gd name="connsiteX0" fmla="*/ 238078 w 943536"/>
              <a:gd name="connsiteY0" fmla="*/ 720896 h 720896"/>
              <a:gd name="connsiteX1" fmla="*/ 324474 w 943536"/>
              <a:gd name="connsiteY1" fmla="*/ 684713 h 720896"/>
              <a:gd name="connsiteX2" fmla="*/ 580593 w 943536"/>
              <a:gd name="connsiteY2" fmla="*/ 647955 h 720896"/>
              <a:gd name="connsiteX3" fmla="*/ 892824 w 943536"/>
              <a:gd name="connsiteY3" fmla="*/ 475805 h 720896"/>
              <a:gd name="connsiteX4" fmla="*/ 925324 w 943536"/>
              <a:gd name="connsiteY4" fmla="*/ 283788 h 720896"/>
              <a:gd name="connsiteX5" fmla="*/ 710990 w 943536"/>
              <a:gd name="connsiteY5" fmla="*/ 6243 h 720896"/>
              <a:gd name="connsiteX6" fmla="*/ 226191 w 943536"/>
              <a:gd name="connsiteY6" fmla="*/ 108764 h 720896"/>
              <a:gd name="connsiteX7" fmla="*/ 23383 w 943536"/>
              <a:gd name="connsiteY7" fmla="*/ 318415 h 720896"/>
              <a:gd name="connsiteX8" fmla="*/ 214553 w 943536"/>
              <a:gd name="connsiteY8" fmla="*/ 660409 h 720896"/>
              <a:gd name="connsiteX9" fmla="*/ 238078 w 943536"/>
              <a:gd name="connsiteY9" fmla="*/ 720896 h 720896"/>
              <a:gd name="connsiteX0" fmla="*/ 238078 w 932042"/>
              <a:gd name="connsiteY0" fmla="*/ 720896 h 720896"/>
              <a:gd name="connsiteX1" fmla="*/ 324474 w 932042"/>
              <a:gd name="connsiteY1" fmla="*/ 684713 h 720896"/>
              <a:gd name="connsiteX2" fmla="*/ 580593 w 932042"/>
              <a:gd name="connsiteY2" fmla="*/ 647955 h 720896"/>
              <a:gd name="connsiteX3" fmla="*/ 850829 w 932042"/>
              <a:gd name="connsiteY3" fmla="*/ 489522 h 720896"/>
              <a:gd name="connsiteX4" fmla="*/ 925324 w 932042"/>
              <a:gd name="connsiteY4" fmla="*/ 283788 h 720896"/>
              <a:gd name="connsiteX5" fmla="*/ 710990 w 932042"/>
              <a:gd name="connsiteY5" fmla="*/ 6243 h 720896"/>
              <a:gd name="connsiteX6" fmla="*/ 226191 w 932042"/>
              <a:gd name="connsiteY6" fmla="*/ 108764 h 720896"/>
              <a:gd name="connsiteX7" fmla="*/ 23383 w 932042"/>
              <a:gd name="connsiteY7" fmla="*/ 318415 h 720896"/>
              <a:gd name="connsiteX8" fmla="*/ 214553 w 932042"/>
              <a:gd name="connsiteY8" fmla="*/ 660409 h 720896"/>
              <a:gd name="connsiteX9" fmla="*/ 238078 w 932042"/>
              <a:gd name="connsiteY9" fmla="*/ 720896 h 720896"/>
              <a:gd name="connsiteX0" fmla="*/ 294564 w 988528"/>
              <a:gd name="connsiteY0" fmla="*/ 721257 h 721257"/>
              <a:gd name="connsiteX1" fmla="*/ 380960 w 988528"/>
              <a:gd name="connsiteY1" fmla="*/ 685074 h 721257"/>
              <a:gd name="connsiteX2" fmla="*/ 637079 w 988528"/>
              <a:gd name="connsiteY2" fmla="*/ 648316 h 721257"/>
              <a:gd name="connsiteX3" fmla="*/ 907315 w 988528"/>
              <a:gd name="connsiteY3" fmla="*/ 489883 h 721257"/>
              <a:gd name="connsiteX4" fmla="*/ 981810 w 988528"/>
              <a:gd name="connsiteY4" fmla="*/ 284149 h 721257"/>
              <a:gd name="connsiteX5" fmla="*/ 767476 w 988528"/>
              <a:gd name="connsiteY5" fmla="*/ 6604 h 721257"/>
              <a:gd name="connsiteX6" fmla="*/ 282677 w 988528"/>
              <a:gd name="connsiteY6" fmla="*/ 109125 h 721257"/>
              <a:gd name="connsiteX7" fmla="*/ 14036 w 988528"/>
              <a:gd name="connsiteY7" fmla="*/ 355779 h 721257"/>
              <a:gd name="connsiteX8" fmla="*/ 271039 w 988528"/>
              <a:gd name="connsiteY8" fmla="*/ 660770 h 721257"/>
              <a:gd name="connsiteX9" fmla="*/ 294564 w 988528"/>
              <a:gd name="connsiteY9" fmla="*/ 721257 h 721257"/>
              <a:gd name="connsiteX0" fmla="*/ 308360 w 1002324"/>
              <a:gd name="connsiteY0" fmla="*/ 721378 h 721378"/>
              <a:gd name="connsiteX1" fmla="*/ 394756 w 1002324"/>
              <a:gd name="connsiteY1" fmla="*/ 685195 h 721378"/>
              <a:gd name="connsiteX2" fmla="*/ 650875 w 1002324"/>
              <a:gd name="connsiteY2" fmla="*/ 648437 h 721378"/>
              <a:gd name="connsiteX3" fmla="*/ 921111 w 1002324"/>
              <a:gd name="connsiteY3" fmla="*/ 490004 h 721378"/>
              <a:gd name="connsiteX4" fmla="*/ 995606 w 1002324"/>
              <a:gd name="connsiteY4" fmla="*/ 284270 h 721378"/>
              <a:gd name="connsiteX5" fmla="*/ 781272 w 1002324"/>
              <a:gd name="connsiteY5" fmla="*/ 6725 h 721378"/>
              <a:gd name="connsiteX6" fmla="*/ 296473 w 1002324"/>
              <a:gd name="connsiteY6" fmla="*/ 109246 h 721378"/>
              <a:gd name="connsiteX7" fmla="*/ 12734 w 1002324"/>
              <a:gd name="connsiteY7" fmla="*/ 367519 h 721378"/>
              <a:gd name="connsiteX8" fmla="*/ 284835 w 1002324"/>
              <a:gd name="connsiteY8" fmla="*/ 660891 h 721378"/>
              <a:gd name="connsiteX9" fmla="*/ 308360 w 1002324"/>
              <a:gd name="connsiteY9" fmla="*/ 721378 h 721378"/>
              <a:gd name="connsiteX0" fmla="*/ 308360 w 1001714"/>
              <a:gd name="connsiteY0" fmla="*/ 721378 h 721378"/>
              <a:gd name="connsiteX1" fmla="*/ 394756 w 1001714"/>
              <a:gd name="connsiteY1" fmla="*/ 685195 h 721378"/>
              <a:gd name="connsiteX2" fmla="*/ 650875 w 1001714"/>
              <a:gd name="connsiteY2" fmla="*/ 648437 h 721378"/>
              <a:gd name="connsiteX3" fmla="*/ 917242 w 1001714"/>
              <a:gd name="connsiteY3" fmla="*/ 475683 h 721378"/>
              <a:gd name="connsiteX4" fmla="*/ 995606 w 1001714"/>
              <a:gd name="connsiteY4" fmla="*/ 284270 h 721378"/>
              <a:gd name="connsiteX5" fmla="*/ 781272 w 1001714"/>
              <a:gd name="connsiteY5" fmla="*/ 6725 h 721378"/>
              <a:gd name="connsiteX6" fmla="*/ 296473 w 1001714"/>
              <a:gd name="connsiteY6" fmla="*/ 109246 h 721378"/>
              <a:gd name="connsiteX7" fmla="*/ 12734 w 1001714"/>
              <a:gd name="connsiteY7" fmla="*/ 367519 h 721378"/>
              <a:gd name="connsiteX8" fmla="*/ 284835 w 1001714"/>
              <a:gd name="connsiteY8" fmla="*/ 660891 h 721378"/>
              <a:gd name="connsiteX9" fmla="*/ 308360 w 1001714"/>
              <a:gd name="connsiteY9" fmla="*/ 721378 h 721378"/>
              <a:gd name="connsiteX0" fmla="*/ 308360 w 1001852"/>
              <a:gd name="connsiteY0" fmla="*/ 721378 h 721378"/>
              <a:gd name="connsiteX1" fmla="*/ 394756 w 1001852"/>
              <a:gd name="connsiteY1" fmla="*/ 685195 h 721378"/>
              <a:gd name="connsiteX2" fmla="*/ 641147 w 1001852"/>
              <a:gd name="connsiteY2" fmla="*/ 639079 h 721378"/>
              <a:gd name="connsiteX3" fmla="*/ 917242 w 1001852"/>
              <a:gd name="connsiteY3" fmla="*/ 475683 h 721378"/>
              <a:gd name="connsiteX4" fmla="*/ 995606 w 1001852"/>
              <a:gd name="connsiteY4" fmla="*/ 284270 h 721378"/>
              <a:gd name="connsiteX5" fmla="*/ 781272 w 1001852"/>
              <a:gd name="connsiteY5" fmla="*/ 6725 h 721378"/>
              <a:gd name="connsiteX6" fmla="*/ 296473 w 1001852"/>
              <a:gd name="connsiteY6" fmla="*/ 109246 h 721378"/>
              <a:gd name="connsiteX7" fmla="*/ 12734 w 1001852"/>
              <a:gd name="connsiteY7" fmla="*/ 367519 h 721378"/>
              <a:gd name="connsiteX8" fmla="*/ 284835 w 1001852"/>
              <a:gd name="connsiteY8" fmla="*/ 660891 h 721378"/>
              <a:gd name="connsiteX9" fmla="*/ 308360 w 1001852"/>
              <a:gd name="connsiteY9" fmla="*/ 721378 h 721378"/>
              <a:gd name="connsiteX0" fmla="*/ 308360 w 1001852"/>
              <a:gd name="connsiteY0" fmla="*/ 719754 h 719754"/>
              <a:gd name="connsiteX1" fmla="*/ 394756 w 1001852"/>
              <a:gd name="connsiteY1" fmla="*/ 683571 h 719754"/>
              <a:gd name="connsiteX2" fmla="*/ 641147 w 1001852"/>
              <a:gd name="connsiteY2" fmla="*/ 637455 h 719754"/>
              <a:gd name="connsiteX3" fmla="*/ 917242 w 1001852"/>
              <a:gd name="connsiteY3" fmla="*/ 474059 h 719754"/>
              <a:gd name="connsiteX4" fmla="*/ 995606 w 1001852"/>
              <a:gd name="connsiteY4" fmla="*/ 282646 h 719754"/>
              <a:gd name="connsiteX5" fmla="*/ 781272 w 1001852"/>
              <a:gd name="connsiteY5" fmla="*/ 5101 h 719754"/>
              <a:gd name="connsiteX6" fmla="*/ 311517 w 1001852"/>
              <a:gd name="connsiteY6" fmla="*/ 122448 h 719754"/>
              <a:gd name="connsiteX7" fmla="*/ 12734 w 1001852"/>
              <a:gd name="connsiteY7" fmla="*/ 365895 h 719754"/>
              <a:gd name="connsiteX8" fmla="*/ 284835 w 1001852"/>
              <a:gd name="connsiteY8" fmla="*/ 659267 h 719754"/>
              <a:gd name="connsiteX9" fmla="*/ 308360 w 1001852"/>
              <a:gd name="connsiteY9" fmla="*/ 719754 h 719754"/>
              <a:gd name="connsiteX0" fmla="*/ 304337 w 997829"/>
              <a:gd name="connsiteY0" fmla="*/ 719754 h 719754"/>
              <a:gd name="connsiteX1" fmla="*/ 390733 w 997829"/>
              <a:gd name="connsiteY1" fmla="*/ 683571 h 719754"/>
              <a:gd name="connsiteX2" fmla="*/ 637124 w 997829"/>
              <a:gd name="connsiteY2" fmla="*/ 637455 h 719754"/>
              <a:gd name="connsiteX3" fmla="*/ 913219 w 997829"/>
              <a:gd name="connsiteY3" fmla="*/ 474059 h 719754"/>
              <a:gd name="connsiteX4" fmla="*/ 991583 w 997829"/>
              <a:gd name="connsiteY4" fmla="*/ 282646 h 719754"/>
              <a:gd name="connsiteX5" fmla="*/ 777249 w 997829"/>
              <a:gd name="connsiteY5" fmla="*/ 5101 h 719754"/>
              <a:gd name="connsiteX6" fmla="*/ 307494 w 997829"/>
              <a:gd name="connsiteY6" fmla="*/ 122448 h 719754"/>
              <a:gd name="connsiteX7" fmla="*/ 8711 w 997829"/>
              <a:gd name="connsiteY7" fmla="*/ 365895 h 719754"/>
              <a:gd name="connsiteX8" fmla="*/ 280812 w 997829"/>
              <a:gd name="connsiteY8" fmla="*/ 659267 h 719754"/>
              <a:gd name="connsiteX9" fmla="*/ 304337 w 997829"/>
              <a:gd name="connsiteY9" fmla="*/ 719754 h 719754"/>
              <a:gd name="connsiteX0" fmla="*/ 304337 w 1000140"/>
              <a:gd name="connsiteY0" fmla="*/ 719754 h 719754"/>
              <a:gd name="connsiteX1" fmla="*/ 390733 w 1000140"/>
              <a:gd name="connsiteY1" fmla="*/ 683571 h 719754"/>
              <a:gd name="connsiteX2" fmla="*/ 637124 w 1000140"/>
              <a:gd name="connsiteY2" fmla="*/ 637455 h 719754"/>
              <a:gd name="connsiteX3" fmla="*/ 926023 w 1000140"/>
              <a:gd name="connsiteY3" fmla="*/ 465382 h 719754"/>
              <a:gd name="connsiteX4" fmla="*/ 991583 w 1000140"/>
              <a:gd name="connsiteY4" fmla="*/ 282646 h 719754"/>
              <a:gd name="connsiteX5" fmla="*/ 777249 w 1000140"/>
              <a:gd name="connsiteY5" fmla="*/ 5101 h 719754"/>
              <a:gd name="connsiteX6" fmla="*/ 307494 w 1000140"/>
              <a:gd name="connsiteY6" fmla="*/ 122448 h 719754"/>
              <a:gd name="connsiteX7" fmla="*/ 8711 w 1000140"/>
              <a:gd name="connsiteY7" fmla="*/ 365895 h 719754"/>
              <a:gd name="connsiteX8" fmla="*/ 280812 w 1000140"/>
              <a:gd name="connsiteY8" fmla="*/ 659267 h 719754"/>
              <a:gd name="connsiteX9" fmla="*/ 304337 w 1000140"/>
              <a:gd name="connsiteY9" fmla="*/ 719754 h 719754"/>
              <a:gd name="connsiteX0" fmla="*/ 304337 w 1000232"/>
              <a:gd name="connsiteY0" fmla="*/ 719754 h 719754"/>
              <a:gd name="connsiteX1" fmla="*/ 390733 w 1000232"/>
              <a:gd name="connsiteY1" fmla="*/ 683571 h 719754"/>
              <a:gd name="connsiteX2" fmla="*/ 632822 w 1000232"/>
              <a:gd name="connsiteY2" fmla="*/ 627487 h 719754"/>
              <a:gd name="connsiteX3" fmla="*/ 926023 w 1000232"/>
              <a:gd name="connsiteY3" fmla="*/ 465382 h 719754"/>
              <a:gd name="connsiteX4" fmla="*/ 991583 w 1000232"/>
              <a:gd name="connsiteY4" fmla="*/ 282646 h 719754"/>
              <a:gd name="connsiteX5" fmla="*/ 777249 w 1000232"/>
              <a:gd name="connsiteY5" fmla="*/ 5101 h 719754"/>
              <a:gd name="connsiteX6" fmla="*/ 307494 w 1000232"/>
              <a:gd name="connsiteY6" fmla="*/ 122448 h 719754"/>
              <a:gd name="connsiteX7" fmla="*/ 8711 w 1000232"/>
              <a:gd name="connsiteY7" fmla="*/ 365895 h 719754"/>
              <a:gd name="connsiteX8" fmla="*/ 280812 w 1000232"/>
              <a:gd name="connsiteY8" fmla="*/ 659267 h 719754"/>
              <a:gd name="connsiteX9" fmla="*/ 304337 w 1000232"/>
              <a:gd name="connsiteY9" fmla="*/ 719754 h 719754"/>
              <a:gd name="connsiteX0" fmla="*/ 304337 w 1000232"/>
              <a:gd name="connsiteY0" fmla="*/ 719754 h 719754"/>
              <a:gd name="connsiteX1" fmla="*/ 399952 w 1000232"/>
              <a:gd name="connsiteY1" fmla="*/ 666587 h 719754"/>
              <a:gd name="connsiteX2" fmla="*/ 632822 w 1000232"/>
              <a:gd name="connsiteY2" fmla="*/ 627487 h 719754"/>
              <a:gd name="connsiteX3" fmla="*/ 926023 w 1000232"/>
              <a:gd name="connsiteY3" fmla="*/ 465382 h 719754"/>
              <a:gd name="connsiteX4" fmla="*/ 991583 w 1000232"/>
              <a:gd name="connsiteY4" fmla="*/ 282646 h 719754"/>
              <a:gd name="connsiteX5" fmla="*/ 777249 w 1000232"/>
              <a:gd name="connsiteY5" fmla="*/ 5101 h 719754"/>
              <a:gd name="connsiteX6" fmla="*/ 307494 w 1000232"/>
              <a:gd name="connsiteY6" fmla="*/ 122448 h 719754"/>
              <a:gd name="connsiteX7" fmla="*/ 8711 w 1000232"/>
              <a:gd name="connsiteY7" fmla="*/ 365895 h 719754"/>
              <a:gd name="connsiteX8" fmla="*/ 280812 w 1000232"/>
              <a:gd name="connsiteY8" fmla="*/ 659267 h 719754"/>
              <a:gd name="connsiteX9" fmla="*/ 304337 w 1000232"/>
              <a:gd name="connsiteY9" fmla="*/ 719754 h 719754"/>
              <a:gd name="connsiteX0" fmla="*/ 304337 w 991570"/>
              <a:gd name="connsiteY0" fmla="*/ 718638 h 718638"/>
              <a:gd name="connsiteX1" fmla="*/ 399952 w 991570"/>
              <a:gd name="connsiteY1" fmla="*/ 665471 h 718638"/>
              <a:gd name="connsiteX2" fmla="*/ 632822 w 991570"/>
              <a:gd name="connsiteY2" fmla="*/ 626371 h 718638"/>
              <a:gd name="connsiteX3" fmla="*/ 926023 w 991570"/>
              <a:gd name="connsiteY3" fmla="*/ 464266 h 718638"/>
              <a:gd name="connsiteX4" fmla="*/ 981545 w 991570"/>
              <a:gd name="connsiteY4" fmla="*/ 258272 h 718638"/>
              <a:gd name="connsiteX5" fmla="*/ 777249 w 991570"/>
              <a:gd name="connsiteY5" fmla="*/ 3985 h 718638"/>
              <a:gd name="connsiteX6" fmla="*/ 307494 w 991570"/>
              <a:gd name="connsiteY6" fmla="*/ 121332 h 718638"/>
              <a:gd name="connsiteX7" fmla="*/ 8711 w 991570"/>
              <a:gd name="connsiteY7" fmla="*/ 364779 h 718638"/>
              <a:gd name="connsiteX8" fmla="*/ 280812 w 991570"/>
              <a:gd name="connsiteY8" fmla="*/ 658151 h 718638"/>
              <a:gd name="connsiteX9" fmla="*/ 304337 w 991570"/>
              <a:gd name="connsiteY9" fmla="*/ 718638 h 718638"/>
              <a:gd name="connsiteX0" fmla="*/ 304337 w 992211"/>
              <a:gd name="connsiteY0" fmla="*/ 718638 h 718638"/>
              <a:gd name="connsiteX1" fmla="*/ 399952 w 992211"/>
              <a:gd name="connsiteY1" fmla="*/ 665471 h 718638"/>
              <a:gd name="connsiteX2" fmla="*/ 632822 w 992211"/>
              <a:gd name="connsiteY2" fmla="*/ 626371 h 718638"/>
              <a:gd name="connsiteX3" fmla="*/ 928468 w 992211"/>
              <a:gd name="connsiteY3" fmla="*/ 445968 h 718638"/>
              <a:gd name="connsiteX4" fmla="*/ 981545 w 992211"/>
              <a:gd name="connsiteY4" fmla="*/ 258272 h 718638"/>
              <a:gd name="connsiteX5" fmla="*/ 777249 w 992211"/>
              <a:gd name="connsiteY5" fmla="*/ 3985 h 718638"/>
              <a:gd name="connsiteX6" fmla="*/ 307494 w 992211"/>
              <a:gd name="connsiteY6" fmla="*/ 121332 h 718638"/>
              <a:gd name="connsiteX7" fmla="*/ 8711 w 992211"/>
              <a:gd name="connsiteY7" fmla="*/ 364779 h 718638"/>
              <a:gd name="connsiteX8" fmla="*/ 280812 w 992211"/>
              <a:gd name="connsiteY8" fmla="*/ 658151 h 718638"/>
              <a:gd name="connsiteX9" fmla="*/ 304337 w 992211"/>
              <a:gd name="connsiteY9" fmla="*/ 718638 h 718638"/>
              <a:gd name="connsiteX0" fmla="*/ 304337 w 993655"/>
              <a:gd name="connsiteY0" fmla="*/ 717746 h 717746"/>
              <a:gd name="connsiteX1" fmla="*/ 399952 w 993655"/>
              <a:gd name="connsiteY1" fmla="*/ 664579 h 717746"/>
              <a:gd name="connsiteX2" fmla="*/ 632822 w 993655"/>
              <a:gd name="connsiteY2" fmla="*/ 625479 h 717746"/>
              <a:gd name="connsiteX3" fmla="*/ 928468 w 993655"/>
              <a:gd name="connsiteY3" fmla="*/ 445076 h 717746"/>
              <a:gd name="connsiteX4" fmla="*/ 983273 w 993655"/>
              <a:gd name="connsiteY4" fmla="*/ 237421 h 717746"/>
              <a:gd name="connsiteX5" fmla="*/ 777249 w 993655"/>
              <a:gd name="connsiteY5" fmla="*/ 3093 h 717746"/>
              <a:gd name="connsiteX6" fmla="*/ 307494 w 993655"/>
              <a:gd name="connsiteY6" fmla="*/ 120440 h 717746"/>
              <a:gd name="connsiteX7" fmla="*/ 8711 w 993655"/>
              <a:gd name="connsiteY7" fmla="*/ 363887 h 717746"/>
              <a:gd name="connsiteX8" fmla="*/ 280812 w 993655"/>
              <a:gd name="connsiteY8" fmla="*/ 657259 h 717746"/>
              <a:gd name="connsiteX9" fmla="*/ 304337 w 993655"/>
              <a:gd name="connsiteY9" fmla="*/ 717746 h 717746"/>
              <a:gd name="connsiteX0" fmla="*/ 304337 w 991662"/>
              <a:gd name="connsiteY0" fmla="*/ 717746 h 717746"/>
              <a:gd name="connsiteX1" fmla="*/ 399952 w 991662"/>
              <a:gd name="connsiteY1" fmla="*/ 664579 h 717746"/>
              <a:gd name="connsiteX2" fmla="*/ 632822 w 991662"/>
              <a:gd name="connsiteY2" fmla="*/ 625479 h 717746"/>
              <a:gd name="connsiteX3" fmla="*/ 928468 w 991662"/>
              <a:gd name="connsiteY3" fmla="*/ 445076 h 717746"/>
              <a:gd name="connsiteX4" fmla="*/ 983273 w 991662"/>
              <a:gd name="connsiteY4" fmla="*/ 237421 h 717746"/>
              <a:gd name="connsiteX5" fmla="*/ 777249 w 991662"/>
              <a:gd name="connsiteY5" fmla="*/ 3093 h 717746"/>
              <a:gd name="connsiteX6" fmla="*/ 307494 w 991662"/>
              <a:gd name="connsiteY6" fmla="*/ 120440 h 717746"/>
              <a:gd name="connsiteX7" fmla="*/ 8711 w 991662"/>
              <a:gd name="connsiteY7" fmla="*/ 363887 h 717746"/>
              <a:gd name="connsiteX8" fmla="*/ 280812 w 991662"/>
              <a:gd name="connsiteY8" fmla="*/ 657259 h 717746"/>
              <a:gd name="connsiteX9" fmla="*/ 304337 w 991662"/>
              <a:gd name="connsiteY9" fmla="*/ 717746 h 717746"/>
              <a:gd name="connsiteX0" fmla="*/ 304337 w 989471"/>
              <a:gd name="connsiteY0" fmla="*/ 717746 h 717746"/>
              <a:gd name="connsiteX1" fmla="*/ 399952 w 989471"/>
              <a:gd name="connsiteY1" fmla="*/ 664579 h 717746"/>
              <a:gd name="connsiteX2" fmla="*/ 632822 w 989471"/>
              <a:gd name="connsiteY2" fmla="*/ 625479 h 717746"/>
              <a:gd name="connsiteX3" fmla="*/ 916010 w 989471"/>
              <a:gd name="connsiteY3" fmla="*/ 449761 h 717746"/>
              <a:gd name="connsiteX4" fmla="*/ 983273 w 989471"/>
              <a:gd name="connsiteY4" fmla="*/ 237421 h 717746"/>
              <a:gd name="connsiteX5" fmla="*/ 777249 w 989471"/>
              <a:gd name="connsiteY5" fmla="*/ 3093 h 717746"/>
              <a:gd name="connsiteX6" fmla="*/ 307494 w 989471"/>
              <a:gd name="connsiteY6" fmla="*/ 120440 h 717746"/>
              <a:gd name="connsiteX7" fmla="*/ 8711 w 989471"/>
              <a:gd name="connsiteY7" fmla="*/ 363887 h 717746"/>
              <a:gd name="connsiteX8" fmla="*/ 280812 w 989471"/>
              <a:gd name="connsiteY8" fmla="*/ 657259 h 717746"/>
              <a:gd name="connsiteX9" fmla="*/ 304337 w 989471"/>
              <a:gd name="connsiteY9" fmla="*/ 717746 h 717746"/>
              <a:gd name="connsiteX0" fmla="*/ 304337 w 989471"/>
              <a:gd name="connsiteY0" fmla="*/ 716680 h 716680"/>
              <a:gd name="connsiteX1" fmla="*/ 399952 w 989471"/>
              <a:gd name="connsiteY1" fmla="*/ 663513 h 716680"/>
              <a:gd name="connsiteX2" fmla="*/ 632822 w 989471"/>
              <a:gd name="connsiteY2" fmla="*/ 624413 h 716680"/>
              <a:gd name="connsiteX3" fmla="*/ 916010 w 989471"/>
              <a:gd name="connsiteY3" fmla="*/ 448695 h 716680"/>
              <a:gd name="connsiteX4" fmla="*/ 983273 w 989471"/>
              <a:gd name="connsiteY4" fmla="*/ 236355 h 716680"/>
              <a:gd name="connsiteX5" fmla="*/ 777249 w 989471"/>
              <a:gd name="connsiteY5" fmla="*/ 2027 h 716680"/>
              <a:gd name="connsiteX6" fmla="*/ 314664 w 989471"/>
              <a:gd name="connsiteY6" fmla="*/ 135987 h 716680"/>
              <a:gd name="connsiteX7" fmla="*/ 8711 w 989471"/>
              <a:gd name="connsiteY7" fmla="*/ 362821 h 716680"/>
              <a:gd name="connsiteX8" fmla="*/ 280812 w 989471"/>
              <a:gd name="connsiteY8" fmla="*/ 656193 h 716680"/>
              <a:gd name="connsiteX9" fmla="*/ 304337 w 989471"/>
              <a:gd name="connsiteY9" fmla="*/ 716680 h 716680"/>
              <a:gd name="connsiteX0" fmla="*/ 292743 w 977877"/>
              <a:gd name="connsiteY0" fmla="*/ 716666 h 716666"/>
              <a:gd name="connsiteX1" fmla="*/ 388358 w 977877"/>
              <a:gd name="connsiteY1" fmla="*/ 663499 h 716666"/>
              <a:gd name="connsiteX2" fmla="*/ 621228 w 977877"/>
              <a:gd name="connsiteY2" fmla="*/ 624399 h 716666"/>
              <a:gd name="connsiteX3" fmla="*/ 904416 w 977877"/>
              <a:gd name="connsiteY3" fmla="*/ 448681 h 716666"/>
              <a:gd name="connsiteX4" fmla="*/ 971679 w 977877"/>
              <a:gd name="connsiteY4" fmla="*/ 236341 h 716666"/>
              <a:gd name="connsiteX5" fmla="*/ 765655 w 977877"/>
              <a:gd name="connsiteY5" fmla="*/ 2013 h 716666"/>
              <a:gd name="connsiteX6" fmla="*/ 303070 w 977877"/>
              <a:gd name="connsiteY6" fmla="*/ 135973 h 716666"/>
              <a:gd name="connsiteX7" fmla="*/ 9575 w 977877"/>
              <a:gd name="connsiteY7" fmla="*/ 358122 h 716666"/>
              <a:gd name="connsiteX8" fmla="*/ 269218 w 977877"/>
              <a:gd name="connsiteY8" fmla="*/ 656179 h 716666"/>
              <a:gd name="connsiteX9" fmla="*/ 292743 w 977877"/>
              <a:gd name="connsiteY9" fmla="*/ 716666 h 716666"/>
              <a:gd name="connsiteX0" fmla="*/ 292743 w 977482"/>
              <a:gd name="connsiteY0" fmla="*/ 701983 h 701983"/>
              <a:gd name="connsiteX1" fmla="*/ 388358 w 977482"/>
              <a:gd name="connsiteY1" fmla="*/ 648816 h 701983"/>
              <a:gd name="connsiteX2" fmla="*/ 621228 w 977482"/>
              <a:gd name="connsiteY2" fmla="*/ 609716 h 701983"/>
              <a:gd name="connsiteX3" fmla="*/ 904416 w 977482"/>
              <a:gd name="connsiteY3" fmla="*/ 433998 h 701983"/>
              <a:gd name="connsiteX4" fmla="*/ 971679 w 977482"/>
              <a:gd name="connsiteY4" fmla="*/ 221658 h 701983"/>
              <a:gd name="connsiteX5" fmla="*/ 772108 w 977482"/>
              <a:gd name="connsiteY5" fmla="*/ 2282 h 701983"/>
              <a:gd name="connsiteX6" fmla="*/ 303070 w 977482"/>
              <a:gd name="connsiteY6" fmla="*/ 121290 h 701983"/>
              <a:gd name="connsiteX7" fmla="*/ 9575 w 977482"/>
              <a:gd name="connsiteY7" fmla="*/ 343439 h 701983"/>
              <a:gd name="connsiteX8" fmla="*/ 269218 w 977482"/>
              <a:gd name="connsiteY8" fmla="*/ 641496 h 701983"/>
              <a:gd name="connsiteX9" fmla="*/ 292743 w 977482"/>
              <a:gd name="connsiteY9" fmla="*/ 701983 h 701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482" h="701983">
                <a:moveTo>
                  <a:pt x="292743" y="701983"/>
                </a:moveTo>
                <a:cubicBezTo>
                  <a:pt x="301279" y="701218"/>
                  <a:pt x="333611" y="664194"/>
                  <a:pt x="388358" y="648816"/>
                </a:cubicBezTo>
                <a:cubicBezTo>
                  <a:pt x="443105" y="633438"/>
                  <a:pt x="535218" y="645519"/>
                  <a:pt x="621228" y="609716"/>
                </a:cubicBezTo>
                <a:cubicBezTo>
                  <a:pt x="707238" y="573913"/>
                  <a:pt x="859874" y="487666"/>
                  <a:pt x="904416" y="433998"/>
                </a:cubicBezTo>
                <a:cubicBezTo>
                  <a:pt x="948958" y="380330"/>
                  <a:pt x="993730" y="293611"/>
                  <a:pt x="971679" y="221658"/>
                </a:cubicBezTo>
                <a:cubicBezTo>
                  <a:pt x="949628" y="149705"/>
                  <a:pt x="883543" y="19010"/>
                  <a:pt x="772108" y="2282"/>
                </a:cubicBezTo>
                <a:cubicBezTo>
                  <a:pt x="660673" y="-14446"/>
                  <a:pt x="430159" y="64431"/>
                  <a:pt x="303070" y="121290"/>
                </a:cubicBezTo>
                <a:cubicBezTo>
                  <a:pt x="175981" y="178149"/>
                  <a:pt x="40905" y="246665"/>
                  <a:pt x="9575" y="343439"/>
                </a:cubicBezTo>
                <a:cubicBezTo>
                  <a:pt x="-27955" y="470442"/>
                  <a:pt x="42058" y="599498"/>
                  <a:pt x="269218" y="641496"/>
                </a:cubicBezTo>
                <a:cubicBezTo>
                  <a:pt x="296989" y="654954"/>
                  <a:pt x="292743" y="701983"/>
                  <a:pt x="292743" y="701983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43F179-2FC2-D602-33BC-2561A2F41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5151" y="1659988"/>
            <a:ext cx="5631728" cy="247989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8800" dirty="0">
                <a:latin typeface="Amasis MT Pro Medium" panose="02040604050005020304" pitchFamily="18" charset="0"/>
              </a:rPr>
              <a:t>Anti-Racism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3ABE7-6807-2887-CA5A-E3D00D93F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55343" y="5275386"/>
            <a:ext cx="5440472" cy="928468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algn="r"/>
            <a:r>
              <a:rPr lang="en-US" sz="3200" dirty="0">
                <a:solidFill>
                  <a:schemeClr val="tx1"/>
                </a:solidFill>
                <a:latin typeface="Amasis MT Pro Medium" panose="02040604050005020304" pitchFamily="18" charset="0"/>
              </a:rPr>
              <a:t>By The Diversity + </a:t>
            </a:r>
            <a:r>
              <a:rPr lang="en-US" sz="3200" dirty="0" err="1">
                <a:solidFill>
                  <a:schemeClr val="tx1"/>
                </a:solidFill>
                <a:latin typeface="Amasis MT Pro Medium" panose="02040604050005020304" pitchFamily="18" charset="0"/>
              </a:rPr>
              <a:t>Equilty</a:t>
            </a:r>
            <a:r>
              <a:rPr lang="en-US" sz="3200" dirty="0">
                <a:solidFill>
                  <a:schemeClr val="tx1"/>
                </a:solidFill>
                <a:latin typeface="Amasis MT Pro Medium" panose="02040604050005020304" pitchFamily="18" charset="0"/>
              </a:rPr>
              <a:t> Monitors</a:t>
            </a:r>
          </a:p>
        </p:txBody>
      </p:sp>
      <p:pic>
        <p:nvPicPr>
          <p:cNvPr id="6" name="Picture 5" descr="A no racism sign with red line&#10;&#10;Description automatically generated">
            <a:extLst>
              <a:ext uri="{FF2B5EF4-FFF2-40B4-BE49-F238E27FC236}">
                <a16:creationId xmlns:a16="http://schemas.microsoft.com/office/drawing/2014/main" id="{CFD73B08-8A75-058E-27FC-2AC3EAF744D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r="-3" b="1520"/>
          <a:stretch/>
        </p:blipFill>
        <p:spPr>
          <a:xfrm>
            <a:off x="7895815" y="3797300"/>
            <a:ext cx="2837029" cy="2686291"/>
          </a:xfrm>
          <a:custGeom>
            <a:avLst/>
            <a:gdLst/>
            <a:ahLst/>
            <a:cxnLst/>
            <a:rect l="l" t="t" r="r" b="b"/>
            <a:pathLst>
              <a:path w="2333068" h="2297536">
                <a:moveTo>
                  <a:pt x="1169097" y="365"/>
                </a:moveTo>
                <a:cubicBezTo>
                  <a:pt x="1196038" y="879"/>
                  <a:pt x="1221758" y="1904"/>
                  <a:pt x="1245999" y="3226"/>
                </a:cubicBezTo>
                <a:cubicBezTo>
                  <a:pt x="1633849" y="24369"/>
                  <a:pt x="2355993" y="445659"/>
                  <a:pt x="2332509" y="1173085"/>
                </a:cubicBezTo>
                <a:cubicBezTo>
                  <a:pt x="2309024" y="1900512"/>
                  <a:pt x="1990758" y="2352511"/>
                  <a:pt x="1143300" y="2292154"/>
                </a:cubicBezTo>
                <a:cubicBezTo>
                  <a:pt x="295841" y="2231797"/>
                  <a:pt x="-48331" y="1676129"/>
                  <a:pt x="5412" y="1046225"/>
                </a:cubicBezTo>
                <a:cubicBezTo>
                  <a:pt x="86156" y="99850"/>
                  <a:pt x="764982" y="-7353"/>
                  <a:pt x="1169097" y="365"/>
                </a:cubicBezTo>
                <a:close/>
              </a:path>
            </a:pathLst>
          </a:custGeom>
        </p:spPr>
      </p:pic>
      <p:sp>
        <p:nvSpPr>
          <p:cNvPr id="45" name="Oval 5">
            <a:extLst>
              <a:ext uri="{FF2B5EF4-FFF2-40B4-BE49-F238E27FC236}">
                <a16:creationId xmlns:a16="http://schemas.microsoft.com/office/drawing/2014/main" id="{4BCDF6AF-237D-449E-8E15-A10B6815CB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1092598">
            <a:off x="8248707" y="4144010"/>
            <a:ext cx="2118300" cy="2079220"/>
          </a:xfrm>
          <a:custGeom>
            <a:avLst/>
            <a:gdLst>
              <a:gd name="connsiteX0" fmla="*/ 0 w 3164619"/>
              <a:gd name="connsiteY0" fmla="*/ 1529142 h 3058283"/>
              <a:gd name="connsiteX1" fmla="*/ 1582310 w 3164619"/>
              <a:gd name="connsiteY1" fmla="*/ 0 h 3058283"/>
              <a:gd name="connsiteX2" fmla="*/ 3164620 w 3164619"/>
              <a:gd name="connsiteY2" fmla="*/ 1529142 h 3058283"/>
              <a:gd name="connsiteX3" fmla="*/ 1582310 w 3164619"/>
              <a:gd name="connsiteY3" fmla="*/ 3058284 h 3058283"/>
              <a:gd name="connsiteX4" fmla="*/ 0 w 3164619"/>
              <a:gd name="connsiteY4" fmla="*/ 1529142 h 3058283"/>
              <a:gd name="connsiteX0" fmla="*/ 294 w 3164914"/>
              <a:gd name="connsiteY0" fmla="*/ 1529142 h 3058284"/>
              <a:gd name="connsiteX1" fmla="*/ 1487189 w 3164914"/>
              <a:gd name="connsiteY1" fmla="*/ 0 h 3058284"/>
              <a:gd name="connsiteX2" fmla="*/ 3164914 w 3164914"/>
              <a:gd name="connsiteY2" fmla="*/ 1529142 h 3058284"/>
              <a:gd name="connsiteX3" fmla="*/ 1582604 w 3164914"/>
              <a:gd name="connsiteY3" fmla="*/ 3058284 h 3058284"/>
              <a:gd name="connsiteX4" fmla="*/ 294 w 3164914"/>
              <a:gd name="connsiteY4" fmla="*/ 1529142 h 3058284"/>
              <a:gd name="connsiteX0" fmla="*/ 193 w 3164813"/>
              <a:gd name="connsiteY0" fmla="*/ 1529142 h 3058284"/>
              <a:gd name="connsiteX1" fmla="*/ 1487088 w 3164813"/>
              <a:gd name="connsiteY1" fmla="*/ 0 h 3058284"/>
              <a:gd name="connsiteX2" fmla="*/ 3164813 w 3164813"/>
              <a:gd name="connsiteY2" fmla="*/ 1529142 h 3058284"/>
              <a:gd name="connsiteX3" fmla="*/ 1582503 w 3164813"/>
              <a:gd name="connsiteY3" fmla="*/ 3058284 h 3058284"/>
              <a:gd name="connsiteX4" fmla="*/ 193 w 3164813"/>
              <a:gd name="connsiteY4" fmla="*/ 1529142 h 3058284"/>
              <a:gd name="connsiteX0" fmla="*/ 193 w 3164813"/>
              <a:gd name="connsiteY0" fmla="*/ 1529142 h 3058284"/>
              <a:gd name="connsiteX1" fmla="*/ 1487088 w 3164813"/>
              <a:gd name="connsiteY1" fmla="*/ 0 h 3058284"/>
              <a:gd name="connsiteX2" fmla="*/ 3164813 w 3164813"/>
              <a:gd name="connsiteY2" fmla="*/ 1529142 h 3058284"/>
              <a:gd name="connsiteX3" fmla="*/ 1582503 w 3164813"/>
              <a:gd name="connsiteY3" fmla="*/ 3058284 h 3058284"/>
              <a:gd name="connsiteX4" fmla="*/ 193 w 3164813"/>
              <a:gd name="connsiteY4" fmla="*/ 1529142 h 3058284"/>
              <a:gd name="connsiteX0" fmla="*/ 193 w 3164813"/>
              <a:gd name="connsiteY0" fmla="*/ 1529142 h 3058284"/>
              <a:gd name="connsiteX1" fmla="*/ 1487088 w 3164813"/>
              <a:gd name="connsiteY1" fmla="*/ 0 h 3058284"/>
              <a:gd name="connsiteX2" fmla="*/ 3164813 w 3164813"/>
              <a:gd name="connsiteY2" fmla="*/ 1529142 h 3058284"/>
              <a:gd name="connsiteX3" fmla="*/ 1582503 w 3164813"/>
              <a:gd name="connsiteY3" fmla="*/ 3058284 h 3058284"/>
              <a:gd name="connsiteX4" fmla="*/ 193 w 3164813"/>
              <a:gd name="connsiteY4" fmla="*/ 1529142 h 3058284"/>
              <a:gd name="connsiteX0" fmla="*/ 193 w 3164813"/>
              <a:gd name="connsiteY0" fmla="*/ 1529142 h 3058284"/>
              <a:gd name="connsiteX1" fmla="*/ 1487088 w 3164813"/>
              <a:gd name="connsiteY1" fmla="*/ 0 h 3058284"/>
              <a:gd name="connsiteX2" fmla="*/ 3164813 w 3164813"/>
              <a:gd name="connsiteY2" fmla="*/ 1529142 h 3058284"/>
              <a:gd name="connsiteX3" fmla="*/ 1582503 w 3164813"/>
              <a:gd name="connsiteY3" fmla="*/ 3058284 h 3058284"/>
              <a:gd name="connsiteX4" fmla="*/ 193 w 3164813"/>
              <a:gd name="connsiteY4" fmla="*/ 1529142 h 3058284"/>
              <a:gd name="connsiteX0" fmla="*/ 184 w 3212512"/>
              <a:gd name="connsiteY0" fmla="*/ 1624823 h 3061381"/>
              <a:gd name="connsiteX1" fmla="*/ 1534787 w 3212512"/>
              <a:gd name="connsiteY1" fmla="*/ 265 h 3061381"/>
              <a:gd name="connsiteX2" fmla="*/ 3212512 w 3212512"/>
              <a:gd name="connsiteY2" fmla="*/ 1529407 h 3061381"/>
              <a:gd name="connsiteX3" fmla="*/ 1630202 w 3212512"/>
              <a:gd name="connsiteY3" fmla="*/ 3058549 h 3061381"/>
              <a:gd name="connsiteX4" fmla="*/ 184 w 3212512"/>
              <a:gd name="connsiteY4" fmla="*/ 1624823 h 3061381"/>
              <a:gd name="connsiteX0" fmla="*/ 335 w 3212663"/>
              <a:gd name="connsiteY0" fmla="*/ 1624823 h 3058748"/>
              <a:gd name="connsiteX1" fmla="*/ 1503133 w 3212663"/>
              <a:gd name="connsiteY1" fmla="*/ 265 h 3058748"/>
              <a:gd name="connsiteX2" fmla="*/ 3212663 w 3212663"/>
              <a:gd name="connsiteY2" fmla="*/ 1529407 h 3058748"/>
              <a:gd name="connsiteX3" fmla="*/ 1630353 w 3212663"/>
              <a:gd name="connsiteY3" fmla="*/ 3058549 h 3058748"/>
              <a:gd name="connsiteX4" fmla="*/ 335 w 3212663"/>
              <a:gd name="connsiteY4" fmla="*/ 1624823 h 3058748"/>
              <a:gd name="connsiteX0" fmla="*/ 892 w 3213220"/>
              <a:gd name="connsiteY0" fmla="*/ 1624823 h 3058748"/>
              <a:gd name="connsiteX1" fmla="*/ 1503690 w 3213220"/>
              <a:gd name="connsiteY1" fmla="*/ 265 h 3058748"/>
              <a:gd name="connsiteX2" fmla="*/ 3213220 w 3213220"/>
              <a:gd name="connsiteY2" fmla="*/ 1529407 h 3058748"/>
              <a:gd name="connsiteX3" fmla="*/ 1630910 w 3213220"/>
              <a:gd name="connsiteY3" fmla="*/ 3058549 h 3058748"/>
              <a:gd name="connsiteX4" fmla="*/ 892 w 3213220"/>
              <a:gd name="connsiteY4" fmla="*/ 1624823 h 3058748"/>
              <a:gd name="connsiteX0" fmla="*/ 4743 w 3217071"/>
              <a:gd name="connsiteY0" fmla="*/ 1624823 h 3058932"/>
              <a:gd name="connsiteX1" fmla="*/ 1507541 w 3217071"/>
              <a:gd name="connsiteY1" fmla="*/ 265 h 3058932"/>
              <a:gd name="connsiteX2" fmla="*/ 3217071 w 3217071"/>
              <a:gd name="connsiteY2" fmla="*/ 1529407 h 3058932"/>
              <a:gd name="connsiteX3" fmla="*/ 1634761 w 3217071"/>
              <a:gd name="connsiteY3" fmla="*/ 3058549 h 3058932"/>
              <a:gd name="connsiteX4" fmla="*/ 4743 w 3217071"/>
              <a:gd name="connsiteY4" fmla="*/ 1624823 h 305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7071" h="3058932">
                <a:moveTo>
                  <a:pt x="4743" y="1624823"/>
                </a:moveTo>
                <a:cubicBezTo>
                  <a:pt x="-48265" y="653933"/>
                  <a:pt x="336049" y="16168"/>
                  <a:pt x="1507541" y="265"/>
                </a:cubicBezTo>
                <a:cubicBezTo>
                  <a:pt x="2679033" y="-15638"/>
                  <a:pt x="3217071" y="684885"/>
                  <a:pt x="3217071" y="1529407"/>
                </a:cubicBezTo>
                <a:cubicBezTo>
                  <a:pt x="3217071" y="2882813"/>
                  <a:pt x="2170149" y="3042646"/>
                  <a:pt x="1634761" y="3058549"/>
                </a:cubicBezTo>
                <a:cubicBezTo>
                  <a:pt x="1099373" y="3074452"/>
                  <a:pt x="57751" y="2595713"/>
                  <a:pt x="4743" y="1624823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: Shape 34">
            <a:extLst>
              <a:ext uri="{FF2B5EF4-FFF2-40B4-BE49-F238E27FC236}">
                <a16:creationId xmlns:a16="http://schemas.microsoft.com/office/drawing/2014/main" id="{164D53C5-D53E-46BD-82A0-BC9C224DB12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080246" flipH="1">
            <a:off x="1928920" y="200765"/>
            <a:ext cx="7166574" cy="5513680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59010"/>
              <a:gd name="connsiteY0" fmla="*/ 725435 h 725435"/>
              <a:gd name="connsiteX1" fmla="*/ 408106 w 959010"/>
              <a:gd name="connsiteY1" fmla="*/ 662779 h 725435"/>
              <a:gd name="connsiteX2" fmla="*/ 805685 w 959010"/>
              <a:gd name="connsiteY2" fmla="*/ 523410 h 725435"/>
              <a:gd name="connsiteX3" fmla="*/ 954560 w 959010"/>
              <a:gd name="connsiteY3" fmla="*/ 257282 h 725435"/>
              <a:gd name="connsiteX4" fmla="*/ 674525 w 959010"/>
              <a:gd name="connsiteY4" fmla="*/ 5631 h 725435"/>
              <a:gd name="connsiteX5" fmla="*/ 15300 w 959010"/>
              <a:gd name="connsiteY5" fmla="*/ 246614 h 725435"/>
              <a:gd name="connsiteX6" fmla="*/ 217325 w 959010"/>
              <a:gd name="connsiteY6" fmla="*/ 650664 h 725435"/>
              <a:gd name="connsiteX7" fmla="*/ 284667 w 959010"/>
              <a:gd name="connsiteY7" fmla="*/ 725435 h 725435"/>
              <a:gd name="connsiteX0" fmla="*/ 284667 w 967667"/>
              <a:gd name="connsiteY0" fmla="*/ 725435 h 725435"/>
              <a:gd name="connsiteX1" fmla="*/ 408106 w 967667"/>
              <a:gd name="connsiteY1" fmla="*/ 662779 h 725435"/>
              <a:gd name="connsiteX2" fmla="*/ 868683 w 967667"/>
              <a:gd name="connsiteY2" fmla="*/ 556279 h 725435"/>
              <a:gd name="connsiteX3" fmla="*/ 954560 w 967667"/>
              <a:gd name="connsiteY3" fmla="*/ 257282 h 725435"/>
              <a:gd name="connsiteX4" fmla="*/ 674525 w 967667"/>
              <a:gd name="connsiteY4" fmla="*/ 5631 h 725435"/>
              <a:gd name="connsiteX5" fmla="*/ 15300 w 967667"/>
              <a:gd name="connsiteY5" fmla="*/ 246614 h 725435"/>
              <a:gd name="connsiteX6" fmla="*/ 217325 w 967667"/>
              <a:gd name="connsiteY6" fmla="*/ 650664 h 725435"/>
              <a:gd name="connsiteX7" fmla="*/ 284667 w 967667"/>
              <a:gd name="connsiteY7" fmla="*/ 725435 h 725435"/>
              <a:gd name="connsiteX0" fmla="*/ 284667 w 966979"/>
              <a:gd name="connsiteY0" fmla="*/ 685615 h 685615"/>
              <a:gd name="connsiteX1" fmla="*/ 408106 w 966979"/>
              <a:gd name="connsiteY1" fmla="*/ 622959 h 685615"/>
              <a:gd name="connsiteX2" fmla="*/ 868683 w 966979"/>
              <a:gd name="connsiteY2" fmla="*/ 516459 h 685615"/>
              <a:gd name="connsiteX3" fmla="*/ 954560 w 966979"/>
              <a:gd name="connsiteY3" fmla="*/ 217462 h 685615"/>
              <a:gd name="connsiteX4" fmla="*/ 684112 w 966979"/>
              <a:gd name="connsiteY4" fmla="*/ 9636 h 685615"/>
              <a:gd name="connsiteX5" fmla="*/ 15300 w 966979"/>
              <a:gd name="connsiteY5" fmla="*/ 206794 h 685615"/>
              <a:gd name="connsiteX6" fmla="*/ 217325 w 966979"/>
              <a:gd name="connsiteY6" fmla="*/ 610844 h 685615"/>
              <a:gd name="connsiteX7" fmla="*/ 284667 w 966979"/>
              <a:gd name="connsiteY7" fmla="*/ 685615 h 685615"/>
              <a:gd name="connsiteX0" fmla="*/ 283787 w 966099"/>
              <a:gd name="connsiteY0" fmla="*/ 685615 h 685615"/>
              <a:gd name="connsiteX1" fmla="*/ 407226 w 966099"/>
              <a:gd name="connsiteY1" fmla="*/ 622959 h 685615"/>
              <a:gd name="connsiteX2" fmla="*/ 867803 w 966099"/>
              <a:gd name="connsiteY2" fmla="*/ 516459 h 685615"/>
              <a:gd name="connsiteX3" fmla="*/ 953680 w 966099"/>
              <a:gd name="connsiteY3" fmla="*/ 217462 h 685615"/>
              <a:gd name="connsiteX4" fmla="*/ 683232 w 966099"/>
              <a:gd name="connsiteY4" fmla="*/ 9636 h 685615"/>
              <a:gd name="connsiteX5" fmla="*/ 14420 w 966099"/>
              <a:gd name="connsiteY5" fmla="*/ 206794 h 685615"/>
              <a:gd name="connsiteX6" fmla="*/ 221923 w 966099"/>
              <a:gd name="connsiteY6" fmla="*/ 610844 h 685615"/>
              <a:gd name="connsiteX7" fmla="*/ 283787 w 966099"/>
              <a:gd name="connsiteY7" fmla="*/ 685615 h 685615"/>
              <a:gd name="connsiteX0" fmla="*/ 282418 w 966099"/>
              <a:gd name="connsiteY0" fmla="*/ 671920 h 671920"/>
              <a:gd name="connsiteX1" fmla="*/ 407226 w 966099"/>
              <a:gd name="connsiteY1" fmla="*/ 622959 h 671920"/>
              <a:gd name="connsiteX2" fmla="*/ 867803 w 966099"/>
              <a:gd name="connsiteY2" fmla="*/ 516459 h 671920"/>
              <a:gd name="connsiteX3" fmla="*/ 953680 w 966099"/>
              <a:gd name="connsiteY3" fmla="*/ 217462 h 671920"/>
              <a:gd name="connsiteX4" fmla="*/ 683232 w 966099"/>
              <a:gd name="connsiteY4" fmla="*/ 9636 h 671920"/>
              <a:gd name="connsiteX5" fmla="*/ 14420 w 966099"/>
              <a:gd name="connsiteY5" fmla="*/ 206794 h 671920"/>
              <a:gd name="connsiteX6" fmla="*/ 221923 w 966099"/>
              <a:gd name="connsiteY6" fmla="*/ 610844 h 671920"/>
              <a:gd name="connsiteX7" fmla="*/ 282418 w 966099"/>
              <a:gd name="connsiteY7" fmla="*/ 671920 h 671920"/>
              <a:gd name="connsiteX0" fmla="*/ 282418 w 966099"/>
              <a:gd name="connsiteY0" fmla="*/ 671920 h 672429"/>
              <a:gd name="connsiteX1" fmla="*/ 338878 w 966099"/>
              <a:gd name="connsiteY1" fmla="*/ 639121 h 672429"/>
              <a:gd name="connsiteX2" fmla="*/ 407226 w 966099"/>
              <a:gd name="connsiteY2" fmla="*/ 622959 h 672429"/>
              <a:gd name="connsiteX3" fmla="*/ 867803 w 966099"/>
              <a:gd name="connsiteY3" fmla="*/ 516459 h 672429"/>
              <a:gd name="connsiteX4" fmla="*/ 953680 w 966099"/>
              <a:gd name="connsiteY4" fmla="*/ 217462 h 672429"/>
              <a:gd name="connsiteX5" fmla="*/ 683232 w 966099"/>
              <a:gd name="connsiteY5" fmla="*/ 9636 h 672429"/>
              <a:gd name="connsiteX6" fmla="*/ 14420 w 966099"/>
              <a:gd name="connsiteY6" fmla="*/ 206794 h 672429"/>
              <a:gd name="connsiteX7" fmla="*/ 221923 w 966099"/>
              <a:gd name="connsiteY7" fmla="*/ 610844 h 672429"/>
              <a:gd name="connsiteX8" fmla="*/ 282418 w 966099"/>
              <a:gd name="connsiteY8" fmla="*/ 671920 h 672429"/>
              <a:gd name="connsiteX0" fmla="*/ 282418 w 966099"/>
              <a:gd name="connsiteY0" fmla="*/ 671920 h 672356"/>
              <a:gd name="connsiteX1" fmla="*/ 337508 w 966099"/>
              <a:gd name="connsiteY1" fmla="*/ 633643 h 672356"/>
              <a:gd name="connsiteX2" fmla="*/ 407226 w 966099"/>
              <a:gd name="connsiteY2" fmla="*/ 622959 h 672356"/>
              <a:gd name="connsiteX3" fmla="*/ 867803 w 966099"/>
              <a:gd name="connsiteY3" fmla="*/ 516459 h 672356"/>
              <a:gd name="connsiteX4" fmla="*/ 953680 w 966099"/>
              <a:gd name="connsiteY4" fmla="*/ 217462 h 672356"/>
              <a:gd name="connsiteX5" fmla="*/ 683232 w 966099"/>
              <a:gd name="connsiteY5" fmla="*/ 9636 h 672356"/>
              <a:gd name="connsiteX6" fmla="*/ 14420 w 966099"/>
              <a:gd name="connsiteY6" fmla="*/ 206794 h 672356"/>
              <a:gd name="connsiteX7" fmla="*/ 221923 w 966099"/>
              <a:gd name="connsiteY7" fmla="*/ 610844 h 672356"/>
              <a:gd name="connsiteX8" fmla="*/ 282418 w 966099"/>
              <a:gd name="connsiteY8" fmla="*/ 671920 h 672356"/>
              <a:gd name="connsiteX0" fmla="*/ 282418 w 966099"/>
              <a:gd name="connsiteY0" fmla="*/ 671920 h 671920"/>
              <a:gd name="connsiteX1" fmla="*/ 337508 w 966099"/>
              <a:gd name="connsiteY1" fmla="*/ 633643 h 671920"/>
              <a:gd name="connsiteX2" fmla="*/ 407226 w 966099"/>
              <a:gd name="connsiteY2" fmla="*/ 622959 h 671920"/>
              <a:gd name="connsiteX3" fmla="*/ 867803 w 966099"/>
              <a:gd name="connsiteY3" fmla="*/ 516459 h 671920"/>
              <a:gd name="connsiteX4" fmla="*/ 953680 w 966099"/>
              <a:gd name="connsiteY4" fmla="*/ 217462 h 671920"/>
              <a:gd name="connsiteX5" fmla="*/ 683232 w 966099"/>
              <a:gd name="connsiteY5" fmla="*/ 9636 h 671920"/>
              <a:gd name="connsiteX6" fmla="*/ 14420 w 966099"/>
              <a:gd name="connsiteY6" fmla="*/ 206794 h 671920"/>
              <a:gd name="connsiteX7" fmla="*/ 221923 w 966099"/>
              <a:gd name="connsiteY7" fmla="*/ 610844 h 671920"/>
              <a:gd name="connsiteX8" fmla="*/ 282418 w 966099"/>
              <a:gd name="connsiteY8" fmla="*/ 671920 h 671920"/>
              <a:gd name="connsiteX0" fmla="*/ 282418 w 965409"/>
              <a:gd name="connsiteY0" fmla="*/ 671920 h 671920"/>
              <a:gd name="connsiteX1" fmla="*/ 337508 w 965409"/>
              <a:gd name="connsiteY1" fmla="*/ 633643 h 671920"/>
              <a:gd name="connsiteX2" fmla="*/ 434616 w 965409"/>
              <a:gd name="connsiteY2" fmla="*/ 627068 h 671920"/>
              <a:gd name="connsiteX3" fmla="*/ 867803 w 965409"/>
              <a:gd name="connsiteY3" fmla="*/ 516459 h 671920"/>
              <a:gd name="connsiteX4" fmla="*/ 953680 w 965409"/>
              <a:gd name="connsiteY4" fmla="*/ 217462 h 671920"/>
              <a:gd name="connsiteX5" fmla="*/ 683232 w 965409"/>
              <a:gd name="connsiteY5" fmla="*/ 9636 h 671920"/>
              <a:gd name="connsiteX6" fmla="*/ 14420 w 965409"/>
              <a:gd name="connsiteY6" fmla="*/ 206794 h 671920"/>
              <a:gd name="connsiteX7" fmla="*/ 221923 w 965409"/>
              <a:gd name="connsiteY7" fmla="*/ 610844 h 671920"/>
              <a:gd name="connsiteX8" fmla="*/ 282418 w 965409"/>
              <a:gd name="connsiteY8" fmla="*/ 671920 h 671920"/>
              <a:gd name="connsiteX0" fmla="*/ 282418 w 965409"/>
              <a:gd name="connsiteY0" fmla="*/ 671920 h 671920"/>
              <a:gd name="connsiteX1" fmla="*/ 337508 w 965409"/>
              <a:gd name="connsiteY1" fmla="*/ 633643 h 671920"/>
              <a:gd name="connsiteX2" fmla="*/ 434616 w 965409"/>
              <a:gd name="connsiteY2" fmla="*/ 627068 h 671920"/>
              <a:gd name="connsiteX3" fmla="*/ 867803 w 965409"/>
              <a:gd name="connsiteY3" fmla="*/ 516459 h 671920"/>
              <a:gd name="connsiteX4" fmla="*/ 953680 w 965409"/>
              <a:gd name="connsiteY4" fmla="*/ 217462 h 671920"/>
              <a:gd name="connsiteX5" fmla="*/ 683232 w 965409"/>
              <a:gd name="connsiteY5" fmla="*/ 9636 h 671920"/>
              <a:gd name="connsiteX6" fmla="*/ 14420 w 965409"/>
              <a:gd name="connsiteY6" fmla="*/ 206794 h 671920"/>
              <a:gd name="connsiteX7" fmla="*/ 221923 w 965409"/>
              <a:gd name="connsiteY7" fmla="*/ 610844 h 671920"/>
              <a:gd name="connsiteX8" fmla="*/ 282418 w 965409"/>
              <a:gd name="connsiteY8" fmla="*/ 671920 h 671920"/>
              <a:gd name="connsiteX0" fmla="*/ 282418 w 965409"/>
              <a:gd name="connsiteY0" fmla="*/ 671920 h 671920"/>
              <a:gd name="connsiteX1" fmla="*/ 337508 w 965409"/>
              <a:gd name="connsiteY1" fmla="*/ 633643 h 671920"/>
              <a:gd name="connsiteX2" fmla="*/ 434616 w 965409"/>
              <a:gd name="connsiteY2" fmla="*/ 627068 h 671920"/>
              <a:gd name="connsiteX3" fmla="*/ 867803 w 965409"/>
              <a:gd name="connsiteY3" fmla="*/ 516459 h 671920"/>
              <a:gd name="connsiteX4" fmla="*/ 953680 w 965409"/>
              <a:gd name="connsiteY4" fmla="*/ 217462 h 671920"/>
              <a:gd name="connsiteX5" fmla="*/ 683232 w 965409"/>
              <a:gd name="connsiteY5" fmla="*/ 9636 h 671920"/>
              <a:gd name="connsiteX6" fmla="*/ 14420 w 965409"/>
              <a:gd name="connsiteY6" fmla="*/ 206794 h 671920"/>
              <a:gd name="connsiteX7" fmla="*/ 221923 w 965409"/>
              <a:gd name="connsiteY7" fmla="*/ 610844 h 671920"/>
              <a:gd name="connsiteX8" fmla="*/ 282418 w 965409"/>
              <a:gd name="connsiteY8" fmla="*/ 671920 h 671920"/>
              <a:gd name="connsiteX0" fmla="*/ 282418 w 965343"/>
              <a:gd name="connsiteY0" fmla="*/ 671920 h 671920"/>
              <a:gd name="connsiteX1" fmla="*/ 337508 w 965343"/>
              <a:gd name="connsiteY1" fmla="*/ 633643 h 671920"/>
              <a:gd name="connsiteX2" fmla="*/ 437355 w 965343"/>
              <a:gd name="connsiteY2" fmla="*/ 631177 h 671920"/>
              <a:gd name="connsiteX3" fmla="*/ 867803 w 965343"/>
              <a:gd name="connsiteY3" fmla="*/ 516459 h 671920"/>
              <a:gd name="connsiteX4" fmla="*/ 953680 w 965343"/>
              <a:gd name="connsiteY4" fmla="*/ 217462 h 671920"/>
              <a:gd name="connsiteX5" fmla="*/ 683232 w 965343"/>
              <a:gd name="connsiteY5" fmla="*/ 9636 h 671920"/>
              <a:gd name="connsiteX6" fmla="*/ 14420 w 965343"/>
              <a:gd name="connsiteY6" fmla="*/ 206794 h 671920"/>
              <a:gd name="connsiteX7" fmla="*/ 221923 w 965343"/>
              <a:gd name="connsiteY7" fmla="*/ 610844 h 671920"/>
              <a:gd name="connsiteX8" fmla="*/ 282418 w 965343"/>
              <a:gd name="connsiteY8" fmla="*/ 671920 h 671920"/>
              <a:gd name="connsiteX0" fmla="*/ 282418 w 964893"/>
              <a:gd name="connsiteY0" fmla="*/ 664870 h 664870"/>
              <a:gd name="connsiteX1" fmla="*/ 337508 w 964893"/>
              <a:gd name="connsiteY1" fmla="*/ 626593 h 664870"/>
              <a:gd name="connsiteX2" fmla="*/ 437355 w 964893"/>
              <a:gd name="connsiteY2" fmla="*/ 624127 h 664870"/>
              <a:gd name="connsiteX3" fmla="*/ 867803 w 964893"/>
              <a:gd name="connsiteY3" fmla="*/ 509409 h 664870"/>
              <a:gd name="connsiteX4" fmla="*/ 953680 w 964893"/>
              <a:gd name="connsiteY4" fmla="*/ 210412 h 664870"/>
              <a:gd name="connsiteX5" fmla="*/ 689605 w 964893"/>
              <a:gd name="connsiteY5" fmla="*/ 10843 h 664870"/>
              <a:gd name="connsiteX6" fmla="*/ 14420 w 964893"/>
              <a:gd name="connsiteY6" fmla="*/ 199744 h 664870"/>
              <a:gd name="connsiteX7" fmla="*/ 221923 w 964893"/>
              <a:gd name="connsiteY7" fmla="*/ 603794 h 664870"/>
              <a:gd name="connsiteX8" fmla="*/ 282418 w 964893"/>
              <a:gd name="connsiteY8" fmla="*/ 664870 h 664870"/>
              <a:gd name="connsiteX0" fmla="*/ 288372 w 970847"/>
              <a:gd name="connsiteY0" fmla="*/ 654213 h 654213"/>
              <a:gd name="connsiteX1" fmla="*/ 343462 w 970847"/>
              <a:gd name="connsiteY1" fmla="*/ 615936 h 654213"/>
              <a:gd name="connsiteX2" fmla="*/ 443309 w 970847"/>
              <a:gd name="connsiteY2" fmla="*/ 613470 h 654213"/>
              <a:gd name="connsiteX3" fmla="*/ 873757 w 970847"/>
              <a:gd name="connsiteY3" fmla="*/ 498752 h 654213"/>
              <a:gd name="connsiteX4" fmla="*/ 959634 w 970847"/>
              <a:gd name="connsiteY4" fmla="*/ 199755 h 654213"/>
              <a:gd name="connsiteX5" fmla="*/ 695559 w 970847"/>
              <a:gd name="connsiteY5" fmla="*/ 186 h 654213"/>
              <a:gd name="connsiteX6" fmla="*/ 13395 w 970847"/>
              <a:gd name="connsiteY6" fmla="*/ 233317 h 654213"/>
              <a:gd name="connsiteX7" fmla="*/ 227877 w 970847"/>
              <a:gd name="connsiteY7" fmla="*/ 593137 h 654213"/>
              <a:gd name="connsiteX8" fmla="*/ 288372 w 970847"/>
              <a:gd name="connsiteY8" fmla="*/ 654213 h 654213"/>
              <a:gd name="connsiteX0" fmla="*/ 291425 w 973900"/>
              <a:gd name="connsiteY0" fmla="*/ 654213 h 654213"/>
              <a:gd name="connsiteX1" fmla="*/ 346515 w 973900"/>
              <a:gd name="connsiteY1" fmla="*/ 615936 h 654213"/>
              <a:gd name="connsiteX2" fmla="*/ 446362 w 973900"/>
              <a:gd name="connsiteY2" fmla="*/ 613470 h 654213"/>
              <a:gd name="connsiteX3" fmla="*/ 876810 w 973900"/>
              <a:gd name="connsiteY3" fmla="*/ 498752 h 654213"/>
              <a:gd name="connsiteX4" fmla="*/ 962687 w 973900"/>
              <a:gd name="connsiteY4" fmla="*/ 199755 h 654213"/>
              <a:gd name="connsiteX5" fmla="*/ 698612 w 973900"/>
              <a:gd name="connsiteY5" fmla="*/ 186 h 654213"/>
              <a:gd name="connsiteX6" fmla="*/ 16448 w 973900"/>
              <a:gd name="connsiteY6" fmla="*/ 233317 h 654213"/>
              <a:gd name="connsiteX7" fmla="*/ 230930 w 973900"/>
              <a:gd name="connsiteY7" fmla="*/ 593137 h 654213"/>
              <a:gd name="connsiteX8" fmla="*/ 291425 w 973900"/>
              <a:gd name="connsiteY8" fmla="*/ 654213 h 654213"/>
              <a:gd name="connsiteX0" fmla="*/ 291425 w 973900"/>
              <a:gd name="connsiteY0" fmla="*/ 655114 h 655114"/>
              <a:gd name="connsiteX1" fmla="*/ 346515 w 973900"/>
              <a:gd name="connsiteY1" fmla="*/ 616837 h 655114"/>
              <a:gd name="connsiteX2" fmla="*/ 446362 w 973900"/>
              <a:gd name="connsiteY2" fmla="*/ 614371 h 655114"/>
              <a:gd name="connsiteX3" fmla="*/ 876810 w 973900"/>
              <a:gd name="connsiteY3" fmla="*/ 499653 h 655114"/>
              <a:gd name="connsiteX4" fmla="*/ 962687 w 973900"/>
              <a:gd name="connsiteY4" fmla="*/ 200656 h 655114"/>
              <a:gd name="connsiteX5" fmla="*/ 698612 w 973900"/>
              <a:gd name="connsiteY5" fmla="*/ 1087 h 655114"/>
              <a:gd name="connsiteX6" fmla="*/ 16448 w 973900"/>
              <a:gd name="connsiteY6" fmla="*/ 234218 h 655114"/>
              <a:gd name="connsiteX7" fmla="*/ 230930 w 973900"/>
              <a:gd name="connsiteY7" fmla="*/ 594038 h 655114"/>
              <a:gd name="connsiteX8" fmla="*/ 291425 w 973900"/>
              <a:gd name="connsiteY8" fmla="*/ 655114 h 655114"/>
              <a:gd name="connsiteX0" fmla="*/ 291425 w 975164"/>
              <a:gd name="connsiteY0" fmla="*/ 647870 h 647870"/>
              <a:gd name="connsiteX1" fmla="*/ 346515 w 975164"/>
              <a:gd name="connsiteY1" fmla="*/ 609593 h 647870"/>
              <a:gd name="connsiteX2" fmla="*/ 446362 w 975164"/>
              <a:gd name="connsiteY2" fmla="*/ 607127 h 647870"/>
              <a:gd name="connsiteX3" fmla="*/ 876810 w 975164"/>
              <a:gd name="connsiteY3" fmla="*/ 492409 h 647870"/>
              <a:gd name="connsiteX4" fmla="*/ 962687 w 975164"/>
              <a:gd name="connsiteY4" fmla="*/ 193412 h 647870"/>
              <a:gd name="connsiteX5" fmla="*/ 680730 w 975164"/>
              <a:gd name="connsiteY5" fmla="*/ 1283 h 647870"/>
              <a:gd name="connsiteX6" fmla="*/ 16448 w 975164"/>
              <a:gd name="connsiteY6" fmla="*/ 226974 h 647870"/>
              <a:gd name="connsiteX7" fmla="*/ 230930 w 975164"/>
              <a:gd name="connsiteY7" fmla="*/ 586794 h 647870"/>
              <a:gd name="connsiteX8" fmla="*/ 291425 w 975164"/>
              <a:gd name="connsiteY8" fmla="*/ 647870 h 647870"/>
              <a:gd name="connsiteX0" fmla="*/ 291425 w 975164"/>
              <a:gd name="connsiteY0" fmla="*/ 651964 h 651964"/>
              <a:gd name="connsiteX1" fmla="*/ 346515 w 975164"/>
              <a:gd name="connsiteY1" fmla="*/ 613687 h 651964"/>
              <a:gd name="connsiteX2" fmla="*/ 446362 w 975164"/>
              <a:gd name="connsiteY2" fmla="*/ 611221 h 651964"/>
              <a:gd name="connsiteX3" fmla="*/ 876810 w 975164"/>
              <a:gd name="connsiteY3" fmla="*/ 496503 h 651964"/>
              <a:gd name="connsiteX4" fmla="*/ 962687 w 975164"/>
              <a:gd name="connsiteY4" fmla="*/ 197506 h 651964"/>
              <a:gd name="connsiteX5" fmla="*/ 680730 w 975164"/>
              <a:gd name="connsiteY5" fmla="*/ 5377 h 651964"/>
              <a:gd name="connsiteX6" fmla="*/ 218522 w 975164"/>
              <a:gd name="connsiteY6" fmla="*/ 68738 h 651964"/>
              <a:gd name="connsiteX7" fmla="*/ 16448 w 975164"/>
              <a:gd name="connsiteY7" fmla="*/ 231068 h 651964"/>
              <a:gd name="connsiteX8" fmla="*/ 230930 w 975164"/>
              <a:gd name="connsiteY8" fmla="*/ 590888 h 651964"/>
              <a:gd name="connsiteX9" fmla="*/ 291425 w 975164"/>
              <a:gd name="connsiteY9" fmla="*/ 651964 h 651964"/>
              <a:gd name="connsiteX0" fmla="*/ 291425 w 975164"/>
              <a:gd name="connsiteY0" fmla="*/ 651964 h 651964"/>
              <a:gd name="connsiteX1" fmla="*/ 346515 w 975164"/>
              <a:gd name="connsiteY1" fmla="*/ 613687 h 651964"/>
              <a:gd name="connsiteX2" fmla="*/ 446362 w 975164"/>
              <a:gd name="connsiteY2" fmla="*/ 611221 h 651964"/>
              <a:gd name="connsiteX3" fmla="*/ 876810 w 975164"/>
              <a:gd name="connsiteY3" fmla="*/ 496503 h 651964"/>
              <a:gd name="connsiteX4" fmla="*/ 962687 w 975164"/>
              <a:gd name="connsiteY4" fmla="*/ 197506 h 651964"/>
              <a:gd name="connsiteX5" fmla="*/ 680730 w 975164"/>
              <a:gd name="connsiteY5" fmla="*/ 5377 h 651964"/>
              <a:gd name="connsiteX6" fmla="*/ 218522 w 975164"/>
              <a:gd name="connsiteY6" fmla="*/ 68738 h 651964"/>
              <a:gd name="connsiteX7" fmla="*/ 16448 w 975164"/>
              <a:gd name="connsiteY7" fmla="*/ 231068 h 651964"/>
              <a:gd name="connsiteX8" fmla="*/ 230930 w 975164"/>
              <a:gd name="connsiteY8" fmla="*/ 590888 h 651964"/>
              <a:gd name="connsiteX9" fmla="*/ 291425 w 975164"/>
              <a:gd name="connsiteY9" fmla="*/ 651964 h 651964"/>
              <a:gd name="connsiteX0" fmla="*/ 291425 w 975164"/>
              <a:gd name="connsiteY0" fmla="*/ 651767 h 651767"/>
              <a:gd name="connsiteX1" fmla="*/ 346515 w 975164"/>
              <a:gd name="connsiteY1" fmla="*/ 613490 h 651767"/>
              <a:gd name="connsiteX2" fmla="*/ 446362 w 975164"/>
              <a:gd name="connsiteY2" fmla="*/ 611024 h 651767"/>
              <a:gd name="connsiteX3" fmla="*/ 876810 w 975164"/>
              <a:gd name="connsiteY3" fmla="*/ 496306 h 651767"/>
              <a:gd name="connsiteX4" fmla="*/ 962687 w 975164"/>
              <a:gd name="connsiteY4" fmla="*/ 197309 h 651767"/>
              <a:gd name="connsiteX5" fmla="*/ 680730 w 975164"/>
              <a:gd name="connsiteY5" fmla="*/ 5180 h 651767"/>
              <a:gd name="connsiteX6" fmla="*/ 201924 w 975164"/>
              <a:gd name="connsiteY6" fmla="*/ 69993 h 651767"/>
              <a:gd name="connsiteX7" fmla="*/ 16448 w 975164"/>
              <a:gd name="connsiteY7" fmla="*/ 230871 h 651767"/>
              <a:gd name="connsiteX8" fmla="*/ 230930 w 975164"/>
              <a:gd name="connsiteY8" fmla="*/ 590691 h 651767"/>
              <a:gd name="connsiteX9" fmla="*/ 291425 w 975164"/>
              <a:gd name="connsiteY9" fmla="*/ 651767 h 651767"/>
              <a:gd name="connsiteX0" fmla="*/ 291319 w 975058"/>
              <a:gd name="connsiteY0" fmla="*/ 651767 h 651767"/>
              <a:gd name="connsiteX1" fmla="*/ 346409 w 975058"/>
              <a:gd name="connsiteY1" fmla="*/ 613490 h 651767"/>
              <a:gd name="connsiteX2" fmla="*/ 446256 w 975058"/>
              <a:gd name="connsiteY2" fmla="*/ 611024 h 651767"/>
              <a:gd name="connsiteX3" fmla="*/ 876704 w 975058"/>
              <a:gd name="connsiteY3" fmla="*/ 496306 h 651767"/>
              <a:gd name="connsiteX4" fmla="*/ 962581 w 975058"/>
              <a:gd name="connsiteY4" fmla="*/ 197309 h 651767"/>
              <a:gd name="connsiteX5" fmla="*/ 680624 w 975058"/>
              <a:gd name="connsiteY5" fmla="*/ 5180 h 651767"/>
              <a:gd name="connsiteX6" fmla="*/ 201818 w 975058"/>
              <a:gd name="connsiteY6" fmla="*/ 69993 h 651767"/>
              <a:gd name="connsiteX7" fmla="*/ 16468 w 975058"/>
              <a:gd name="connsiteY7" fmla="*/ 247811 h 651767"/>
              <a:gd name="connsiteX8" fmla="*/ 230824 w 975058"/>
              <a:gd name="connsiteY8" fmla="*/ 590691 h 651767"/>
              <a:gd name="connsiteX9" fmla="*/ 291319 w 975058"/>
              <a:gd name="connsiteY9" fmla="*/ 651767 h 651767"/>
              <a:gd name="connsiteX0" fmla="*/ 294026 w 977765"/>
              <a:gd name="connsiteY0" fmla="*/ 651767 h 651767"/>
              <a:gd name="connsiteX1" fmla="*/ 349116 w 977765"/>
              <a:gd name="connsiteY1" fmla="*/ 613490 h 651767"/>
              <a:gd name="connsiteX2" fmla="*/ 448963 w 977765"/>
              <a:gd name="connsiteY2" fmla="*/ 611024 h 651767"/>
              <a:gd name="connsiteX3" fmla="*/ 879411 w 977765"/>
              <a:gd name="connsiteY3" fmla="*/ 496306 h 651767"/>
              <a:gd name="connsiteX4" fmla="*/ 965288 w 977765"/>
              <a:gd name="connsiteY4" fmla="*/ 197309 h 651767"/>
              <a:gd name="connsiteX5" fmla="*/ 683331 w 977765"/>
              <a:gd name="connsiteY5" fmla="*/ 5180 h 651767"/>
              <a:gd name="connsiteX6" fmla="*/ 204525 w 977765"/>
              <a:gd name="connsiteY6" fmla="*/ 69993 h 651767"/>
              <a:gd name="connsiteX7" fmla="*/ 19175 w 977765"/>
              <a:gd name="connsiteY7" fmla="*/ 247811 h 651767"/>
              <a:gd name="connsiteX8" fmla="*/ 233531 w 977765"/>
              <a:gd name="connsiteY8" fmla="*/ 590691 h 651767"/>
              <a:gd name="connsiteX9" fmla="*/ 294026 w 977765"/>
              <a:gd name="connsiteY9" fmla="*/ 651767 h 651767"/>
              <a:gd name="connsiteX0" fmla="*/ 292584 w 976323"/>
              <a:gd name="connsiteY0" fmla="*/ 651767 h 651767"/>
              <a:gd name="connsiteX1" fmla="*/ 347674 w 976323"/>
              <a:gd name="connsiteY1" fmla="*/ 613490 h 651767"/>
              <a:gd name="connsiteX2" fmla="*/ 447521 w 976323"/>
              <a:gd name="connsiteY2" fmla="*/ 611024 h 651767"/>
              <a:gd name="connsiteX3" fmla="*/ 877969 w 976323"/>
              <a:gd name="connsiteY3" fmla="*/ 496306 h 651767"/>
              <a:gd name="connsiteX4" fmla="*/ 963846 w 976323"/>
              <a:gd name="connsiteY4" fmla="*/ 197309 h 651767"/>
              <a:gd name="connsiteX5" fmla="*/ 681889 w 976323"/>
              <a:gd name="connsiteY5" fmla="*/ 5180 h 651767"/>
              <a:gd name="connsiteX6" fmla="*/ 203083 w 976323"/>
              <a:gd name="connsiteY6" fmla="*/ 69993 h 651767"/>
              <a:gd name="connsiteX7" fmla="*/ 19443 w 976323"/>
              <a:gd name="connsiteY7" fmla="*/ 254442 h 651767"/>
              <a:gd name="connsiteX8" fmla="*/ 232089 w 976323"/>
              <a:gd name="connsiteY8" fmla="*/ 590691 h 651767"/>
              <a:gd name="connsiteX9" fmla="*/ 292584 w 976323"/>
              <a:gd name="connsiteY9" fmla="*/ 651767 h 651767"/>
              <a:gd name="connsiteX0" fmla="*/ 292584 w 974891"/>
              <a:gd name="connsiteY0" fmla="*/ 651767 h 651767"/>
              <a:gd name="connsiteX1" fmla="*/ 347674 w 974891"/>
              <a:gd name="connsiteY1" fmla="*/ 613490 h 651767"/>
              <a:gd name="connsiteX2" fmla="*/ 447521 w 974891"/>
              <a:gd name="connsiteY2" fmla="*/ 611024 h 651767"/>
              <a:gd name="connsiteX3" fmla="*/ 871513 w 974891"/>
              <a:gd name="connsiteY3" fmla="*/ 476756 h 651767"/>
              <a:gd name="connsiteX4" fmla="*/ 963846 w 974891"/>
              <a:gd name="connsiteY4" fmla="*/ 197309 h 651767"/>
              <a:gd name="connsiteX5" fmla="*/ 681889 w 974891"/>
              <a:gd name="connsiteY5" fmla="*/ 5180 h 651767"/>
              <a:gd name="connsiteX6" fmla="*/ 203083 w 974891"/>
              <a:gd name="connsiteY6" fmla="*/ 69993 h 651767"/>
              <a:gd name="connsiteX7" fmla="*/ 19443 w 974891"/>
              <a:gd name="connsiteY7" fmla="*/ 254442 h 651767"/>
              <a:gd name="connsiteX8" fmla="*/ 232089 w 974891"/>
              <a:gd name="connsiteY8" fmla="*/ 590691 h 651767"/>
              <a:gd name="connsiteX9" fmla="*/ 292584 w 974891"/>
              <a:gd name="connsiteY9" fmla="*/ 651767 h 651767"/>
              <a:gd name="connsiteX0" fmla="*/ 292584 w 973991"/>
              <a:gd name="connsiteY0" fmla="*/ 651767 h 651767"/>
              <a:gd name="connsiteX1" fmla="*/ 347674 w 973991"/>
              <a:gd name="connsiteY1" fmla="*/ 613490 h 651767"/>
              <a:gd name="connsiteX2" fmla="*/ 492610 w 973991"/>
              <a:gd name="connsiteY2" fmla="*/ 599395 h 651767"/>
              <a:gd name="connsiteX3" fmla="*/ 871513 w 973991"/>
              <a:gd name="connsiteY3" fmla="*/ 476756 h 651767"/>
              <a:gd name="connsiteX4" fmla="*/ 963846 w 973991"/>
              <a:gd name="connsiteY4" fmla="*/ 197309 h 651767"/>
              <a:gd name="connsiteX5" fmla="*/ 681889 w 973991"/>
              <a:gd name="connsiteY5" fmla="*/ 5180 h 651767"/>
              <a:gd name="connsiteX6" fmla="*/ 203083 w 973991"/>
              <a:gd name="connsiteY6" fmla="*/ 69993 h 651767"/>
              <a:gd name="connsiteX7" fmla="*/ 19443 w 973991"/>
              <a:gd name="connsiteY7" fmla="*/ 254442 h 651767"/>
              <a:gd name="connsiteX8" fmla="*/ 232089 w 973991"/>
              <a:gd name="connsiteY8" fmla="*/ 590691 h 651767"/>
              <a:gd name="connsiteX9" fmla="*/ 292584 w 973991"/>
              <a:gd name="connsiteY9" fmla="*/ 651767 h 651767"/>
              <a:gd name="connsiteX0" fmla="*/ 292584 w 973991"/>
              <a:gd name="connsiteY0" fmla="*/ 651767 h 651767"/>
              <a:gd name="connsiteX1" fmla="*/ 347674 w 973991"/>
              <a:gd name="connsiteY1" fmla="*/ 613490 h 651767"/>
              <a:gd name="connsiteX2" fmla="*/ 492610 w 973991"/>
              <a:gd name="connsiteY2" fmla="*/ 599395 h 651767"/>
              <a:gd name="connsiteX3" fmla="*/ 871513 w 973991"/>
              <a:gd name="connsiteY3" fmla="*/ 476756 h 651767"/>
              <a:gd name="connsiteX4" fmla="*/ 963846 w 973991"/>
              <a:gd name="connsiteY4" fmla="*/ 197309 h 651767"/>
              <a:gd name="connsiteX5" fmla="*/ 681889 w 973991"/>
              <a:gd name="connsiteY5" fmla="*/ 5180 h 651767"/>
              <a:gd name="connsiteX6" fmla="*/ 203083 w 973991"/>
              <a:gd name="connsiteY6" fmla="*/ 69993 h 651767"/>
              <a:gd name="connsiteX7" fmla="*/ 19443 w 973991"/>
              <a:gd name="connsiteY7" fmla="*/ 254442 h 651767"/>
              <a:gd name="connsiteX8" fmla="*/ 232089 w 973991"/>
              <a:gd name="connsiteY8" fmla="*/ 590691 h 651767"/>
              <a:gd name="connsiteX9" fmla="*/ 292584 w 973991"/>
              <a:gd name="connsiteY9" fmla="*/ 651767 h 651767"/>
              <a:gd name="connsiteX0" fmla="*/ 292584 w 947259"/>
              <a:gd name="connsiteY0" fmla="*/ 652072 h 652072"/>
              <a:gd name="connsiteX1" fmla="*/ 347674 w 947259"/>
              <a:gd name="connsiteY1" fmla="*/ 613795 h 652072"/>
              <a:gd name="connsiteX2" fmla="*/ 492610 w 947259"/>
              <a:gd name="connsiteY2" fmla="*/ 599700 h 652072"/>
              <a:gd name="connsiteX3" fmla="*/ 871513 w 947259"/>
              <a:gd name="connsiteY3" fmla="*/ 477061 h 652072"/>
              <a:gd name="connsiteX4" fmla="*/ 932661 w 947259"/>
              <a:gd name="connsiteY4" fmla="*/ 202828 h 652072"/>
              <a:gd name="connsiteX5" fmla="*/ 681889 w 947259"/>
              <a:gd name="connsiteY5" fmla="*/ 5485 h 652072"/>
              <a:gd name="connsiteX6" fmla="*/ 203083 w 947259"/>
              <a:gd name="connsiteY6" fmla="*/ 70298 h 652072"/>
              <a:gd name="connsiteX7" fmla="*/ 19443 w 947259"/>
              <a:gd name="connsiteY7" fmla="*/ 254747 h 652072"/>
              <a:gd name="connsiteX8" fmla="*/ 232089 w 947259"/>
              <a:gd name="connsiteY8" fmla="*/ 590996 h 652072"/>
              <a:gd name="connsiteX9" fmla="*/ 292584 w 947259"/>
              <a:gd name="connsiteY9" fmla="*/ 652072 h 652072"/>
              <a:gd name="connsiteX0" fmla="*/ 292584 w 935943"/>
              <a:gd name="connsiteY0" fmla="*/ 652294 h 652294"/>
              <a:gd name="connsiteX1" fmla="*/ 347674 w 935943"/>
              <a:gd name="connsiteY1" fmla="*/ 614017 h 652294"/>
              <a:gd name="connsiteX2" fmla="*/ 492610 w 935943"/>
              <a:gd name="connsiteY2" fmla="*/ 599922 h 652294"/>
              <a:gd name="connsiteX3" fmla="*/ 871513 w 935943"/>
              <a:gd name="connsiteY3" fmla="*/ 477283 h 652294"/>
              <a:gd name="connsiteX4" fmla="*/ 918074 w 935943"/>
              <a:gd name="connsiteY4" fmla="*/ 206812 h 652294"/>
              <a:gd name="connsiteX5" fmla="*/ 681889 w 935943"/>
              <a:gd name="connsiteY5" fmla="*/ 5707 h 652294"/>
              <a:gd name="connsiteX6" fmla="*/ 203083 w 935943"/>
              <a:gd name="connsiteY6" fmla="*/ 70520 h 652294"/>
              <a:gd name="connsiteX7" fmla="*/ 19443 w 935943"/>
              <a:gd name="connsiteY7" fmla="*/ 254969 h 652294"/>
              <a:gd name="connsiteX8" fmla="*/ 232089 w 935943"/>
              <a:gd name="connsiteY8" fmla="*/ 591218 h 652294"/>
              <a:gd name="connsiteX9" fmla="*/ 292584 w 935943"/>
              <a:gd name="connsiteY9" fmla="*/ 652294 h 652294"/>
              <a:gd name="connsiteX0" fmla="*/ 292584 w 935943"/>
              <a:gd name="connsiteY0" fmla="*/ 651279 h 651279"/>
              <a:gd name="connsiteX1" fmla="*/ 347674 w 935943"/>
              <a:gd name="connsiteY1" fmla="*/ 613002 h 651279"/>
              <a:gd name="connsiteX2" fmla="*/ 492610 w 935943"/>
              <a:gd name="connsiteY2" fmla="*/ 598907 h 651279"/>
              <a:gd name="connsiteX3" fmla="*/ 871513 w 935943"/>
              <a:gd name="connsiteY3" fmla="*/ 476268 h 651279"/>
              <a:gd name="connsiteX4" fmla="*/ 918074 w 935943"/>
              <a:gd name="connsiteY4" fmla="*/ 205797 h 651279"/>
              <a:gd name="connsiteX5" fmla="*/ 681889 w 935943"/>
              <a:gd name="connsiteY5" fmla="*/ 4692 h 651279"/>
              <a:gd name="connsiteX6" fmla="*/ 205135 w 935943"/>
              <a:gd name="connsiteY6" fmla="*/ 77462 h 651279"/>
              <a:gd name="connsiteX7" fmla="*/ 19443 w 935943"/>
              <a:gd name="connsiteY7" fmla="*/ 253954 h 651279"/>
              <a:gd name="connsiteX8" fmla="*/ 232089 w 935943"/>
              <a:gd name="connsiteY8" fmla="*/ 590203 h 651279"/>
              <a:gd name="connsiteX9" fmla="*/ 292584 w 935943"/>
              <a:gd name="connsiteY9" fmla="*/ 651279 h 651279"/>
              <a:gd name="connsiteX0" fmla="*/ 292584 w 935229"/>
              <a:gd name="connsiteY0" fmla="*/ 641781 h 641781"/>
              <a:gd name="connsiteX1" fmla="*/ 347674 w 935229"/>
              <a:gd name="connsiteY1" fmla="*/ 603504 h 641781"/>
              <a:gd name="connsiteX2" fmla="*/ 492610 w 935229"/>
              <a:gd name="connsiteY2" fmla="*/ 589409 h 641781"/>
              <a:gd name="connsiteX3" fmla="*/ 871513 w 935229"/>
              <a:gd name="connsiteY3" fmla="*/ 466770 h 641781"/>
              <a:gd name="connsiteX4" fmla="*/ 918074 w 935229"/>
              <a:gd name="connsiteY4" fmla="*/ 196299 h 641781"/>
              <a:gd name="connsiteX5" fmla="*/ 691598 w 935229"/>
              <a:gd name="connsiteY5" fmla="*/ 5419 h 641781"/>
              <a:gd name="connsiteX6" fmla="*/ 205135 w 935229"/>
              <a:gd name="connsiteY6" fmla="*/ 67964 h 641781"/>
              <a:gd name="connsiteX7" fmla="*/ 19443 w 935229"/>
              <a:gd name="connsiteY7" fmla="*/ 244456 h 641781"/>
              <a:gd name="connsiteX8" fmla="*/ 232089 w 935229"/>
              <a:gd name="connsiteY8" fmla="*/ 580705 h 641781"/>
              <a:gd name="connsiteX9" fmla="*/ 292584 w 935229"/>
              <a:gd name="connsiteY9" fmla="*/ 641781 h 641781"/>
              <a:gd name="connsiteX0" fmla="*/ 292584 w 944778"/>
              <a:gd name="connsiteY0" fmla="*/ 641781 h 641781"/>
              <a:gd name="connsiteX1" fmla="*/ 347674 w 944778"/>
              <a:gd name="connsiteY1" fmla="*/ 603504 h 641781"/>
              <a:gd name="connsiteX2" fmla="*/ 492610 w 944778"/>
              <a:gd name="connsiteY2" fmla="*/ 589409 h 641781"/>
              <a:gd name="connsiteX3" fmla="*/ 871513 w 944778"/>
              <a:gd name="connsiteY3" fmla="*/ 466770 h 641781"/>
              <a:gd name="connsiteX4" fmla="*/ 918074 w 944778"/>
              <a:gd name="connsiteY4" fmla="*/ 196299 h 641781"/>
              <a:gd name="connsiteX5" fmla="*/ 691598 w 944778"/>
              <a:gd name="connsiteY5" fmla="*/ 5419 h 641781"/>
              <a:gd name="connsiteX6" fmla="*/ 205135 w 944778"/>
              <a:gd name="connsiteY6" fmla="*/ 67964 h 641781"/>
              <a:gd name="connsiteX7" fmla="*/ 19443 w 944778"/>
              <a:gd name="connsiteY7" fmla="*/ 244456 h 641781"/>
              <a:gd name="connsiteX8" fmla="*/ 232089 w 944778"/>
              <a:gd name="connsiteY8" fmla="*/ 580705 h 641781"/>
              <a:gd name="connsiteX9" fmla="*/ 292584 w 944778"/>
              <a:gd name="connsiteY9" fmla="*/ 641781 h 641781"/>
              <a:gd name="connsiteX0" fmla="*/ 292584 w 940808"/>
              <a:gd name="connsiteY0" fmla="*/ 641781 h 641781"/>
              <a:gd name="connsiteX1" fmla="*/ 347674 w 940808"/>
              <a:gd name="connsiteY1" fmla="*/ 603504 h 641781"/>
              <a:gd name="connsiteX2" fmla="*/ 492610 w 940808"/>
              <a:gd name="connsiteY2" fmla="*/ 589409 h 641781"/>
              <a:gd name="connsiteX3" fmla="*/ 871513 w 940808"/>
              <a:gd name="connsiteY3" fmla="*/ 466770 h 641781"/>
              <a:gd name="connsiteX4" fmla="*/ 918074 w 940808"/>
              <a:gd name="connsiteY4" fmla="*/ 196299 h 641781"/>
              <a:gd name="connsiteX5" fmla="*/ 691598 w 940808"/>
              <a:gd name="connsiteY5" fmla="*/ 5419 h 641781"/>
              <a:gd name="connsiteX6" fmla="*/ 205135 w 940808"/>
              <a:gd name="connsiteY6" fmla="*/ 67964 h 641781"/>
              <a:gd name="connsiteX7" fmla="*/ 19443 w 940808"/>
              <a:gd name="connsiteY7" fmla="*/ 244456 h 641781"/>
              <a:gd name="connsiteX8" fmla="*/ 232089 w 940808"/>
              <a:gd name="connsiteY8" fmla="*/ 580705 h 641781"/>
              <a:gd name="connsiteX9" fmla="*/ 292584 w 940808"/>
              <a:gd name="connsiteY9" fmla="*/ 641781 h 641781"/>
              <a:gd name="connsiteX0" fmla="*/ 292584 w 936876"/>
              <a:gd name="connsiteY0" fmla="*/ 640201 h 640201"/>
              <a:gd name="connsiteX1" fmla="*/ 347674 w 936876"/>
              <a:gd name="connsiteY1" fmla="*/ 601924 h 640201"/>
              <a:gd name="connsiteX2" fmla="*/ 492610 w 936876"/>
              <a:gd name="connsiteY2" fmla="*/ 587829 h 640201"/>
              <a:gd name="connsiteX3" fmla="*/ 871513 w 936876"/>
              <a:gd name="connsiteY3" fmla="*/ 465190 h 640201"/>
              <a:gd name="connsiteX4" fmla="*/ 907259 w 936876"/>
              <a:gd name="connsiteY4" fmla="*/ 167385 h 640201"/>
              <a:gd name="connsiteX5" fmla="*/ 691598 w 936876"/>
              <a:gd name="connsiteY5" fmla="*/ 3839 h 640201"/>
              <a:gd name="connsiteX6" fmla="*/ 205135 w 936876"/>
              <a:gd name="connsiteY6" fmla="*/ 66384 h 640201"/>
              <a:gd name="connsiteX7" fmla="*/ 19443 w 936876"/>
              <a:gd name="connsiteY7" fmla="*/ 242876 h 640201"/>
              <a:gd name="connsiteX8" fmla="*/ 232089 w 936876"/>
              <a:gd name="connsiteY8" fmla="*/ 579125 h 640201"/>
              <a:gd name="connsiteX9" fmla="*/ 292584 w 936876"/>
              <a:gd name="connsiteY9" fmla="*/ 640201 h 640201"/>
              <a:gd name="connsiteX0" fmla="*/ 292584 w 927257"/>
              <a:gd name="connsiteY0" fmla="*/ 654530 h 654530"/>
              <a:gd name="connsiteX1" fmla="*/ 347674 w 927257"/>
              <a:gd name="connsiteY1" fmla="*/ 616253 h 654530"/>
              <a:gd name="connsiteX2" fmla="*/ 492610 w 927257"/>
              <a:gd name="connsiteY2" fmla="*/ 602158 h 654530"/>
              <a:gd name="connsiteX3" fmla="*/ 871513 w 927257"/>
              <a:gd name="connsiteY3" fmla="*/ 479519 h 654530"/>
              <a:gd name="connsiteX4" fmla="*/ 907259 w 927257"/>
              <a:gd name="connsiteY4" fmla="*/ 181714 h 654530"/>
              <a:gd name="connsiteX5" fmla="*/ 695909 w 927257"/>
              <a:gd name="connsiteY5" fmla="*/ 3250 h 654530"/>
              <a:gd name="connsiteX6" fmla="*/ 205135 w 927257"/>
              <a:gd name="connsiteY6" fmla="*/ 80713 h 654530"/>
              <a:gd name="connsiteX7" fmla="*/ 19443 w 927257"/>
              <a:gd name="connsiteY7" fmla="*/ 257205 h 654530"/>
              <a:gd name="connsiteX8" fmla="*/ 232089 w 927257"/>
              <a:gd name="connsiteY8" fmla="*/ 593454 h 654530"/>
              <a:gd name="connsiteX9" fmla="*/ 292584 w 927257"/>
              <a:gd name="connsiteY9" fmla="*/ 654530 h 654530"/>
              <a:gd name="connsiteX0" fmla="*/ 292584 w 927257"/>
              <a:gd name="connsiteY0" fmla="*/ 656183 h 656183"/>
              <a:gd name="connsiteX1" fmla="*/ 347674 w 927257"/>
              <a:gd name="connsiteY1" fmla="*/ 617906 h 656183"/>
              <a:gd name="connsiteX2" fmla="*/ 492610 w 927257"/>
              <a:gd name="connsiteY2" fmla="*/ 603811 h 656183"/>
              <a:gd name="connsiteX3" fmla="*/ 871513 w 927257"/>
              <a:gd name="connsiteY3" fmla="*/ 481172 h 656183"/>
              <a:gd name="connsiteX4" fmla="*/ 907259 w 927257"/>
              <a:gd name="connsiteY4" fmla="*/ 183367 h 656183"/>
              <a:gd name="connsiteX5" fmla="*/ 695909 w 927257"/>
              <a:gd name="connsiteY5" fmla="*/ 4903 h 656183"/>
              <a:gd name="connsiteX6" fmla="*/ 205135 w 927257"/>
              <a:gd name="connsiteY6" fmla="*/ 82366 h 656183"/>
              <a:gd name="connsiteX7" fmla="*/ 19443 w 927257"/>
              <a:gd name="connsiteY7" fmla="*/ 258858 h 656183"/>
              <a:gd name="connsiteX8" fmla="*/ 232089 w 927257"/>
              <a:gd name="connsiteY8" fmla="*/ 595107 h 656183"/>
              <a:gd name="connsiteX9" fmla="*/ 292584 w 927257"/>
              <a:gd name="connsiteY9" fmla="*/ 656183 h 656183"/>
              <a:gd name="connsiteX0" fmla="*/ 292584 w 925838"/>
              <a:gd name="connsiteY0" fmla="*/ 651595 h 651595"/>
              <a:gd name="connsiteX1" fmla="*/ 347674 w 925838"/>
              <a:gd name="connsiteY1" fmla="*/ 613318 h 651595"/>
              <a:gd name="connsiteX2" fmla="*/ 492610 w 925838"/>
              <a:gd name="connsiteY2" fmla="*/ 599223 h 651595"/>
              <a:gd name="connsiteX3" fmla="*/ 871513 w 925838"/>
              <a:gd name="connsiteY3" fmla="*/ 476584 h 651595"/>
              <a:gd name="connsiteX4" fmla="*/ 907259 w 925838"/>
              <a:gd name="connsiteY4" fmla="*/ 178779 h 651595"/>
              <a:gd name="connsiteX5" fmla="*/ 715990 w 925838"/>
              <a:gd name="connsiteY5" fmla="*/ 5177 h 651595"/>
              <a:gd name="connsiteX6" fmla="*/ 205135 w 925838"/>
              <a:gd name="connsiteY6" fmla="*/ 77778 h 651595"/>
              <a:gd name="connsiteX7" fmla="*/ 19443 w 925838"/>
              <a:gd name="connsiteY7" fmla="*/ 254270 h 651595"/>
              <a:gd name="connsiteX8" fmla="*/ 232089 w 925838"/>
              <a:gd name="connsiteY8" fmla="*/ 590519 h 651595"/>
              <a:gd name="connsiteX9" fmla="*/ 292584 w 925838"/>
              <a:gd name="connsiteY9" fmla="*/ 651595 h 651595"/>
              <a:gd name="connsiteX0" fmla="*/ 262897 w 925838"/>
              <a:gd name="connsiteY0" fmla="*/ 663017 h 663017"/>
              <a:gd name="connsiteX1" fmla="*/ 347674 w 925838"/>
              <a:gd name="connsiteY1" fmla="*/ 613318 h 663017"/>
              <a:gd name="connsiteX2" fmla="*/ 492610 w 925838"/>
              <a:gd name="connsiteY2" fmla="*/ 599223 h 663017"/>
              <a:gd name="connsiteX3" fmla="*/ 871513 w 925838"/>
              <a:gd name="connsiteY3" fmla="*/ 476584 h 663017"/>
              <a:gd name="connsiteX4" fmla="*/ 907259 w 925838"/>
              <a:gd name="connsiteY4" fmla="*/ 178779 h 663017"/>
              <a:gd name="connsiteX5" fmla="*/ 715990 w 925838"/>
              <a:gd name="connsiteY5" fmla="*/ 5177 h 663017"/>
              <a:gd name="connsiteX6" fmla="*/ 205135 w 925838"/>
              <a:gd name="connsiteY6" fmla="*/ 77778 h 663017"/>
              <a:gd name="connsiteX7" fmla="*/ 19443 w 925838"/>
              <a:gd name="connsiteY7" fmla="*/ 254270 h 663017"/>
              <a:gd name="connsiteX8" fmla="*/ 232089 w 925838"/>
              <a:gd name="connsiteY8" fmla="*/ 590519 h 663017"/>
              <a:gd name="connsiteX9" fmla="*/ 262897 w 925838"/>
              <a:gd name="connsiteY9" fmla="*/ 663017 h 663017"/>
              <a:gd name="connsiteX0" fmla="*/ 238982 w 925838"/>
              <a:gd name="connsiteY0" fmla="*/ 657889 h 657889"/>
              <a:gd name="connsiteX1" fmla="*/ 347674 w 925838"/>
              <a:gd name="connsiteY1" fmla="*/ 613318 h 657889"/>
              <a:gd name="connsiteX2" fmla="*/ 492610 w 925838"/>
              <a:gd name="connsiteY2" fmla="*/ 599223 h 657889"/>
              <a:gd name="connsiteX3" fmla="*/ 871513 w 925838"/>
              <a:gd name="connsiteY3" fmla="*/ 476584 h 657889"/>
              <a:gd name="connsiteX4" fmla="*/ 907259 w 925838"/>
              <a:gd name="connsiteY4" fmla="*/ 178779 h 657889"/>
              <a:gd name="connsiteX5" fmla="*/ 715990 w 925838"/>
              <a:gd name="connsiteY5" fmla="*/ 5177 h 657889"/>
              <a:gd name="connsiteX6" fmla="*/ 205135 w 925838"/>
              <a:gd name="connsiteY6" fmla="*/ 77778 h 657889"/>
              <a:gd name="connsiteX7" fmla="*/ 19443 w 925838"/>
              <a:gd name="connsiteY7" fmla="*/ 254270 h 657889"/>
              <a:gd name="connsiteX8" fmla="*/ 232089 w 925838"/>
              <a:gd name="connsiteY8" fmla="*/ 590519 h 657889"/>
              <a:gd name="connsiteX9" fmla="*/ 238982 w 925838"/>
              <a:gd name="connsiteY9" fmla="*/ 657889 h 657889"/>
              <a:gd name="connsiteX0" fmla="*/ 238982 w 925838"/>
              <a:gd name="connsiteY0" fmla="*/ 657889 h 657889"/>
              <a:gd name="connsiteX1" fmla="*/ 354772 w 925838"/>
              <a:gd name="connsiteY1" fmla="*/ 616508 h 657889"/>
              <a:gd name="connsiteX2" fmla="*/ 492610 w 925838"/>
              <a:gd name="connsiteY2" fmla="*/ 599223 h 657889"/>
              <a:gd name="connsiteX3" fmla="*/ 871513 w 925838"/>
              <a:gd name="connsiteY3" fmla="*/ 476584 h 657889"/>
              <a:gd name="connsiteX4" fmla="*/ 907259 w 925838"/>
              <a:gd name="connsiteY4" fmla="*/ 178779 h 657889"/>
              <a:gd name="connsiteX5" fmla="*/ 715990 w 925838"/>
              <a:gd name="connsiteY5" fmla="*/ 5177 h 657889"/>
              <a:gd name="connsiteX6" fmla="*/ 205135 w 925838"/>
              <a:gd name="connsiteY6" fmla="*/ 77778 h 657889"/>
              <a:gd name="connsiteX7" fmla="*/ 19443 w 925838"/>
              <a:gd name="connsiteY7" fmla="*/ 254270 h 657889"/>
              <a:gd name="connsiteX8" fmla="*/ 232089 w 925838"/>
              <a:gd name="connsiteY8" fmla="*/ 590519 h 657889"/>
              <a:gd name="connsiteX9" fmla="*/ 238982 w 925838"/>
              <a:gd name="connsiteY9" fmla="*/ 657889 h 657889"/>
              <a:gd name="connsiteX0" fmla="*/ 238982 w 924637"/>
              <a:gd name="connsiteY0" fmla="*/ 657889 h 657889"/>
              <a:gd name="connsiteX1" fmla="*/ 354772 w 924637"/>
              <a:gd name="connsiteY1" fmla="*/ 616508 h 657889"/>
              <a:gd name="connsiteX2" fmla="*/ 516487 w 924637"/>
              <a:gd name="connsiteY2" fmla="*/ 599340 h 657889"/>
              <a:gd name="connsiteX3" fmla="*/ 871513 w 924637"/>
              <a:gd name="connsiteY3" fmla="*/ 476584 h 657889"/>
              <a:gd name="connsiteX4" fmla="*/ 907259 w 924637"/>
              <a:gd name="connsiteY4" fmla="*/ 178779 h 657889"/>
              <a:gd name="connsiteX5" fmla="*/ 715990 w 924637"/>
              <a:gd name="connsiteY5" fmla="*/ 5177 h 657889"/>
              <a:gd name="connsiteX6" fmla="*/ 205135 w 924637"/>
              <a:gd name="connsiteY6" fmla="*/ 77778 h 657889"/>
              <a:gd name="connsiteX7" fmla="*/ 19443 w 924637"/>
              <a:gd name="connsiteY7" fmla="*/ 254270 h 657889"/>
              <a:gd name="connsiteX8" fmla="*/ 232089 w 924637"/>
              <a:gd name="connsiteY8" fmla="*/ 590519 h 657889"/>
              <a:gd name="connsiteX9" fmla="*/ 238982 w 924637"/>
              <a:gd name="connsiteY9" fmla="*/ 657889 h 657889"/>
              <a:gd name="connsiteX0" fmla="*/ 238982 w 924262"/>
              <a:gd name="connsiteY0" fmla="*/ 657889 h 657889"/>
              <a:gd name="connsiteX1" fmla="*/ 354772 w 924262"/>
              <a:gd name="connsiteY1" fmla="*/ 616508 h 657889"/>
              <a:gd name="connsiteX2" fmla="*/ 524192 w 924262"/>
              <a:gd name="connsiteY2" fmla="*/ 604883 h 657889"/>
              <a:gd name="connsiteX3" fmla="*/ 871513 w 924262"/>
              <a:gd name="connsiteY3" fmla="*/ 476584 h 657889"/>
              <a:gd name="connsiteX4" fmla="*/ 907259 w 924262"/>
              <a:gd name="connsiteY4" fmla="*/ 178779 h 657889"/>
              <a:gd name="connsiteX5" fmla="*/ 715990 w 924262"/>
              <a:gd name="connsiteY5" fmla="*/ 5177 h 657889"/>
              <a:gd name="connsiteX6" fmla="*/ 205135 w 924262"/>
              <a:gd name="connsiteY6" fmla="*/ 77778 h 657889"/>
              <a:gd name="connsiteX7" fmla="*/ 19443 w 924262"/>
              <a:gd name="connsiteY7" fmla="*/ 254270 h 657889"/>
              <a:gd name="connsiteX8" fmla="*/ 232089 w 924262"/>
              <a:gd name="connsiteY8" fmla="*/ 590519 h 657889"/>
              <a:gd name="connsiteX9" fmla="*/ 238982 w 924262"/>
              <a:gd name="connsiteY9" fmla="*/ 657889 h 657889"/>
              <a:gd name="connsiteX0" fmla="*/ 238982 w 924262"/>
              <a:gd name="connsiteY0" fmla="*/ 657889 h 657889"/>
              <a:gd name="connsiteX1" fmla="*/ 354772 w 924262"/>
              <a:gd name="connsiteY1" fmla="*/ 616508 h 657889"/>
              <a:gd name="connsiteX2" fmla="*/ 524192 w 924262"/>
              <a:gd name="connsiteY2" fmla="*/ 604883 h 657889"/>
              <a:gd name="connsiteX3" fmla="*/ 871513 w 924262"/>
              <a:gd name="connsiteY3" fmla="*/ 476584 h 657889"/>
              <a:gd name="connsiteX4" fmla="*/ 907259 w 924262"/>
              <a:gd name="connsiteY4" fmla="*/ 178779 h 657889"/>
              <a:gd name="connsiteX5" fmla="*/ 715990 w 924262"/>
              <a:gd name="connsiteY5" fmla="*/ 5177 h 657889"/>
              <a:gd name="connsiteX6" fmla="*/ 205135 w 924262"/>
              <a:gd name="connsiteY6" fmla="*/ 77778 h 657889"/>
              <a:gd name="connsiteX7" fmla="*/ 19443 w 924262"/>
              <a:gd name="connsiteY7" fmla="*/ 254270 h 657889"/>
              <a:gd name="connsiteX8" fmla="*/ 232089 w 924262"/>
              <a:gd name="connsiteY8" fmla="*/ 590519 h 657889"/>
              <a:gd name="connsiteX9" fmla="*/ 238982 w 924262"/>
              <a:gd name="connsiteY9" fmla="*/ 657889 h 657889"/>
              <a:gd name="connsiteX0" fmla="*/ 238982 w 923327"/>
              <a:gd name="connsiteY0" fmla="*/ 657889 h 657889"/>
              <a:gd name="connsiteX1" fmla="*/ 354772 w 923327"/>
              <a:gd name="connsiteY1" fmla="*/ 616508 h 657889"/>
              <a:gd name="connsiteX2" fmla="*/ 543969 w 923327"/>
              <a:gd name="connsiteY2" fmla="*/ 608568 h 657889"/>
              <a:gd name="connsiteX3" fmla="*/ 871513 w 923327"/>
              <a:gd name="connsiteY3" fmla="*/ 476584 h 657889"/>
              <a:gd name="connsiteX4" fmla="*/ 907259 w 923327"/>
              <a:gd name="connsiteY4" fmla="*/ 178779 h 657889"/>
              <a:gd name="connsiteX5" fmla="*/ 715990 w 923327"/>
              <a:gd name="connsiteY5" fmla="*/ 5177 h 657889"/>
              <a:gd name="connsiteX6" fmla="*/ 205135 w 923327"/>
              <a:gd name="connsiteY6" fmla="*/ 77778 h 657889"/>
              <a:gd name="connsiteX7" fmla="*/ 19443 w 923327"/>
              <a:gd name="connsiteY7" fmla="*/ 254270 h 657889"/>
              <a:gd name="connsiteX8" fmla="*/ 232089 w 923327"/>
              <a:gd name="connsiteY8" fmla="*/ 590519 h 657889"/>
              <a:gd name="connsiteX9" fmla="*/ 238982 w 923327"/>
              <a:gd name="connsiteY9" fmla="*/ 657889 h 657889"/>
              <a:gd name="connsiteX0" fmla="*/ 238982 w 922789"/>
              <a:gd name="connsiteY0" fmla="*/ 657889 h 657889"/>
              <a:gd name="connsiteX1" fmla="*/ 354772 w 922789"/>
              <a:gd name="connsiteY1" fmla="*/ 616508 h 657889"/>
              <a:gd name="connsiteX2" fmla="*/ 555775 w 922789"/>
              <a:gd name="connsiteY2" fmla="*/ 610544 h 657889"/>
              <a:gd name="connsiteX3" fmla="*/ 871513 w 922789"/>
              <a:gd name="connsiteY3" fmla="*/ 476584 h 657889"/>
              <a:gd name="connsiteX4" fmla="*/ 907259 w 922789"/>
              <a:gd name="connsiteY4" fmla="*/ 178779 h 657889"/>
              <a:gd name="connsiteX5" fmla="*/ 715990 w 922789"/>
              <a:gd name="connsiteY5" fmla="*/ 5177 h 657889"/>
              <a:gd name="connsiteX6" fmla="*/ 205135 w 922789"/>
              <a:gd name="connsiteY6" fmla="*/ 77778 h 657889"/>
              <a:gd name="connsiteX7" fmla="*/ 19443 w 922789"/>
              <a:gd name="connsiteY7" fmla="*/ 254270 h 657889"/>
              <a:gd name="connsiteX8" fmla="*/ 232089 w 922789"/>
              <a:gd name="connsiteY8" fmla="*/ 590519 h 657889"/>
              <a:gd name="connsiteX9" fmla="*/ 238982 w 922789"/>
              <a:gd name="connsiteY9" fmla="*/ 657889 h 657889"/>
              <a:gd name="connsiteX0" fmla="*/ 237724 w 922789"/>
              <a:gd name="connsiteY0" fmla="*/ 662631 h 662631"/>
              <a:gd name="connsiteX1" fmla="*/ 354772 w 922789"/>
              <a:gd name="connsiteY1" fmla="*/ 616508 h 662631"/>
              <a:gd name="connsiteX2" fmla="*/ 555775 w 922789"/>
              <a:gd name="connsiteY2" fmla="*/ 610544 h 662631"/>
              <a:gd name="connsiteX3" fmla="*/ 871513 w 922789"/>
              <a:gd name="connsiteY3" fmla="*/ 476584 h 662631"/>
              <a:gd name="connsiteX4" fmla="*/ 907259 w 922789"/>
              <a:gd name="connsiteY4" fmla="*/ 178779 h 662631"/>
              <a:gd name="connsiteX5" fmla="*/ 715990 w 922789"/>
              <a:gd name="connsiteY5" fmla="*/ 5177 h 662631"/>
              <a:gd name="connsiteX6" fmla="*/ 205135 w 922789"/>
              <a:gd name="connsiteY6" fmla="*/ 77778 h 662631"/>
              <a:gd name="connsiteX7" fmla="*/ 19443 w 922789"/>
              <a:gd name="connsiteY7" fmla="*/ 254270 h 662631"/>
              <a:gd name="connsiteX8" fmla="*/ 232089 w 922789"/>
              <a:gd name="connsiteY8" fmla="*/ 590519 h 662631"/>
              <a:gd name="connsiteX9" fmla="*/ 237724 w 922789"/>
              <a:gd name="connsiteY9" fmla="*/ 662631 h 662631"/>
              <a:gd name="connsiteX0" fmla="*/ 237724 w 922789"/>
              <a:gd name="connsiteY0" fmla="*/ 662631 h 662631"/>
              <a:gd name="connsiteX1" fmla="*/ 316417 w 922789"/>
              <a:gd name="connsiteY1" fmla="*/ 623300 h 662631"/>
              <a:gd name="connsiteX2" fmla="*/ 555775 w 922789"/>
              <a:gd name="connsiteY2" fmla="*/ 610544 h 662631"/>
              <a:gd name="connsiteX3" fmla="*/ 871513 w 922789"/>
              <a:gd name="connsiteY3" fmla="*/ 476584 h 662631"/>
              <a:gd name="connsiteX4" fmla="*/ 907259 w 922789"/>
              <a:gd name="connsiteY4" fmla="*/ 178779 h 662631"/>
              <a:gd name="connsiteX5" fmla="*/ 715990 w 922789"/>
              <a:gd name="connsiteY5" fmla="*/ 5177 h 662631"/>
              <a:gd name="connsiteX6" fmla="*/ 205135 w 922789"/>
              <a:gd name="connsiteY6" fmla="*/ 77778 h 662631"/>
              <a:gd name="connsiteX7" fmla="*/ 19443 w 922789"/>
              <a:gd name="connsiteY7" fmla="*/ 254270 h 662631"/>
              <a:gd name="connsiteX8" fmla="*/ 232089 w 922789"/>
              <a:gd name="connsiteY8" fmla="*/ 590519 h 662631"/>
              <a:gd name="connsiteX9" fmla="*/ 237724 w 922789"/>
              <a:gd name="connsiteY9" fmla="*/ 662631 h 662631"/>
              <a:gd name="connsiteX0" fmla="*/ 237724 w 922789"/>
              <a:gd name="connsiteY0" fmla="*/ 662631 h 662631"/>
              <a:gd name="connsiteX1" fmla="*/ 316417 w 922789"/>
              <a:gd name="connsiteY1" fmla="*/ 623300 h 662631"/>
              <a:gd name="connsiteX2" fmla="*/ 555775 w 922789"/>
              <a:gd name="connsiteY2" fmla="*/ 610544 h 662631"/>
              <a:gd name="connsiteX3" fmla="*/ 871513 w 922789"/>
              <a:gd name="connsiteY3" fmla="*/ 476584 h 662631"/>
              <a:gd name="connsiteX4" fmla="*/ 907259 w 922789"/>
              <a:gd name="connsiteY4" fmla="*/ 178779 h 662631"/>
              <a:gd name="connsiteX5" fmla="*/ 715990 w 922789"/>
              <a:gd name="connsiteY5" fmla="*/ 5177 h 662631"/>
              <a:gd name="connsiteX6" fmla="*/ 205135 w 922789"/>
              <a:gd name="connsiteY6" fmla="*/ 77778 h 662631"/>
              <a:gd name="connsiteX7" fmla="*/ 19443 w 922789"/>
              <a:gd name="connsiteY7" fmla="*/ 254270 h 662631"/>
              <a:gd name="connsiteX8" fmla="*/ 232089 w 922789"/>
              <a:gd name="connsiteY8" fmla="*/ 590519 h 662631"/>
              <a:gd name="connsiteX9" fmla="*/ 237724 w 922789"/>
              <a:gd name="connsiteY9" fmla="*/ 662631 h 662631"/>
              <a:gd name="connsiteX0" fmla="*/ 237724 w 922895"/>
              <a:gd name="connsiteY0" fmla="*/ 675244 h 675244"/>
              <a:gd name="connsiteX1" fmla="*/ 316417 w 922895"/>
              <a:gd name="connsiteY1" fmla="*/ 635913 h 675244"/>
              <a:gd name="connsiteX2" fmla="*/ 555775 w 922895"/>
              <a:gd name="connsiteY2" fmla="*/ 623157 h 675244"/>
              <a:gd name="connsiteX3" fmla="*/ 871513 w 922895"/>
              <a:gd name="connsiteY3" fmla="*/ 489197 h 675244"/>
              <a:gd name="connsiteX4" fmla="*/ 907259 w 922895"/>
              <a:gd name="connsiteY4" fmla="*/ 191392 h 675244"/>
              <a:gd name="connsiteX5" fmla="*/ 714533 w 922895"/>
              <a:gd name="connsiteY5" fmla="*/ 4490 h 675244"/>
              <a:gd name="connsiteX6" fmla="*/ 205135 w 922895"/>
              <a:gd name="connsiteY6" fmla="*/ 90391 h 675244"/>
              <a:gd name="connsiteX7" fmla="*/ 19443 w 922895"/>
              <a:gd name="connsiteY7" fmla="*/ 266883 h 675244"/>
              <a:gd name="connsiteX8" fmla="*/ 232089 w 922895"/>
              <a:gd name="connsiteY8" fmla="*/ 603132 h 675244"/>
              <a:gd name="connsiteX9" fmla="*/ 237724 w 922895"/>
              <a:gd name="connsiteY9" fmla="*/ 675244 h 675244"/>
              <a:gd name="connsiteX0" fmla="*/ 237724 w 921860"/>
              <a:gd name="connsiteY0" fmla="*/ 675486 h 675486"/>
              <a:gd name="connsiteX1" fmla="*/ 316417 w 921860"/>
              <a:gd name="connsiteY1" fmla="*/ 636155 h 675486"/>
              <a:gd name="connsiteX2" fmla="*/ 555775 w 921860"/>
              <a:gd name="connsiteY2" fmla="*/ 623399 h 675486"/>
              <a:gd name="connsiteX3" fmla="*/ 871513 w 921860"/>
              <a:gd name="connsiteY3" fmla="*/ 489439 h 675486"/>
              <a:gd name="connsiteX4" fmla="*/ 907259 w 921860"/>
              <a:gd name="connsiteY4" fmla="*/ 191634 h 675486"/>
              <a:gd name="connsiteX5" fmla="*/ 728723 w 921860"/>
              <a:gd name="connsiteY5" fmla="*/ 4479 h 675486"/>
              <a:gd name="connsiteX6" fmla="*/ 205135 w 921860"/>
              <a:gd name="connsiteY6" fmla="*/ 90633 h 675486"/>
              <a:gd name="connsiteX7" fmla="*/ 19443 w 921860"/>
              <a:gd name="connsiteY7" fmla="*/ 267125 h 675486"/>
              <a:gd name="connsiteX8" fmla="*/ 232089 w 921860"/>
              <a:gd name="connsiteY8" fmla="*/ 603374 h 675486"/>
              <a:gd name="connsiteX9" fmla="*/ 237724 w 921860"/>
              <a:gd name="connsiteY9" fmla="*/ 675486 h 675486"/>
              <a:gd name="connsiteX0" fmla="*/ 237610 w 921746"/>
              <a:gd name="connsiteY0" fmla="*/ 675486 h 675486"/>
              <a:gd name="connsiteX1" fmla="*/ 316303 w 921746"/>
              <a:gd name="connsiteY1" fmla="*/ 636155 h 675486"/>
              <a:gd name="connsiteX2" fmla="*/ 555661 w 921746"/>
              <a:gd name="connsiteY2" fmla="*/ 623399 h 675486"/>
              <a:gd name="connsiteX3" fmla="*/ 871399 w 921746"/>
              <a:gd name="connsiteY3" fmla="*/ 489439 h 675486"/>
              <a:gd name="connsiteX4" fmla="*/ 907145 w 921746"/>
              <a:gd name="connsiteY4" fmla="*/ 191634 h 675486"/>
              <a:gd name="connsiteX5" fmla="*/ 728609 w 921746"/>
              <a:gd name="connsiteY5" fmla="*/ 4479 h 675486"/>
              <a:gd name="connsiteX6" fmla="*/ 205021 w 921746"/>
              <a:gd name="connsiteY6" fmla="*/ 90633 h 675486"/>
              <a:gd name="connsiteX7" fmla="*/ 19329 w 921746"/>
              <a:gd name="connsiteY7" fmla="*/ 267125 h 675486"/>
              <a:gd name="connsiteX8" fmla="*/ 232703 w 921746"/>
              <a:gd name="connsiteY8" fmla="*/ 610024 h 675486"/>
              <a:gd name="connsiteX9" fmla="*/ 237610 w 921746"/>
              <a:gd name="connsiteY9" fmla="*/ 675486 h 675486"/>
              <a:gd name="connsiteX0" fmla="*/ 234474 w 918610"/>
              <a:gd name="connsiteY0" fmla="*/ 675486 h 675486"/>
              <a:gd name="connsiteX1" fmla="*/ 313167 w 918610"/>
              <a:gd name="connsiteY1" fmla="*/ 636155 h 675486"/>
              <a:gd name="connsiteX2" fmla="*/ 552525 w 918610"/>
              <a:gd name="connsiteY2" fmla="*/ 623399 h 675486"/>
              <a:gd name="connsiteX3" fmla="*/ 868263 w 918610"/>
              <a:gd name="connsiteY3" fmla="*/ 489439 h 675486"/>
              <a:gd name="connsiteX4" fmla="*/ 904009 w 918610"/>
              <a:gd name="connsiteY4" fmla="*/ 191634 h 675486"/>
              <a:gd name="connsiteX5" fmla="*/ 725473 w 918610"/>
              <a:gd name="connsiteY5" fmla="*/ 4479 h 675486"/>
              <a:gd name="connsiteX6" fmla="*/ 201885 w 918610"/>
              <a:gd name="connsiteY6" fmla="*/ 90633 h 675486"/>
              <a:gd name="connsiteX7" fmla="*/ 16193 w 918610"/>
              <a:gd name="connsiteY7" fmla="*/ 267125 h 675486"/>
              <a:gd name="connsiteX8" fmla="*/ 229567 w 918610"/>
              <a:gd name="connsiteY8" fmla="*/ 610024 h 675486"/>
              <a:gd name="connsiteX9" fmla="*/ 234474 w 918610"/>
              <a:gd name="connsiteY9" fmla="*/ 675486 h 675486"/>
              <a:gd name="connsiteX0" fmla="*/ 234474 w 918610"/>
              <a:gd name="connsiteY0" fmla="*/ 675486 h 675486"/>
              <a:gd name="connsiteX1" fmla="*/ 306951 w 918610"/>
              <a:gd name="connsiteY1" fmla="*/ 637256 h 675486"/>
              <a:gd name="connsiteX2" fmla="*/ 552525 w 918610"/>
              <a:gd name="connsiteY2" fmla="*/ 623399 h 675486"/>
              <a:gd name="connsiteX3" fmla="*/ 868263 w 918610"/>
              <a:gd name="connsiteY3" fmla="*/ 489439 h 675486"/>
              <a:gd name="connsiteX4" fmla="*/ 904009 w 918610"/>
              <a:gd name="connsiteY4" fmla="*/ 191634 h 675486"/>
              <a:gd name="connsiteX5" fmla="*/ 725473 w 918610"/>
              <a:gd name="connsiteY5" fmla="*/ 4479 h 675486"/>
              <a:gd name="connsiteX6" fmla="*/ 201885 w 918610"/>
              <a:gd name="connsiteY6" fmla="*/ 90633 h 675486"/>
              <a:gd name="connsiteX7" fmla="*/ 16193 w 918610"/>
              <a:gd name="connsiteY7" fmla="*/ 267125 h 675486"/>
              <a:gd name="connsiteX8" fmla="*/ 229567 w 918610"/>
              <a:gd name="connsiteY8" fmla="*/ 610024 h 675486"/>
              <a:gd name="connsiteX9" fmla="*/ 234474 w 918610"/>
              <a:gd name="connsiteY9" fmla="*/ 675486 h 675486"/>
              <a:gd name="connsiteX0" fmla="*/ 235490 w 919626"/>
              <a:gd name="connsiteY0" fmla="*/ 675486 h 675486"/>
              <a:gd name="connsiteX1" fmla="*/ 307967 w 919626"/>
              <a:gd name="connsiteY1" fmla="*/ 637256 h 675486"/>
              <a:gd name="connsiteX2" fmla="*/ 553541 w 919626"/>
              <a:gd name="connsiteY2" fmla="*/ 623399 h 675486"/>
              <a:gd name="connsiteX3" fmla="*/ 869279 w 919626"/>
              <a:gd name="connsiteY3" fmla="*/ 489439 h 675486"/>
              <a:gd name="connsiteX4" fmla="*/ 905025 w 919626"/>
              <a:gd name="connsiteY4" fmla="*/ 191634 h 675486"/>
              <a:gd name="connsiteX5" fmla="*/ 726489 w 919626"/>
              <a:gd name="connsiteY5" fmla="*/ 4479 h 675486"/>
              <a:gd name="connsiteX6" fmla="*/ 202901 w 919626"/>
              <a:gd name="connsiteY6" fmla="*/ 90633 h 675486"/>
              <a:gd name="connsiteX7" fmla="*/ 17209 w 919626"/>
              <a:gd name="connsiteY7" fmla="*/ 267125 h 675486"/>
              <a:gd name="connsiteX8" fmla="*/ 222584 w 919626"/>
              <a:gd name="connsiteY8" fmla="*/ 614126 h 675486"/>
              <a:gd name="connsiteX9" fmla="*/ 235490 w 919626"/>
              <a:gd name="connsiteY9" fmla="*/ 675486 h 675486"/>
              <a:gd name="connsiteX0" fmla="*/ 235490 w 919626"/>
              <a:gd name="connsiteY0" fmla="*/ 675486 h 675486"/>
              <a:gd name="connsiteX1" fmla="*/ 301751 w 919626"/>
              <a:gd name="connsiteY1" fmla="*/ 638357 h 675486"/>
              <a:gd name="connsiteX2" fmla="*/ 553541 w 919626"/>
              <a:gd name="connsiteY2" fmla="*/ 623399 h 675486"/>
              <a:gd name="connsiteX3" fmla="*/ 869279 w 919626"/>
              <a:gd name="connsiteY3" fmla="*/ 489439 h 675486"/>
              <a:gd name="connsiteX4" fmla="*/ 905025 w 919626"/>
              <a:gd name="connsiteY4" fmla="*/ 191634 h 675486"/>
              <a:gd name="connsiteX5" fmla="*/ 726489 w 919626"/>
              <a:gd name="connsiteY5" fmla="*/ 4479 h 675486"/>
              <a:gd name="connsiteX6" fmla="*/ 202901 w 919626"/>
              <a:gd name="connsiteY6" fmla="*/ 90633 h 675486"/>
              <a:gd name="connsiteX7" fmla="*/ 17209 w 919626"/>
              <a:gd name="connsiteY7" fmla="*/ 267125 h 675486"/>
              <a:gd name="connsiteX8" fmla="*/ 222584 w 919626"/>
              <a:gd name="connsiteY8" fmla="*/ 614126 h 675486"/>
              <a:gd name="connsiteX9" fmla="*/ 235490 w 919626"/>
              <a:gd name="connsiteY9" fmla="*/ 675486 h 675486"/>
              <a:gd name="connsiteX0" fmla="*/ 236660 w 920796"/>
              <a:gd name="connsiteY0" fmla="*/ 675486 h 675486"/>
              <a:gd name="connsiteX1" fmla="*/ 302921 w 920796"/>
              <a:gd name="connsiteY1" fmla="*/ 638357 h 675486"/>
              <a:gd name="connsiteX2" fmla="*/ 554711 w 920796"/>
              <a:gd name="connsiteY2" fmla="*/ 623399 h 675486"/>
              <a:gd name="connsiteX3" fmla="*/ 870449 w 920796"/>
              <a:gd name="connsiteY3" fmla="*/ 489439 h 675486"/>
              <a:gd name="connsiteX4" fmla="*/ 906195 w 920796"/>
              <a:gd name="connsiteY4" fmla="*/ 191634 h 675486"/>
              <a:gd name="connsiteX5" fmla="*/ 727659 w 920796"/>
              <a:gd name="connsiteY5" fmla="*/ 4479 h 675486"/>
              <a:gd name="connsiteX6" fmla="*/ 204071 w 920796"/>
              <a:gd name="connsiteY6" fmla="*/ 90633 h 675486"/>
              <a:gd name="connsiteX7" fmla="*/ 18379 w 920796"/>
              <a:gd name="connsiteY7" fmla="*/ 267125 h 675486"/>
              <a:gd name="connsiteX8" fmla="*/ 223754 w 920796"/>
              <a:gd name="connsiteY8" fmla="*/ 614126 h 675486"/>
              <a:gd name="connsiteX9" fmla="*/ 236660 w 920796"/>
              <a:gd name="connsiteY9" fmla="*/ 675486 h 675486"/>
              <a:gd name="connsiteX0" fmla="*/ 236660 w 924042"/>
              <a:gd name="connsiteY0" fmla="*/ 674029 h 674029"/>
              <a:gd name="connsiteX1" fmla="*/ 302921 w 924042"/>
              <a:gd name="connsiteY1" fmla="*/ 636900 h 674029"/>
              <a:gd name="connsiteX2" fmla="*/ 554711 w 924042"/>
              <a:gd name="connsiteY2" fmla="*/ 621942 h 674029"/>
              <a:gd name="connsiteX3" fmla="*/ 870449 w 924042"/>
              <a:gd name="connsiteY3" fmla="*/ 487982 h 674029"/>
              <a:gd name="connsiteX4" fmla="*/ 910627 w 924042"/>
              <a:gd name="connsiteY4" fmla="*/ 192078 h 674029"/>
              <a:gd name="connsiteX5" fmla="*/ 727659 w 924042"/>
              <a:gd name="connsiteY5" fmla="*/ 3022 h 674029"/>
              <a:gd name="connsiteX6" fmla="*/ 204071 w 924042"/>
              <a:gd name="connsiteY6" fmla="*/ 89176 h 674029"/>
              <a:gd name="connsiteX7" fmla="*/ 18379 w 924042"/>
              <a:gd name="connsiteY7" fmla="*/ 265668 h 674029"/>
              <a:gd name="connsiteX8" fmla="*/ 223754 w 924042"/>
              <a:gd name="connsiteY8" fmla="*/ 612669 h 674029"/>
              <a:gd name="connsiteX9" fmla="*/ 236660 w 924042"/>
              <a:gd name="connsiteY9" fmla="*/ 674029 h 674029"/>
              <a:gd name="connsiteX0" fmla="*/ 236660 w 923289"/>
              <a:gd name="connsiteY0" fmla="*/ 677077 h 677077"/>
              <a:gd name="connsiteX1" fmla="*/ 302921 w 923289"/>
              <a:gd name="connsiteY1" fmla="*/ 639948 h 677077"/>
              <a:gd name="connsiteX2" fmla="*/ 554711 w 923289"/>
              <a:gd name="connsiteY2" fmla="*/ 624990 h 677077"/>
              <a:gd name="connsiteX3" fmla="*/ 870449 w 923289"/>
              <a:gd name="connsiteY3" fmla="*/ 491030 h 677077"/>
              <a:gd name="connsiteX4" fmla="*/ 910627 w 923289"/>
              <a:gd name="connsiteY4" fmla="*/ 195126 h 677077"/>
              <a:gd name="connsiteX5" fmla="*/ 737874 w 923289"/>
              <a:gd name="connsiteY5" fmla="*/ 2918 h 677077"/>
              <a:gd name="connsiteX6" fmla="*/ 204071 w 923289"/>
              <a:gd name="connsiteY6" fmla="*/ 92224 h 677077"/>
              <a:gd name="connsiteX7" fmla="*/ 18379 w 923289"/>
              <a:gd name="connsiteY7" fmla="*/ 268716 h 677077"/>
              <a:gd name="connsiteX8" fmla="*/ 223754 w 923289"/>
              <a:gd name="connsiteY8" fmla="*/ 615717 h 677077"/>
              <a:gd name="connsiteX9" fmla="*/ 236660 w 923289"/>
              <a:gd name="connsiteY9" fmla="*/ 677077 h 677077"/>
              <a:gd name="connsiteX0" fmla="*/ 236660 w 923277"/>
              <a:gd name="connsiteY0" fmla="*/ 684928 h 684928"/>
              <a:gd name="connsiteX1" fmla="*/ 302921 w 923277"/>
              <a:gd name="connsiteY1" fmla="*/ 647799 h 684928"/>
              <a:gd name="connsiteX2" fmla="*/ 554711 w 923277"/>
              <a:gd name="connsiteY2" fmla="*/ 632841 h 684928"/>
              <a:gd name="connsiteX3" fmla="*/ 870449 w 923277"/>
              <a:gd name="connsiteY3" fmla="*/ 498881 h 684928"/>
              <a:gd name="connsiteX4" fmla="*/ 910627 w 923277"/>
              <a:gd name="connsiteY4" fmla="*/ 202977 h 684928"/>
              <a:gd name="connsiteX5" fmla="*/ 738044 w 923277"/>
              <a:gd name="connsiteY5" fmla="*/ 2683 h 684928"/>
              <a:gd name="connsiteX6" fmla="*/ 204071 w 923277"/>
              <a:gd name="connsiteY6" fmla="*/ 100075 h 684928"/>
              <a:gd name="connsiteX7" fmla="*/ 18379 w 923277"/>
              <a:gd name="connsiteY7" fmla="*/ 276567 h 684928"/>
              <a:gd name="connsiteX8" fmla="*/ 223754 w 923277"/>
              <a:gd name="connsiteY8" fmla="*/ 623568 h 684928"/>
              <a:gd name="connsiteX9" fmla="*/ 236660 w 923277"/>
              <a:gd name="connsiteY9" fmla="*/ 684928 h 684928"/>
              <a:gd name="connsiteX0" fmla="*/ 236660 w 923277"/>
              <a:gd name="connsiteY0" fmla="*/ 685385 h 685385"/>
              <a:gd name="connsiteX1" fmla="*/ 302921 w 923277"/>
              <a:gd name="connsiteY1" fmla="*/ 648256 h 685385"/>
              <a:gd name="connsiteX2" fmla="*/ 554711 w 923277"/>
              <a:gd name="connsiteY2" fmla="*/ 633298 h 685385"/>
              <a:gd name="connsiteX3" fmla="*/ 870449 w 923277"/>
              <a:gd name="connsiteY3" fmla="*/ 499338 h 685385"/>
              <a:gd name="connsiteX4" fmla="*/ 910627 w 923277"/>
              <a:gd name="connsiteY4" fmla="*/ 203434 h 685385"/>
              <a:gd name="connsiteX5" fmla="*/ 738044 w 923277"/>
              <a:gd name="connsiteY5" fmla="*/ 3140 h 685385"/>
              <a:gd name="connsiteX6" fmla="*/ 195293 w 923277"/>
              <a:gd name="connsiteY6" fmla="*/ 94802 h 685385"/>
              <a:gd name="connsiteX7" fmla="*/ 18379 w 923277"/>
              <a:gd name="connsiteY7" fmla="*/ 277024 h 685385"/>
              <a:gd name="connsiteX8" fmla="*/ 223754 w 923277"/>
              <a:gd name="connsiteY8" fmla="*/ 624025 h 685385"/>
              <a:gd name="connsiteX9" fmla="*/ 236660 w 923277"/>
              <a:gd name="connsiteY9" fmla="*/ 685385 h 685385"/>
              <a:gd name="connsiteX0" fmla="*/ 238970 w 925587"/>
              <a:gd name="connsiteY0" fmla="*/ 685330 h 685330"/>
              <a:gd name="connsiteX1" fmla="*/ 305231 w 925587"/>
              <a:gd name="connsiteY1" fmla="*/ 648201 h 685330"/>
              <a:gd name="connsiteX2" fmla="*/ 557021 w 925587"/>
              <a:gd name="connsiteY2" fmla="*/ 633243 h 685330"/>
              <a:gd name="connsiteX3" fmla="*/ 872759 w 925587"/>
              <a:gd name="connsiteY3" fmla="*/ 499283 h 685330"/>
              <a:gd name="connsiteX4" fmla="*/ 912937 w 925587"/>
              <a:gd name="connsiteY4" fmla="*/ 203379 h 685330"/>
              <a:gd name="connsiteX5" fmla="*/ 740354 w 925587"/>
              <a:gd name="connsiteY5" fmla="*/ 3085 h 685330"/>
              <a:gd name="connsiteX6" fmla="*/ 197603 w 925587"/>
              <a:gd name="connsiteY6" fmla="*/ 94747 h 685330"/>
              <a:gd name="connsiteX7" fmla="*/ 17988 w 925587"/>
              <a:gd name="connsiteY7" fmla="*/ 267917 h 685330"/>
              <a:gd name="connsiteX8" fmla="*/ 226064 w 925587"/>
              <a:gd name="connsiteY8" fmla="*/ 623970 h 685330"/>
              <a:gd name="connsiteX9" fmla="*/ 238970 w 925587"/>
              <a:gd name="connsiteY9" fmla="*/ 685330 h 685330"/>
              <a:gd name="connsiteX0" fmla="*/ 238970 w 925587"/>
              <a:gd name="connsiteY0" fmla="*/ 685330 h 685330"/>
              <a:gd name="connsiteX1" fmla="*/ 305231 w 925587"/>
              <a:gd name="connsiteY1" fmla="*/ 648201 h 685330"/>
              <a:gd name="connsiteX2" fmla="*/ 557021 w 925587"/>
              <a:gd name="connsiteY2" fmla="*/ 633243 h 685330"/>
              <a:gd name="connsiteX3" fmla="*/ 872759 w 925587"/>
              <a:gd name="connsiteY3" fmla="*/ 499283 h 685330"/>
              <a:gd name="connsiteX4" fmla="*/ 912937 w 925587"/>
              <a:gd name="connsiteY4" fmla="*/ 203379 h 685330"/>
              <a:gd name="connsiteX5" fmla="*/ 740354 w 925587"/>
              <a:gd name="connsiteY5" fmla="*/ 3085 h 685330"/>
              <a:gd name="connsiteX6" fmla="*/ 197603 w 925587"/>
              <a:gd name="connsiteY6" fmla="*/ 94747 h 685330"/>
              <a:gd name="connsiteX7" fmla="*/ 17988 w 925587"/>
              <a:gd name="connsiteY7" fmla="*/ 267917 h 685330"/>
              <a:gd name="connsiteX8" fmla="*/ 226064 w 925587"/>
              <a:gd name="connsiteY8" fmla="*/ 623970 h 685330"/>
              <a:gd name="connsiteX9" fmla="*/ 238970 w 925587"/>
              <a:gd name="connsiteY9" fmla="*/ 685330 h 685330"/>
              <a:gd name="connsiteX0" fmla="*/ 238970 w 926807"/>
              <a:gd name="connsiteY0" fmla="*/ 647076 h 647076"/>
              <a:gd name="connsiteX1" fmla="*/ 305231 w 926807"/>
              <a:gd name="connsiteY1" fmla="*/ 609947 h 647076"/>
              <a:gd name="connsiteX2" fmla="*/ 557021 w 926807"/>
              <a:gd name="connsiteY2" fmla="*/ 594989 h 647076"/>
              <a:gd name="connsiteX3" fmla="*/ 872759 w 926807"/>
              <a:gd name="connsiteY3" fmla="*/ 461029 h 647076"/>
              <a:gd name="connsiteX4" fmla="*/ 912937 w 926807"/>
              <a:gd name="connsiteY4" fmla="*/ 165125 h 647076"/>
              <a:gd name="connsiteX5" fmla="*/ 723808 w 926807"/>
              <a:gd name="connsiteY5" fmla="*/ 5211 h 647076"/>
              <a:gd name="connsiteX6" fmla="*/ 197603 w 926807"/>
              <a:gd name="connsiteY6" fmla="*/ 56493 h 647076"/>
              <a:gd name="connsiteX7" fmla="*/ 17988 w 926807"/>
              <a:gd name="connsiteY7" fmla="*/ 229663 h 647076"/>
              <a:gd name="connsiteX8" fmla="*/ 226064 w 926807"/>
              <a:gd name="connsiteY8" fmla="*/ 585716 h 647076"/>
              <a:gd name="connsiteX9" fmla="*/ 238970 w 926807"/>
              <a:gd name="connsiteY9" fmla="*/ 647076 h 647076"/>
              <a:gd name="connsiteX0" fmla="*/ 238970 w 933356"/>
              <a:gd name="connsiteY0" fmla="*/ 650456 h 650456"/>
              <a:gd name="connsiteX1" fmla="*/ 305231 w 933356"/>
              <a:gd name="connsiteY1" fmla="*/ 613327 h 650456"/>
              <a:gd name="connsiteX2" fmla="*/ 557021 w 933356"/>
              <a:gd name="connsiteY2" fmla="*/ 598369 h 650456"/>
              <a:gd name="connsiteX3" fmla="*/ 872759 w 933356"/>
              <a:gd name="connsiteY3" fmla="*/ 464409 h 650456"/>
              <a:gd name="connsiteX4" fmla="*/ 921405 w 933356"/>
              <a:gd name="connsiteY4" fmla="*/ 219836 h 650456"/>
              <a:gd name="connsiteX5" fmla="*/ 723808 w 933356"/>
              <a:gd name="connsiteY5" fmla="*/ 8591 h 650456"/>
              <a:gd name="connsiteX6" fmla="*/ 197603 w 933356"/>
              <a:gd name="connsiteY6" fmla="*/ 59873 h 650456"/>
              <a:gd name="connsiteX7" fmla="*/ 17988 w 933356"/>
              <a:gd name="connsiteY7" fmla="*/ 233043 h 650456"/>
              <a:gd name="connsiteX8" fmla="*/ 226064 w 933356"/>
              <a:gd name="connsiteY8" fmla="*/ 589096 h 650456"/>
              <a:gd name="connsiteX9" fmla="*/ 238970 w 933356"/>
              <a:gd name="connsiteY9" fmla="*/ 650456 h 650456"/>
              <a:gd name="connsiteX0" fmla="*/ 238970 w 933356"/>
              <a:gd name="connsiteY0" fmla="*/ 650456 h 650456"/>
              <a:gd name="connsiteX1" fmla="*/ 325366 w 933356"/>
              <a:gd name="connsiteY1" fmla="*/ 614273 h 650456"/>
              <a:gd name="connsiteX2" fmla="*/ 557021 w 933356"/>
              <a:gd name="connsiteY2" fmla="*/ 598369 h 650456"/>
              <a:gd name="connsiteX3" fmla="*/ 872759 w 933356"/>
              <a:gd name="connsiteY3" fmla="*/ 464409 h 650456"/>
              <a:gd name="connsiteX4" fmla="*/ 921405 w 933356"/>
              <a:gd name="connsiteY4" fmla="*/ 219836 h 650456"/>
              <a:gd name="connsiteX5" fmla="*/ 723808 w 933356"/>
              <a:gd name="connsiteY5" fmla="*/ 8591 h 650456"/>
              <a:gd name="connsiteX6" fmla="*/ 197603 w 933356"/>
              <a:gd name="connsiteY6" fmla="*/ 59873 h 650456"/>
              <a:gd name="connsiteX7" fmla="*/ 17988 w 933356"/>
              <a:gd name="connsiteY7" fmla="*/ 233043 h 650456"/>
              <a:gd name="connsiteX8" fmla="*/ 226064 w 933356"/>
              <a:gd name="connsiteY8" fmla="*/ 589096 h 650456"/>
              <a:gd name="connsiteX9" fmla="*/ 238970 w 933356"/>
              <a:gd name="connsiteY9" fmla="*/ 650456 h 650456"/>
              <a:gd name="connsiteX0" fmla="*/ 240584 w 934970"/>
              <a:gd name="connsiteY0" fmla="*/ 650456 h 650456"/>
              <a:gd name="connsiteX1" fmla="*/ 326980 w 934970"/>
              <a:gd name="connsiteY1" fmla="*/ 614273 h 650456"/>
              <a:gd name="connsiteX2" fmla="*/ 558635 w 934970"/>
              <a:gd name="connsiteY2" fmla="*/ 598369 h 650456"/>
              <a:gd name="connsiteX3" fmla="*/ 874373 w 934970"/>
              <a:gd name="connsiteY3" fmla="*/ 464409 h 650456"/>
              <a:gd name="connsiteX4" fmla="*/ 923019 w 934970"/>
              <a:gd name="connsiteY4" fmla="*/ 219836 h 650456"/>
              <a:gd name="connsiteX5" fmla="*/ 725422 w 934970"/>
              <a:gd name="connsiteY5" fmla="*/ 8591 h 650456"/>
              <a:gd name="connsiteX6" fmla="*/ 199217 w 934970"/>
              <a:gd name="connsiteY6" fmla="*/ 59873 h 650456"/>
              <a:gd name="connsiteX7" fmla="*/ 19602 w 934970"/>
              <a:gd name="connsiteY7" fmla="*/ 233043 h 650456"/>
              <a:gd name="connsiteX8" fmla="*/ 217059 w 934970"/>
              <a:gd name="connsiteY8" fmla="*/ 589969 h 650456"/>
              <a:gd name="connsiteX9" fmla="*/ 240584 w 934970"/>
              <a:gd name="connsiteY9" fmla="*/ 650456 h 650456"/>
              <a:gd name="connsiteX0" fmla="*/ 240584 w 935083"/>
              <a:gd name="connsiteY0" fmla="*/ 652498 h 652498"/>
              <a:gd name="connsiteX1" fmla="*/ 326980 w 935083"/>
              <a:gd name="connsiteY1" fmla="*/ 616315 h 652498"/>
              <a:gd name="connsiteX2" fmla="*/ 558635 w 935083"/>
              <a:gd name="connsiteY2" fmla="*/ 600411 h 652498"/>
              <a:gd name="connsiteX3" fmla="*/ 874373 w 935083"/>
              <a:gd name="connsiteY3" fmla="*/ 466451 h 652498"/>
              <a:gd name="connsiteX4" fmla="*/ 923019 w 935083"/>
              <a:gd name="connsiteY4" fmla="*/ 221878 h 652498"/>
              <a:gd name="connsiteX5" fmla="*/ 723902 w 935083"/>
              <a:gd name="connsiteY5" fmla="*/ 8348 h 652498"/>
              <a:gd name="connsiteX6" fmla="*/ 199217 w 935083"/>
              <a:gd name="connsiteY6" fmla="*/ 61915 h 652498"/>
              <a:gd name="connsiteX7" fmla="*/ 19602 w 935083"/>
              <a:gd name="connsiteY7" fmla="*/ 235085 h 652498"/>
              <a:gd name="connsiteX8" fmla="*/ 217059 w 935083"/>
              <a:gd name="connsiteY8" fmla="*/ 592011 h 652498"/>
              <a:gd name="connsiteX9" fmla="*/ 240584 w 935083"/>
              <a:gd name="connsiteY9" fmla="*/ 652498 h 652498"/>
              <a:gd name="connsiteX0" fmla="*/ 240584 w 935083"/>
              <a:gd name="connsiteY0" fmla="*/ 690718 h 690718"/>
              <a:gd name="connsiteX1" fmla="*/ 326980 w 935083"/>
              <a:gd name="connsiteY1" fmla="*/ 654535 h 690718"/>
              <a:gd name="connsiteX2" fmla="*/ 558635 w 935083"/>
              <a:gd name="connsiteY2" fmla="*/ 638631 h 690718"/>
              <a:gd name="connsiteX3" fmla="*/ 874373 w 935083"/>
              <a:gd name="connsiteY3" fmla="*/ 504671 h 690718"/>
              <a:gd name="connsiteX4" fmla="*/ 923019 w 935083"/>
              <a:gd name="connsiteY4" fmla="*/ 260098 h 690718"/>
              <a:gd name="connsiteX5" fmla="*/ 723902 w 935083"/>
              <a:gd name="connsiteY5" fmla="*/ 46568 h 690718"/>
              <a:gd name="connsiteX6" fmla="*/ 199217 w 935083"/>
              <a:gd name="connsiteY6" fmla="*/ 100135 h 690718"/>
              <a:gd name="connsiteX7" fmla="*/ 19602 w 935083"/>
              <a:gd name="connsiteY7" fmla="*/ 273305 h 690718"/>
              <a:gd name="connsiteX8" fmla="*/ 217059 w 935083"/>
              <a:gd name="connsiteY8" fmla="*/ 630231 h 690718"/>
              <a:gd name="connsiteX9" fmla="*/ 240584 w 935083"/>
              <a:gd name="connsiteY9" fmla="*/ 690718 h 690718"/>
              <a:gd name="connsiteX0" fmla="*/ 240584 w 934424"/>
              <a:gd name="connsiteY0" fmla="*/ 718729 h 718729"/>
              <a:gd name="connsiteX1" fmla="*/ 326980 w 934424"/>
              <a:gd name="connsiteY1" fmla="*/ 682546 h 718729"/>
              <a:gd name="connsiteX2" fmla="*/ 558635 w 934424"/>
              <a:gd name="connsiteY2" fmla="*/ 666642 h 718729"/>
              <a:gd name="connsiteX3" fmla="*/ 874373 w 934424"/>
              <a:gd name="connsiteY3" fmla="*/ 532682 h 718729"/>
              <a:gd name="connsiteX4" fmla="*/ 923019 w 934424"/>
              <a:gd name="connsiteY4" fmla="*/ 288109 h 718729"/>
              <a:gd name="connsiteX5" fmla="*/ 732809 w 934424"/>
              <a:gd name="connsiteY5" fmla="*/ 41324 h 718729"/>
              <a:gd name="connsiteX6" fmla="*/ 199217 w 934424"/>
              <a:gd name="connsiteY6" fmla="*/ 128146 h 718729"/>
              <a:gd name="connsiteX7" fmla="*/ 19602 w 934424"/>
              <a:gd name="connsiteY7" fmla="*/ 301316 h 718729"/>
              <a:gd name="connsiteX8" fmla="*/ 217059 w 934424"/>
              <a:gd name="connsiteY8" fmla="*/ 658242 h 718729"/>
              <a:gd name="connsiteX9" fmla="*/ 240584 w 934424"/>
              <a:gd name="connsiteY9" fmla="*/ 718729 h 718729"/>
              <a:gd name="connsiteX0" fmla="*/ 240584 w 934424"/>
              <a:gd name="connsiteY0" fmla="*/ 722533 h 722533"/>
              <a:gd name="connsiteX1" fmla="*/ 326980 w 934424"/>
              <a:gd name="connsiteY1" fmla="*/ 686350 h 722533"/>
              <a:gd name="connsiteX2" fmla="*/ 558635 w 934424"/>
              <a:gd name="connsiteY2" fmla="*/ 670446 h 722533"/>
              <a:gd name="connsiteX3" fmla="*/ 874373 w 934424"/>
              <a:gd name="connsiteY3" fmla="*/ 536486 h 722533"/>
              <a:gd name="connsiteX4" fmla="*/ 923019 w 934424"/>
              <a:gd name="connsiteY4" fmla="*/ 291913 h 722533"/>
              <a:gd name="connsiteX5" fmla="*/ 732809 w 934424"/>
              <a:gd name="connsiteY5" fmla="*/ 45128 h 722533"/>
              <a:gd name="connsiteX6" fmla="*/ 199217 w 934424"/>
              <a:gd name="connsiteY6" fmla="*/ 131950 h 722533"/>
              <a:gd name="connsiteX7" fmla="*/ 19602 w 934424"/>
              <a:gd name="connsiteY7" fmla="*/ 305120 h 722533"/>
              <a:gd name="connsiteX8" fmla="*/ 217059 w 934424"/>
              <a:gd name="connsiteY8" fmla="*/ 662046 h 722533"/>
              <a:gd name="connsiteX9" fmla="*/ 240584 w 934424"/>
              <a:gd name="connsiteY9" fmla="*/ 722533 h 722533"/>
              <a:gd name="connsiteX0" fmla="*/ 240584 w 934424"/>
              <a:gd name="connsiteY0" fmla="*/ 720450 h 720450"/>
              <a:gd name="connsiteX1" fmla="*/ 326980 w 934424"/>
              <a:gd name="connsiteY1" fmla="*/ 684267 h 720450"/>
              <a:gd name="connsiteX2" fmla="*/ 558635 w 934424"/>
              <a:gd name="connsiteY2" fmla="*/ 668363 h 720450"/>
              <a:gd name="connsiteX3" fmla="*/ 874373 w 934424"/>
              <a:gd name="connsiteY3" fmla="*/ 534403 h 720450"/>
              <a:gd name="connsiteX4" fmla="*/ 923019 w 934424"/>
              <a:gd name="connsiteY4" fmla="*/ 289830 h 720450"/>
              <a:gd name="connsiteX5" fmla="*/ 732809 w 934424"/>
              <a:gd name="connsiteY5" fmla="*/ 43045 h 720450"/>
              <a:gd name="connsiteX6" fmla="*/ 199217 w 934424"/>
              <a:gd name="connsiteY6" fmla="*/ 129867 h 720450"/>
              <a:gd name="connsiteX7" fmla="*/ 19602 w 934424"/>
              <a:gd name="connsiteY7" fmla="*/ 303037 h 720450"/>
              <a:gd name="connsiteX8" fmla="*/ 217059 w 934424"/>
              <a:gd name="connsiteY8" fmla="*/ 659963 h 720450"/>
              <a:gd name="connsiteX9" fmla="*/ 240584 w 934424"/>
              <a:gd name="connsiteY9" fmla="*/ 720450 h 720450"/>
              <a:gd name="connsiteX0" fmla="*/ 240584 w 934424"/>
              <a:gd name="connsiteY0" fmla="*/ 685029 h 685029"/>
              <a:gd name="connsiteX1" fmla="*/ 326980 w 934424"/>
              <a:gd name="connsiteY1" fmla="*/ 648846 h 685029"/>
              <a:gd name="connsiteX2" fmla="*/ 558635 w 934424"/>
              <a:gd name="connsiteY2" fmla="*/ 632942 h 685029"/>
              <a:gd name="connsiteX3" fmla="*/ 874373 w 934424"/>
              <a:gd name="connsiteY3" fmla="*/ 498982 h 685029"/>
              <a:gd name="connsiteX4" fmla="*/ 923019 w 934424"/>
              <a:gd name="connsiteY4" fmla="*/ 254409 h 685029"/>
              <a:gd name="connsiteX5" fmla="*/ 732809 w 934424"/>
              <a:gd name="connsiteY5" fmla="*/ 7624 h 685029"/>
              <a:gd name="connsiteX6" fmla="*/ 194656 w 934424"/>
              <a:gd name="connsiteY6" fmla="*/ 87592 h 685029"/>
              <a:gd name="connsiteX7" fmla="*/ 19602 w 934424"/>
              <a:gd name="connsiteY7" fmla="*/ 267616 h 685029"/>
              <a:gd name="connsiteX8" fmla="*/ 217059 w 934424"/>
              <a:gd name="connsiteY8" fmla="*/ 624542 h 685029"/>
              <a:gd name="connsiteX9" fmla="*/ 240584 w 934424"/>
              <a:gd name="connsiteY9" fmla="*/ 685029 h 685029"/>
              <a:gd name="connsiteX0" fmla="*/ 240584 w 934424"/>
              <a:gd name="connsiteY0" fmla="*/ 687685 h 687685"/>
              <a:gd name="connsiteX1" fmla="*/ 326980 w 934424"/>
              <a:gd name="connsiteY1" fmla="*/ 651502 h 687685"/>
              <a:gd name="connsiteX2" fmla="*/ 558635 w 934424"/>
              <a:gd name="connsiteY2" fmla="*/ 635598 h 687685"/>
              <a:gd name="connsiteX3" fmla="*/ 874373 w 934424"/>
              <a:gd name="connsiteY3" fmla="*/ 501638 h 687685"/>
              <a:gd name="connsiteX4" fmla="*/ 923019 w 934424"/>
              <a:gd name="connsiteY4" fmla="*/ 257065 h 687685"/>
              <a:gd name="connsiteX5" fmla="*/ 732809 w 934424"/>
              <a:gd name="connsiteY5" fmla="*/ 10280 h 687685"/>
              <a:gd name="connsiteX6" fmla="*/ 228697 w 934424"/>
              <a:gd name="connsiteY6" fmla="*/ 75553 h 687685"/>
              <a:gd name="connsiteX7" fmla="*/ 19602 w 934424"/>
              <a:gd name="connsiteY7" fmla="*/ 270272 h 687685"/>
              <a:gd name="connsiteX8" fmla="*/ 217059 w 934424"/>
              <a:gd name="connsiteY8" fmla="*/ 627198 h 687685"/>
              <a:gd name="connsiteX9" fmla="*/ 240584 w 934424"/>
              <a:gd name="connsiteY9" fmla="*/ 687685 h 687685"/>
              <a:gd name="connsiteX0" fmla="*/ 240584 w 930983"/>
              <a:gd name="connsiteY0" fmla="*/ 687685 h 687685"/>
              <a:gd name="connsiteX1" fmla="*/ 326980 w 930983"/>
              <a:gd name="connsiteY1" fmla="*/ 651502 h 687685"/>
              <a:gd name="connsiteX2" fmla="*/ 558635 w 930983"/>
              <a:gd name="connsiteY2" fmla="*/ 635598 h 687685"/>
              <a:gd name="connsiteX3" fmla="*/ 861448 w 930983"/>
              <a:gd name="connsiteY3" fmla="*/ 482219 h 687685"/>
              <a:gd name="connsiteX4" fmla="*/ 923019 w 930983"/>
              <a:gd name="connsiteY4" fmla="*/ 257065 h 687685"/>
              <a:gd name="connsiteX5" fmla="*/ 732809 w 930983"/>
              <a:gd name="connsiteY5" fmla="*/ 10280 h 687685"/>
              <a:gd name="connsiteX6" fmla="*/ 228697 w 930983"/>
              <a:gd name="connsiteY6" fmla="*/ 75553 h 687685"/>
              <a:gd name="connsiteX7" fmla="*/ 19602 w 930983"/>
              <a:gd name="connsiteY7" fmla="*/ 270272 h 687685"/>
              <a:gd name="connsiteX8" fmla="*/ 217059 w 930983"/>
              <a:gd name="connsiteY8" fmla="*/ 627198 h 687685"/>
              <a:gd name="connsiteX9" fmla="*/ 240584 w 930983"/>
              <a:gd name="connsiteY9" fmla="*/ 687685 h 687685"/>
              <a:gd name="connsiteX0" fmla="*/ 240584 w 942621"/>
              <a:gd name="connsiteY0" fmla="*/ 687685 h 687685"/>
              <a:gd name="connsiteX1" fmla="*/ 326980 w 942621"/>
              <a:gd name="connsiteY1" fmla="*/ 651502 h 687685"/>
              <a:gd name="connsiteX2" fmla="*/ 558635 w 942621"/>
              <a:gd name="connsiteY2" fmla="*/ 635598 h 687685"/>
              <a:gd name="connsiteX3" fmla="*/ 895330 w 942621"/>
              <a:gd name="connsiteY3" fmla="*/ 442594 h 687685"/>
              <a:gd name="connsiteX4" fmla="*/ 923019 w 942621"/>
              <a:gd name="connsiteY4" fmla="*/ 257065 h 687685"/>
              <a:gd name="connsiteX5" fmla="*/ 732809 w 942621"/>
              <a:gd name="connsiteY5" fmla="*/ 10280 h 687685"/>
              <a:gd name="connsiteX6" fmla="*/ 228697 w 942621"/>
              <a:gd name="connsiteY6" fmla="*/ 75553 h 687685"/>
              <a:gd name="connsiteX7" fmla="*/ 19602 w 942621"/>
              <a:gd name="connsiteY7" fmla="*/ 270272 h 687685"/>
              <a:gd name="connsiteX8" fmla="*/ 217059 w 942621"/>
              <a:gd name="connsiteY8" fmla="*/ 627198 h 687685"/>
              <a:gd name="connsiteX9" fmla="*/ 240584 w 942621"/>
              <a:gd name="connsiteY9" fmla="*/ 687685 h 687685"/>
              <a:gd name="connsiteX0" fmla="*/ 240584 w 941338"/>
              <a:gd name="connsiteY0" fmla="*/ 687685 h 687685"/>
              <a:gd name="connsiteX1" fmla="*/ 326980 w 941338"/>
              <a:gd name="connsiteY1" fmla="*/ 651502 h 687685"/>
              <a:gd name="connsiteX2" fmla="*/ 583099 w 941338"/>
              <a:gd name="connsiteY2" fmla="*/ 614744 h 687685"/>
              <a:gd name="connsiteX3" fmla="*/ 895330 w 941338"/>
              <a:gd name="connsiteY3" fmla="*/ 442594 h 687685"/>
              <a:gd name="connsiteX4" fmla="*/ 923019 w 941338"/>
              <a:gd name="connsiteY4" fmla="*/ 257065 h 687685"/>
              <a:gd name="connsiteX5" fmla="*/ 732809 w 941338"/>
              <a:gd name="connsiteY5" fmla="*/ 10280 h 687685"/>
              <a:gd name="connsiteX6" fmla="*/ 228697 w 941338"/>
              <a:gd name="connsiteY6" fmla="*/ 75553 h 687685"/>
              <a:gd name="connsiteX7" fmla="*/ 19602 w 941338"/>
              <a:gd name="connsiteY7" fmla="*/ 270272 h 687685"/>
              <a:gd name="connsiteX8" fmla="*/ 217059 w 941338"/>
              <a:gd name="connsiteY8" fmla="*/ 627198 h 687685"/>
              <a:gd name="connsiteX9" fmla="*/ 240584 w 941338"/>
              <a:gd name="connsiteY9" fmla="*/ 687685 h 687685"/>
              <a:gd name="connsiteX0" fmla="*/ 243122 w 943876"/>
              <a:gd name="connsiteY0" fmla="*/ 687685 h 687685"/>
              <a:gd name="connsiteX1" fmla="*/ 329518 w 943876"/>
              <a:gd name="connsiteY1" fmla="*/ 651502 h 687685"/>
              <a:gd name="connsiteX2" fmla="*/ 585637 w 943876"/>
              <a:gd name="connsiteY2" fmla="*/ 614744 h 687685"/>
              <a:gd name="connsiteX3" fmla="*/ 897868 w 943876"/>
              <a:gd name="connsiteY3" fmla="*/ 442594 h 687685"/>
              <a:gd name="connsiteX4" fmla="*/ 925557 w 943876"/>
              <a:gd name="connsiteY4" fmla="*/ 257065 h 687685"/>
              <a:gd name="connsiteX5" fmla="*/ 735347 w 943876"/>
              <a:gd name="connsiteY5" fmla="*/ 10280 h 687685"/>
              <a:gd name="connsiteX6" fmla="*/ 231235 w 943876"/>
              <a:gd name="connsiteY6" fmla="*/ 75553 h 687685"/>
              <a:gd name="connsiteX7" fmla="*/ 22140 w 943876"/>
              <a:gd name="connsiteY7" fmla="*/ 270272 h 687685"/>
              <a:gd name="connsiteX8" fmla="*/ 219597 w 943876"/>
              <a:gd name="connsiteY8" fmla="*/ 627198 h 687685"/>
              <a:gd name="connsiteX9" fmla="*/ 243122 w 943876"/>
              <a:gd name="connsiteY9" fmla="*/ 687685 h 687685"/>
              <a:gd name="connsiteX0" fmla="*/ 270951 w 971705"/>
              <a:gd name="connsiteY0" fmla="*/ 687201 h 687201"/>
              <a:gd name="connsiteX1" fmla="*/ 357347 w 971705"/>
              <a:gd name="connsiteY1" fmla="*/ 651018 h 687201"/>
              <a:gd name="connsiteX2" fmla="*/ 613466 w 971705"/>
              <a:gd name="connsiteY2" fmla="*/ 614260 h 687201"/>
              <a:gd name="connsiteX3" fmla="*/ 925697 w 971705"/>
              <a:gd name="connsiteY3" fmla="*/ 442110 h 687201"/>
              <a:gd name="connsiteX4" fmla="*/ 953386 w 971705"/>
              <a:gd name="connsiteY4" fmla="*/ 256581 h 687201"/>
              <a:gd name="connsiteX5" fmla="*/ 763176 w 971705"/>
              <a:gd name="connsiteY5" fmla="*/ 9796 h 687201"/>
              <a:gd name="connsiteX6" fmla="*/ 259064 w 971705"/>
              <a:gd name="connsiteY6" fmla="*/ 75069 h 687201"/>
              <a:gd name="connsiteX7" fmla="*/ 16950 w 971705"/>
              <a:gd name="connsiteY7" fmla="*/ 313452 h 687201"/>
              <a:gd name="connsiteX8" fmla="*/ 247426 w 971705"/>
              <a:gd name="connsiteY8" fmla="*/ 626714 h 687201"/>
              <a:gd name="connsiteX9" fmla="*/ 270951 w 971705"/>
              <a:gd name="connsiteY9" fmla="*/ 687201 h 687201"/>
              <a:gd name="connsiteX0" fmla="*/ 238078 w 938832"/>
              <a:gd name="connsiteY0" fmla="*/ 686664 h 686664"/>
              <a:gd name="connsiteX1" fmla="*/ 324474 w 938832"/>
              <a:gd name="connsiteY1" fmla="*/ 650481 h 686664"/>
              <a:gd name="connsiteX2" fmla="*/ 580593 w 938832"/>
              <a:gd name="connsiteY2" fmla="*/ 613723 h 686664"/>
              <a:gd name="connsiteX3" fmla="*/ 892824 w 938832"/>
              <a:gd name="connsiteY3" fmla="*/ 441573 h 686664"/>
              <a:gd name="connsiteX4" fmla="*/ 920513 w 938832"/>
              <a:gd name="connsiteY4" fmla="*/ 256044 h 686664"/>
              <a:gd name="connsiteX5" fmla="*/ 730303 w 938832"/>
              <a:gd name="connsiteY5" fmla="*/ 9259 h 686664"/>
              <a:gd name="connsiteX6" fmla="*/ 226191 w 938832"/>
              <a:gd name="connsiteY6" fmla="*/ 74532 h 686664"/>
              <a:gd name="connsiteX7" fmla="*/ 23383 w 938832"/>
              <a:gd name="connsiteY7" fmla="*/ 284183 h 686664"/>
              <a:gd name="connsiteX8" fmla="*/ 214553 w 938832"/>
              <a:gd name="connsiteY8" fmla="*/ 626177 h 686664"/>
              <a:gd name="connsiteX9" fmla="*/ 238078 w 938832"/>
              <a:gd name="connsiteY9" fmla="*/ 686664 h 686664"/>
              <a:gd name="connsiteX0" fmla="*/ 238078 w 940200"/>
              <a:gd name="connsiteY0" fmla="*/ 721245 h 721245"/>
              <a:gd name="connsiteX1" fmla="*/ 324474 w 940200"/>
              <a:gd name="connsiteY1" fmla="*/ 685062 h 721245"/>
              <a:gd name="connsiteX2" fmla="*/ 580593 w 940200"/>
              <a:gd name="connsiteY2" fmla="*/ 648304 h 721245"/>
              <a:gd name="connsiteX3" fmla="*/ 892824 w 940200"/>
              <a:gd name="connsiteY3" fmla="*/ 476154 h 721245"/>
              <a:gd name="connsiteX4" fmla="*/ 920513 w 940200"/>
              <a:gd name="connsiteY4" fmla="*/ 290625 h 721245"/>
              <a:gd name="connsiteX5" fmla="*/ 710990 w 940200"/>
              <a:gd name="connsiteY5" fmla="*/ 6592 h 721245"/>
              <a:gd name="connsiteX6" fmla="*/ 226191 w 940200"/>
              <a:gd name="connsiteY6" fmla="*/ 109113 h 721245"/>
              <a:gd name="connsiteX7" fmla="*/ 23383 w 940200"/>
              <a:gd name="connsiteY7" fmla="*/ 318764 h 721245"/>
              <a:gd name="connsiteX8" fmla="*/ 214553 w 940200"/>
              <a:gd name="connsiteY8" fmla="*/ 660758 h 721245"/>
              <a:gd name="connsiteX9" fmla="*/ 238078 w 940200"/>
              <a:gd name="connsiteY9" fmla="*/ 721245 h 721245"/>
              <a:gd name="connsiteX0" fmla="*/ 238078 w 943536"/>
              <a:gd name="connsiteY0" fmla="*/ 720896 h 720896"/>
              <a:gd name="connsiteX1" fmla="*/ 324474 w 943536"/>
              <a:gd name="connsiteY1" fmla="*/ 684713 h 720896"/>
              <a:gd name="connsiteX2" fmla="*/ 580593 w 943536"/>
              <a:gd name="connsiteY2" fmla="*/ 647955 h 720896"/>
              <a:gd name="connsiteX3" fmla="*/ 892824 w 943536"/>
              <a:gd name="connsiteY3" fmla="*/ 475805 h 720896"/>
              <a:gd name="connsiteX4" fmla="*/ 925324 w 943536"/>
              <a:gd name="connsiteY4" fmla="*/ 283788 h 720896"/>
              <a:gd name="connsiteX5" fmla="*/ 710990 w 943536"/>
              <a:gd name="connsiteY5" fmla="*/ 6243 h 720896"/>
              <a:gd name="connsiteX6" fmla="*/ 226191 w 943536"/>
              <a:gd name="connsiteY6" fmla="*/ 108764 h 720896"/>
              <a:gd name="connsiteX7" fmla="*/ 23383 w 943536"/>
              <a:gd name="connsiteY7" fmla="*/ 318415 h 720896"/>
              <a:gd name="connsiteX8" fmla="*/ 214553 w 943536"/>
              <a:gd name="connsiteY8" fmla="*/ 660409 h 720896"/>
              <a:gd name="connsiteX9" fmla="*/ 238078 w 943536"/>
              <a:gd name="connsiteY9" fmla="*/ 720896 h 720896"/>
              <a:gd name="connsiteX0" fmla="*/ 238078 w 932042"/>
              <a:gd name="connsiteY0" fmla="*/ 720896 h 720896"/>
              <a:gd name="connsiteX1" fmla="*/ 324474 w 932042"/>
              <a:gd name="connsiteY1" fmla="*/ 684713 h 720896"/>
              <a:gd name="connsiteX2" fmla="*/ 580593 w 932042"/>
              <a:gd name="connsiteY2" fmla="*/ 647955 h 720896"/>
              <a:gd name="connsiteX3" fmla="*/ 850829 w 932042"/>
              <a:gd name="connsiteY3" fmla="*/ 489522 h 720896"/>
              <a:gd name="connsiteX4" fmla="*/ 925324 w 932042"/>
              <a:gd name="connsiteY4" fmla="*/ 283788 h 720896"/>
              <a:gd name="connsiteX5" fmla="*/ 710990 w 932042"/>
              <a:gd name="connsiteY5" fmla="*/ 6243 h 720896"/>
              <a:gd name="connsiteX6" fmla="*/ 226191 w 932042"/>
              <a:gd name="connsiteY6" fmla="*/ 108764 h 720896"/>
              <a:gd name="connsiteX7" fmla="*/ 23383 w 932042"/>
              <a:gd name="connsiteY7" fmla="*/ 318415 h 720896"/>
              <a:gd name="connsiteX8" fmla="*/ 214553 w 932042"/>
              <a:gd name="connsiteY8" fmla="*/ 660409 h 720896"/>
              <a:gd name="connsiteX9" fmla="*/ 238078 w 932042"/>
              <a:gd name="connsiteY9" fmla="*/ 720896 h 720896"/>
              <a:gd name="connsiteX0" fmla="*/ 294564 w 988528"/>
              <a:gd name="connsiteY0" fmla="*/ 721257 h 721257"/>
              <a:gd name="connsiteX1" fmla="*/ 380960 w 988528"/>
              <a:gd name="connsiteY1" fmla="*/ 685074 h 721257"/>
              <a:gd name="connsiteX2" fmla="*/ 637079 w 988528"/>
              <a:gd name="connsiteY2" fmla="*/ 648316 h 721257"/>
              <a:gd name="connsiteX3" fmla="*/ 907315 w 988528"/>
              <a:gd name="connsiteY3" fmla="*/ 489883 h 721257"/>
              <a:gd name="connsiteX4" fmla="*/ 981810 w 988528"/>
              <a:gd name="connsiteY4" fmla="*/ 284149 h 721257"/>
              <a:gd name="connsiteX5" fmla="*/ 767476 w 988528"/>
              <a:gd name="connsiteY5" fmla="*/ 6604 h 721257"/>
              <a:gd name="connsiteX6" fmla="*/ 282677 w 988528"/>
              <a:gd name="connsiteY6" fmla="*/ 109125 h 721257"/>
              <a:gd name="connsiteX7" fmla="*/ 14036 w 988528"/>
              <a:gd name="connsiteY7" fmla="*/ 355779 h 721257"/>
              <a:gd name="connsiteX8" fmla="*/ 271039 w 988528"/>
              <a:gd name="connsiteY8" fmla="*/ 660770 h 721257"/>
              <a:gd name="connsiteX9" fmla="*/ 294564 w 988528"/>
              <a:gd name="connsiteY9" fmla="*/ 721257 h 721257"/>
              <a:gd name="connsiteX0" fmla="*/ 308360 w 1002324"/>
              <a:gd name="connsiteY0" fmla="*/ 721378 h 721378"/>
              <a:gd name="connsiteX1" fmla="*/ 394756 w 1002324"/>
              <a:gd name="connsiteY1" fmla="*/ 685195 h 721378"/>
              <a:gd name="connsiteX2" fmla="*/ 650875 w 1002324"/>
              <a:gd name="connsiteY2" fmla="*/ 648437 h 721378"/>
              <a:gd name="connsiteX3" fmla="*/ 921111 w 1002324"/>
              <a:gd name="connsiteY3" fmla="*/ 490004 h 721378"/>
              <a:gd name="connsiteX4" fmla="*/ 995606 w 1002324"/>
              <a:gd name="connsiteY4" fmla="*/ 284270 h 721378"/>
              <a:gd name="connsiteX5" fmla="*/ 781272 w 1002324"/>
              <a:gd name="connsiteY5" fmla="*/ 6725 h 721378"/>
              <a:gd name="connsiteX6" fmla="*/ 296473 w 1002324"/>
              <a:gd name="connsiteY6" fmla="*/ 109246 h 721378"/>
              <a:gd name="connsiteX7" fmla="*/ 12734 w 1002324"/>
              <a:gd name="connsiteY7" fmla="*/ 367519 h 721378"/>
              <a:gd name="connsiteX8" fmla="*/ 284835 w 1002324"/>
              <a:gd name="connsiteY8" fmla="*/ 660891 h 721378"/>
              <a:gd name="connsiteX9" fmla="*/ 308360 w 1002324"/>
              <a:gd name="connsiteY9" fmla="*/ 721378 h 721378"/>
              <a:gd name="connsiteX0" fmla="*/ 308360 w 1001714"/>
              <a:gd name="connsiteY0" fmla="*/ 721378 h 721378"/>
              <a:gd name="connsiteX1" fmla="*/ 394756 w 1001714"/>
              <a:gd name="connsiteY1" fmla="*/ 685195 h 721378"/>
              <a:gd name="connsiteX2" fmla="*/ 650875 w 1001714"/>
              <a:gd name="connsiteY2" fmla="*/ 648437 h 721378"/>
              <a:gd name="connsiteX3" fmla="*/ 917242 w 1001714"/>
              <a:gd name="connsiteY3" fmla="*/ 475683 h 721378"/>
              <a:gd name="connsiteX4" fmla="*/ 995606 w 1001714"/>
              <a:gd name="connsiteY4" fmla="*/ 284270 h 721378"/>
              <a:gd name="connsiteX5" fmla="*/ 781272 w 1001714"/>
              <a:gd name="connsiteY5" fmla="*/ 6725 h 721378"/>
              <a:gd name="connsiteX6" fmla="*/ 296473 w 1001714"/>
              <a:gd name="connsiteY6" fmla="*/ 109246 h 721378"/>
              <a:gd name="connsiteX7" fmla="*/ 12734 w 1001714"/>
              <a:gd name="connsiteY7" fmla="*/ 367519 h 721378"/>
              <a:gd name="connsiteX8" fmla="*/ 284835 w 1001714"/>
              <a:gd name="connsiteY8" fmla="*/ 660891 h 721378"/>
              <a:gd name="connsiteX9" fmla="*/ 308360 w 1001714"/>
              <a:gd name="connsiteY9" fmla="*/ 721378 h 721378"/>
              <a:gd name="connsiteX0" fmla="*/ 308360 w 1001852"/>
              <a:gd name="connsiteY0" fmla="*/ 721378 h 721378"/>
              <a:gd name="connsiteX1" fmla="*/ 394756 w 1001852"/>
              <a:gd name="connsiteY1" fmla="*/ 685195 h 721378"/>
              <a:gd name="connsiteX2" fmla="*/ 641147 w 1001852"/>
              <a:gd name="connsiteY2" fmla="*/ 639079 h 721378"/>
              <a:gd name="connsiteX3" fmla="*/ 917242 w 1001852"/>
              <a:gd name="connsiteY3" fmla="*/ 475683 h 721378"/>
              <a:gd name="connsiteX4" fmla="*/ 995606 w 1001852"/>
              <a:gd name="connsiteY4" fmla="*/ 284270 h 721378"/>
              <a:gd name="connsiteX5" fmla="*/ 781272 w 1001852"/>
              <a:gd name="connsiteY5" fmla="*/ 6725 h 721378"/>
              <a:gd name="connsiteX6" fmla="*/ 296473 w 1001852"/>
              <a:gd name="connsiteY6" fmla="*/ 109246 h 721378"/>
              <a:gd name="connsiteX7" fmla="*/ 12734 w 1001852"/>
              <a:gd name="connsiteY7" fmla="*/ 367519 h 721378"/>
              <a:gd name="connsiteX8" fmla="*/ 284835 w 1001852"/>
              <a:gd name="connsiteY8" fmla="*/ 660891 h 721378"/>
              <a:gd name="connsiteX9" fmla="*/ 308360 w 1001852"/>
              <a:gd name="connsiteY9" fmla="*/ 721378 h 721378"/>
              <a:gd name="connsiteX0" fmla="*/ 308360 w 1001852"/>
              <a:gd name="connsiteY0" fmla="*/ 719754 h 719754"/>
              <a:gd name="connsiteX1" fmla="*/ 394756 w 1001852"/>
              <a:gd name="connsiteY1" fmla="*/ 683571 h 719754"/>
              <a:gd name="connsiteX2" fmla="*/ 641147 w 1001852"/>
              <a:gd name="connsiteY2" fmla="*/ 637455 h 719754"/>
              <a:gd name="connsiteX3" fmla="*/ 917242 w 1001852"/>
              <a:gd name="connsiteY3" fmla="*/ 474059 h 719754"/>
              <a:gd name="connsiteX4" fmla="*/ 995606 w 1001852"/>
              <a:gd name="connsiteY4" fmla="*/ 282646 h 719754"/>
              <a:gd name="connsiteX5" fmla="*/ 781272 w 1001852"/>
              <a:gd name="connsiteY5" fmla="*/ 5101 h 719754"/>
              <a:gd name="connsiteX6" fmla="*/ 311517 w 1001852"/>
              <a:gd name="connsiteY6" fmla="*/ 122448 h 719754"/>
              <a:gd name="connsiteX7" fmla="*/ 12734 w 1001852"/>
              <a:gd name="connsiteY7" fmla="*/ 365895 h 719754"/>
              <a:gd name="connsiteX8" fmla="*/ 284835 w 1001852"/>
              <a:gd name="connsiteY8" fmla="*/ 659267 h 719754"/>
              <a:gd name="connsiteX9" fmla="*/ 308360 w 1001852"/>
              <a:gd name="connsiteY9" fmla="*/ 719754 h 719754"/>
              <a:gd name="connsiteX0" fmla="*/ 304337 w 997829"/>
              <a:gd name="connsiteY0" fmla="*/ 719754 h 719754"/>
              <a:gd name="connsiteX1" fmla="*/ 390733 w 997829"/>
              <a:gd name="connsiteY1" fmla="*/ 683571 h 719754"/>
              <a:gd name="connsiteX2" fmla="*/ 637124 w 997829"/>
              <a:gd name="connsiteY2" fmla="*/ 637455 h 719754"/>
              <a:gd name="connsiteX3" fmla="*/ 913219 w 997829"/>
              <a:gd name="connsiteY3" fmla="*/ 474059 h 719754"/>
              <a:gd name="connsiteX4" fmla="*/ 991583 w 997829"/>
              <a:gd name="connsiteY4" fmla="*/ 282646 h 719754"/>
              <a:gd name="connsiteX5" fmla="*/ 777249 w 997829"/>
              <a:gd name="connsiteY5" fmla="*/ 5101 h 719754"/>
              <a:gd name="connsiteX6" fmla="*/ 307494 w 997829"/>
              <a:gd name="connsiteY6" fmla="*/ 122448 h 719754"/>
              <a:gd name="connsiteX7" fmla="*/ 8711 w 997829"/>
              <a:gd name="connsiteY7" fmla="*/ 365895 h 719754"/>
              <a:gd name="connsiteX8" fmla="*/ 280812 w 997829"/>
              <a:gd name="connsiteY8" fmla="*/ 659267 h 719754"/>
              <a:gd name="connsiteX9" fmla="*/ 304337 w 997829"/>
              <a:gd name="connsiteY9" fmla="*/ 719754 h 719754"/>
              <a:gd name="connsiteX0" fmla="*/ 304337 w 1000140"/>
              <a:gd name="connsiteY0" fmla="*/ 719754 h 719754"/>
              <a:gd name="connsiteX1" fmla="*/ 390733 w 1000140"/>
              <a:gd name="connsiteY1" fmla="*/ 683571 h 719754"/>
              <a:gd name="connsiteX2" fmla="*/ 637124 w 1000140"/>
              <a:gd name="connsiteY2" fmla="*/ 637455 h 719754"/>
              <a:gd name="connsiteX3" fmla="*/ 926023 w 1000140"/>
              <a:gd name="connsiteY3" fmla="*/ 465382 h 719754"/>
              <a:gd name="connsiteX4" fmla="*/ 991583 w 1000140"/>
              <a:gd name="connsiteY4" fmla="*/ 282646 h 719754"/>
              <a:gd name="connsiteX5" fmla="*/ 777249 w 1000140"/>
              <a:gd name="connsiteY5" fmla="*/ 5101 h 719754"/>
              <a:gd name="connsiteX6" fmla="*/ 307494 w 1000140"/>
              <a:gd name="connsiteY6" fmla="*/ 122448 h 719754"/>
              <a:gd name="connsiteX7" fmla="*/ 8711 w 1000140"/>
              <a:gd name="connsiteY7" fmla="*/ 365895 h 719754"/>
              <a:gd name="connsiteX8" fmla="*/ 280812 w 1000140"/>
              <a:gd name="connsiteY8" fmla="*/ 659267 h 719754"/>
              <a:gd name="connsiteX9" fmla="*/ 304337 w 1000140"/>
              <a:gd name="connsiteY9" fmla="*/ 719754 h 719754"/>
              <a:gd name="connsiteX0" fmla="*/ 304337 w 1000232"/>
              <a:gd name="connsiteY0" fmla="*/ 719754 h 719754"/>
              <a:gd name="connsiteX1" fmla="*/ 390733 w 1000232"/>
              <a:gd name="connsiteY1" fmla="*/ 683571 h 719754"/>
              <a:gd name="connsiteX2" fmla="*/ 632822 w 1000232"/>
              <a:gd name="connsiteY2" fmla="*/ 627487 h 719754"/>
              <a:gd name="connsiteX3" fmla="*/ 926023 w 1000232"/>
              <a:gd name="connsiteY3" fmla="*/ 465382 h 719754"/>
              <a:gd name="connsiteX4" fmla="*/ 991583 w 1000232"/>
              <a:gd name="connsiteY4" fmla="*/ 282646 h 719754"/>
              <a:gd name="connsiteX5" fmla="*/ 777249 w 1000232"/>
              <a:gd name="connsiteY5" fmla="*/ 5101 h 719754"/>
              <a:gd name="connsiteX6" fmla="*/ 307494 w 1000232"/>
              <a:gd name="connsiteY6" fmla="*/ 122448 h 719754"/>
              <a:gd name="connsiteX7" fmla="*/ 8711 w 1000232"/>
              <a:gd name="connsiteY7" fmla="*/ 365895 h 719754"/>
              <a:gd name="connsiteX8" fmla="*/ 280812 w 1000232"/>
              <a:gd name="connsiteY8" fmla="*/ 659267 h 719754"/>
              <a:gd name="connsiteX9" fmla="*/ 304337 w 1000232"/>
              <a:gd name="connsiteY9" fmla="*/ 719754 h 719754"/>
              <a:gd name="connsiteX0" fmla="*/ 304337 w 1000232"/>
              <a:gd name="connsiteY0" fmla="*/ 719754 h 719754"/>
              <a:gd name="connsiteX1" fmla="*/ 399952 w 1000232"/>
              <a:gd name="connsiteY1" fmla="*/ 666587 h 719754"/>
              <a:gd name="connsiteX2" fmla="*/ 632822 w 1000232"/>
              <a:gd name="connsiteY2" fmla="*/ 627487 h 719754"/>
              <a:gd name="connsiteX3" fmla="*/ 926023 w 1000232"/>
              <a:gd name="connsiteY3" fmla="*/ 465382 h 719754"/>
              <a:gd name="connsiteX4" fmla="*/ 991583 w 1000232"/>
              <a:gd name="connsiteY4" fmla="*/ 282646 h 719754"/>
              <a:gd name="connsiteX5" fmla="*/ 777249 w 1000232"/>
              <a:gd name="connsiteY5" fmla="*/ 5101 h 719754"/>
              <a:gd name="connsiteX6" fmla="*/ 307494 w 1000232"/>
              <a:gd name="connsiteY6" fmla="*/ 122448 h 719754"/>
              <a:gd name="connsiteX7" fmla="*/ 8711 w 1000232"/>
              <a:gd name="connsiteY7" fmla="*/ 365895 h 719754"/>
              <a:gd name="connsiteX8" fmla="*/ 280812 w 1000232"/>
              <a:gd name="connsiteY8" fmla="*/ 659267 h 719754"/>
              <a:gd name="connsiteX9" fmla="*/ 304337 w 1000232"/>
              <a:gd name="connsiteY9" fmla="*/ 719754 h 719754"/>
              <a:gd name="connsiteX0" fmla="*/ 304337 w 991570"/>
              <a:gd name="connsiteY0" fmla="*/ 718638 h 718638"/>
              <a:gd name="connsiteX1" fmla="*/ 399952 w 991570"/>
              <a:gd name="connsiteY1" fmla="*/ 665471 h 718638"/>
              <a:gd name="connsiteX2" fmla="*/ 632822 w 991570"/>
              <a:gd name="connsiteY2" fmla="*/ 626371 h 718638"/>
              <a:gd name="connsiteX3" fmla="*/ 926023 w 991570"/>
              <a:gd name="connsiteY3" fmla="*/ 464266 h 718638"/>
              <a:gd name="connsiteX4" fmla="*/ 981545 w 991570"/>
              <a:gd name="connsiteY4" fmla="*/ 258272 h 718638"/>
              <a:gd name="connsiteX5" fmla="*/ 777249 w 991570"/>
              <a:gd name="connsiteY5" fmla="*/ 3985 h 718638"/>
              <a:gd name="connsiteX6" fmla="*/ 307494 w 991570"/>
              <a:gd name="connsiteY6" fmla="*/ 121332 h 718638"/>
              <a:gd name="connsiteX7" fmla="*/ 8711 w 991570"/>
              <a:gd name="connsiteY7" fmla="*/ 364779 h 718638"/>
              <a:gd name="connsiteX8" fmla="*/ 280812 w 991570"/>
              <a:gd name="connsiteY8" fmla="*/ 658151 h 718638"/>
              <a:gd name="connsiteX9" fmla="*/ 304337 w 991570"/>
              <a:gd name="connsiteY9" fmla="*/ 718638 h 718638"/>
              <a:gd name="connsiteX0" fmla="*/ 304337 w 992211"/>
              <a:gd name="connsiteY0" fmla="*/ 718638 h 718638"/>
              <a:gd name="connsiteX1" fmla="*/ 399952 w 992211"/>
              <a:gd name="connsiteY1" fmla="*/ 665471 h 718638"/>
              <a:gd name="connsiteX2" fmla="*/ 632822 w 992211"/>
              <a:gd name="connsiteY2" fmla="*/ 626371 h 718638"/>
              <a:gd name="connsiteX3" fmla="*/ 928468 w 992211"/>
              <a:gd name="connsiteY3" fmla="*/ 445968 h 718638"/>
              <a:gd name="connsiteX4" fmla="*/ 981545 w 992211"/>
              <a:gd name="connsiteY4" fmla="*/ 258272 h 718638"/>
              <a:gd name="connsiteX5" fmla="*/ 777249 w 992211"/>
              <a:gd name="connsiteY5" fmla="*/ 3985 h 718638"/>
              <a:gd name="connsiteX6" fmla="*/ 307494 w 992211"/>
              <a:gd name="connsiteY6" fmla="*/ 121332 h 718638"/>
              <a:gd name="connsiteX7" fmla="*/ 8711 w 992211"/>
              <a:gd name="connsiteY7" fmla="*/ 364779 h 718638"/>
              <a:gd name="connsiteX8" fmla="*/ 280812 w 992211"/>
              <a:gd name="connsiteY8" fmla="*/ 658151 h 718638"/>
              <a:gd name="connsiteX9" fmla="*/ 304337 w 992211"/>
              <a:gd name="connsiteY9" fmla="*/ 718638 h 718638"/>
              <a:gd name="connsiteX0" fmla="*/ 304337 w 993655"/>
              <a:gd name="connsiteY0" fmla="*/ 717746 h 717746"/>
              <a:gd name="connsiteX1" fmla="*/ 399952 w 993655"/>
              <a:gd name="connsiteY1" fmla="*/ 664579 h 717746"/>
              <a:gd name="connsiteX2" fmla="*/ 632822 w 993655"/>
              <a:gd name="connsiteY2" fmla="*/ 625479 h 717746"/>
              <a:gd name="connsiteX3" fmla="*/ 928468 w 993655"/>
              <a:gd name="connsiteY3" fmla="*/ 445076 h 717746"/>
              <a:gd name="connsiteX4" fmla="*/ 983273 w 993655"/>
              <a:gd name="connsiteY4" fmla="*/ 237421 h 717746"/>
              <a:gd name="connsiteX5" fmla="*/ 777249 w 993655"/>
              <a:gd name="connsiteY5" fmla="*/ 3093 h 717746"/>
              <a:gd name="connsiteX6" fmla="*/ 307494 w 993655"/>
              <a:gd name="connsiteY6" fmla="*/ 120440 h 717746"/>
              <a:gd name="connsiteX7" fmla="*/ 8711 w 993655"/>
              <a:gd name="connsiteY7" fmla="*/ 363887 h 717746"/>
              <a:gd name="connsiteX8" fmla="*/ 280812 w 993655"/>
              <a:gd name="connsiteY8" fmla="*/ 657259 h 717746"/>
              <a:gd name="connsiteX9" fmla="*/ 304337 w 993655"/>
              <a:gd name="connsiteY9" fmla="*/ 717746 h 717746"/>
              <a:gd name="connsiteX0" fmla="*/ 304337 w 991662"/>
              <a:gd name="connsiteY0" fmla="*/ 717746 h 717746"/>
              <a:gd name="connsiteX1" fmla="*/ 399952 w 991662"/>
              <a:gd name="connsiteY1" fmla="*/ 664579 h 717746"/>
              <a:gd name="connsiteX2" fmla="*/ 632822 w 991662"/>
              <a:gd name="connsiteY2" fmla="*/ 625479 h 717746"/>
              <a:gd name="connsiteX3" fmla="*/ 928468 w 991662"/>
              <a:gd name="connsiteY3" fmla="*/ 445076 h 717746"/>
              <a:gd name="connsiteX4" fmla="*/ 983273 w 991662"/>
              <a:gd name="connsiteY4" fmla="*/ 237421 h 717746"/>
              <a:gd name="connsiteX5" fmla="*/ 777249 w 991662"/>
              <a:gd name="connsiteY5" fmla="*/ 3093 h 717746"/>
              <a:gd name="connsiteX6" fmla="*/ 307494 w 991662"/>
              <a:gd name="connsiteY6" fmla="*/ 120440 h 717746"/>
              <a:gd name="connsiteX7" fmla="*/ 8711 w 991662"/>
              <a:gd name="connsiteY7" fmla="*/ 363887 h 717746"/>
              <a:gd name="connsiteX8" fmla="*/ 280812 w 991662"/>
              <a:gd name="connsiteY8" fmla="*/ 657259 h 717746"/>
              <a:gd name="connsiteX9" fmla="*/ 304337 w 991662"/>
              <a:gd name="connsiteY9" fmla="*/ 717746 h 717746"/>
              <a:gd name="connsiteX0" fmla="*/ 304337 w 989471"/>
              <a:gd name="connsiteY0" fmla="*/ 717746 h 717746"/>
              <a:gd name="connsiteX1" fmla="*/ 399952 w 989471"/>
              <a:gd name="connsiteY1" fmla="*/ 664579 h 717746"/>
              <a:gd name="connsiteX2" fmla="*/ 632822 w 989471"/>
              <a:gd name="connsiteY2" fmla="*/ 625479 h 717746"/>
              <a:gd name="connsiteX3" fmla="*/ 916010 w 989471"/>
              <a:gd name="connsiteY3" fmla="*/ 449761 h 717746"/>
              <a:gd name="connsiteX4" fmla="*/ 983273 w 989471"/>
              <a:gd name="connsiteY4" fmla="*/ 237421 h 717746"/>
              <a:gd name="connsiteX5" fmla="*/ 777249 w 989471"/>
              <a:gd name="connsiteY5" fmla="*/ 3093 h 717746"/>
              <a:gd name="connsiteX6" fmla="*/ 307494 w 989471"/>
              <a:gd name="connsiteY6" fmla="*/ 120440 h 717746"/>
              <a:gd name="connsiteX7" fmla="*/ 8711 w 989471"/>
              <a:gd name="connsiteY7" fmla="*/ 363887 h 717746"/>
              <a:gd name="connsiteX8" fmla="*/ 280812 w 989471"/>
              <a:gd name="connsiteY8" fmla="*/ 657259 h 717746"/>
              <a:gd name="connsiteX9" fmla="*/ 304337 w 989471"/>
              <a:gd name="connsiteY9" fmla="*/ 717746 h 717746"/>
              <a:gd name="connsiteX0" fmla="*/ 304337 w 989471"/>
              <a:gd name="connsiteY0" fmla="*/ 716680 h 716680"/>
              <a:gd name="connsiteX1" fmla="*/ 399952 w 989471"/>
              <a:gd name="connsiteY1" fmla="*/ 663513 h 716680"/>
              <a:gd name="connsiteX2" fmla="*/ 632822 w 989471"/>
              <a:gd name="connsiteY2" fmla="*/ 624413 h 716680"/>
              <a:gd name="connsiteX3" fmla="*/ 916010 w 989471"/>
              <a:gd name="connsiteY3" fmla="*/ 448695 h 716680"/>
              <a:gd name="connsiteX4" fmla="*/ 983273 w 989471"/>
              <a:gd name="connsiteY4" fmla="*/ 236355 h 716680"/>
              <a:gd name="connsiteX5" fmla="*/ 777249 w 989471"/>
              <a:gd name="connsiteY5" fmla="*/ 2027 h 716680"/>
              <a:gd name="connsiteX6" fmla="*/ 314664 w 989471"/>
              <a:gd name="connsiteY6" fmla="*/ 135987 h 716680"/>
              <a:gd name="connsiteX7" fmla="*/ 8711 w 989471"/>
              <a:gd name="connsiteY7" fmla="*/ 362821 h 716680"/>
              <a:gd name="connsiteX8" fmla="*/ 280812 w 989471"/>
              <a:gd name="connsiteY8" fmla="*/ 656193 h 716680"/>
              <a:gd name="connsiteX9" fmla="*/ 304337 w 989471"/>
              <a:gd name="connsiteY9" fmla="*/ 716680 h 716680"/>
              <a:gd name="connsiteX0" fmla="*/ 292743 w 977877"/>
              <a:gd name="connsiteY0" fmla="*/ 716666 h 716666"/>
              <a:gd name="connsiteX1" fmla="*/ 388358 w 977877"/>
              <a:gd name="connsiteY1" fmla="*/ 663499 h 716666"/>
              <a:gd name="connsiteX2" fmla="*/ 621228 w 977877"/>
              <a:gd name="connsiteY2" fmla="*/ 624399 h 716666"/>
              <a:gd name="connsiteX3" fmla="*/ 904416 w 977877"/>
              <a:gd name="connsiteY3" fmla="*/ 448681 h 716666"/>
              <a:gd name="connsiteX4" fmla="*/ 971679 w 977877"/>
              <a:gd name="connsiteY4" fmla="*/ 236341 h 716666"/>
              <a:gd name="connsiteX5" fmla="*/ 765655 w 977877"/>
              <a:gd name="connsiteY5" fmla="*/ 2013 h 716666"/>
              <a:gd name="connsiteX6" fmla="*/ 303070 w 977877"/>
              <a:gd name="connsiteY6" fmla="*/ 135973 h 716666"/>
              <a:gd name="connsiteX7" fmla="*/ 9575 w 977877"/>
              <a:gd name="connsiteY7" fmla="*/ 358122 h 716666"/>
              <a:gd name="connsiteX8" fmla="*/ 269218 w 977877"/>
              <a:gd name="connsiteY8" fmla="*/ 656179 h 716666"/>
              <a:gd name="connsiteX9" fmla="*/ 292743 w 977877"/>
              <a:gd name="connsiteY9" fmla="*/ 716666 h 716666"/>
              <a:gd name="connsiteX0" fmla="*/ 292743 w 977482"/>
              <a:gd name="connsiteY0" fmla="*/ 701983 h 701983"/>
              <a:gd name="connsiteX1" fmla="*/ 388358 w 977482"/>
              <a:gd name="connsiteY1" fmla="*/ 648816 h 701983"/>
              <a:gd name="connsiteX2" fmla="*/ 621228 w 977482"/>
              <a:gd name="connsiteY2" fmla="*/ 609716 h 701983"/>
              <a:gd name="connsiteX3" fmla="*/ 904416 w 977482"/>
              <a:gd name="connsiteY3" fmla="*/ 433998 h 701983"/>
              <a:gd name="connsiteX4" fmla="*/ 971679 w 977482"/>
              <a:gd name="connsiteY4" fmla="*/ 221658 h 701983"/>
              <a:gd name="connsiteX5" fmla="*/ 772108 w 977482"/>
              <a:gd name="connsiteY5" fmla="*/ 2282 h 701983"/>
              <a:gd name="connsiteX6" fmla="*/ 303070 w 977482"/>
              <a:gd name="connsiteY6" fmla="*/ 121290 h 701983"/>
              <a:gd name="connsiteX7" fmla="*/ 9575 w 977482"/>
              <a:gd name="connsiteY7" fmla="*/ 343439 h 701983"/>
              <a:gd name="connsiteX8" fmla="*/ 269218 w 977482"/>
              <a:gd name="connsiteY8" fmla="*/ 641496 h 701983"/>
              <a:gd name="connsiteX9" fmla="*/ 292743 w 977482"/>
              <a:gd name="connsiteY9" fmla="*/ 701983 h 701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482" h="701983">
                <a:moveTo>
                  <a:pt x="292743" y="701983"/>
                </a:moveTo>
                <a:cubicBezTo>
                  <a:pt x="301279" y="701218"/>
                  <a:pt x="333611" y="664194"/>
                  <a:pt x="388358" y="648816"/>
                </a:cubicBezTo>
                <a:cubicBezTo>
                  <a:pt x="443105" y="633438"/>
                  <a:pt x="535218" y="645519"/>
                  <a:pt x="621228" y="609716"/>
                </a:cubicBezTo>
                <a:cubicBezTo>
                  <a:pt x="707238" y="573913"/>
                  <a:pt x="859874" y="487666"/>
                  <a:pt x="904416" y="433998"/>
                </a:cubicBezTo>
                <a:cubicBezTo>
                  <a:pt x="948958" y="380330"/>
                  <a:pt x="993730" y="293611"/>
                  <a:pt x="971679" y="221658"/>
                </a:cubicBezTo>
                <a:cubicBezTo>
                  <a:pt x="949628" y="149705"/>
                  <a:pt x="883543" y="19010"/>
                  <a:pt x="772108" y="2282"/>
                </a:cubicBezTo>
                <a:cubicBezTo>
                  <a:pt x="660673" y="-14446"/>
                  <a:pt x="430159" y="64431"/>
                  <a:pt x="303070" y="121290"/>
                </a:cubicBezTo>
                <a:cubicBezTo>
                  <a:pt x="175981" y="178149"/>
                  <a:pt x="40905" y="246665"/>
                  <a:pt x="9575" y="343439"/>
                </a:cubicBezTo>
                <a:cubicBezTo>
                  <a:pt x="-27955" y="470442"/>
                  <a:pt x="42058" y="599498"/>
                  <a:pt x="269218" y="641496"/>
                </a:cubicBezTo>
                <a:cubicBezTo>
                  <a:pt x="296989" y="654954"/>
                  <a:pt x="292743" y="701983"/>
                  <a:pt x="292743" y="701983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822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6A35EAA-ED80-4FF1-942C-82B1D483AF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977627" y="481134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415F49B-3CBC-46CF-AFB5-988852D047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1010574" y="456230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A13F122-27D9-4E29-8FD0-AC211C593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323A2B4-B7D1-41EC-AC20-41D0790CAE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93486" y="660656"/>
            <a:ext cx="7207577" cy="5271936"/>
          </a:xfrm>
          <a:custGeom>
            <a:avLst/>
            <a:gdLst>
              <a:gd name="connsiteX0" fmla="*/ 1211353 w 6205126"/>
              <a:gd name="connsiteY0" fmla="*/ 5255358 h 5353967"/>
              <a:gd name="connsiteX1" fmla="*/ 5756648 w 6205126"/>
              <a:gd name="connsiteY1" fmla="*/ 4182489 h 5353967"/>
              <a:gd name="connsiteX2" fmla="*/ 5825821 w 6205126"/>
              <a:gd name="connsiteY2" fmla="*/ 1344608 h 5353967"/>
              <a:gd name="connsiteX3" fmla="*/ 3184022 w 6205126"/>
              <a:gd name="connsiteY3" fmla="*/ 52507 h 5353967"/>
              <a:gd name="connsiteX4" fmla="*/ 0 w 6205126"/>
              <a:gd name="connsiteY4" fmla="*/ 2452064 h 5353967"/>
              <a:gd name="connsiteX5" fmla="*/ 1938082 w 6205126"/>
              <a:gd name="connsiteY5" fmla="*/ 4966954 h 5353967"/>
              <a:gd name="connsiteX6" fmla="*/ 1211353 w 6205126"/>
              <a:gd name="connsiteY6" fmla="*/ 5255358 h 5353967"/>
              <a:gd name="connsiteX0" fmla="*/ 1289411 w 6283185"/>
              <a:gd name="connsiteY0" fmla="*/ 5268722 h 5367331"/>
              <a:gd name="connsiteX1" fmla="*/ 5834706 w 6283185"/>
              <a:gd name="connsiteY1" fmla="*/ 4195853 h 5367331"/>
              <a:gd name="connsiteX2" fmla="*/ 5903879 w 6283185"/>
              <a:gd name="connsiteY2" fmla="*/ 1357972 h 5367331"/>
              <a:gd name="connsiteX3" fmla="*/ 3262080 w 6283185"/>
              <a:gd name="connsiteY3" fmla="*/ 65871 h 5367331"/>
              <a:gd name="connsiteX4" fmla="*/ 848707 w 6283185"/>
              <a:gd name="connsiteY4" fmla="*/ 428306 h 5367331"/>
              <a:gd name="connsiteX5" fmla="*/ 78058 w 6283185"/>
              <a:gd name="connsiteY5" fmla="*/ 2465428 h 5367331"/>
              <a:gd name="connsiteX6" fmla="*/ 2016140 w 6283185"/>
              <a:gd name="connsiteY6" fmla="*/ 4980318 h 5367331"/>
              <a:gd name="connsiteX7" fmla="*/ 1289411 w 6283185"/>
              <a:gd name="connsiteY7" fmla="*/ 5268722 h 5367331"/>
              <a:gd name="connsiteX0" fmla="*/ 1289411 w 6283185"/>
              <a:gd name="connsiteY0" fmla="*/ 5268722 h 5367331"/>
              <a:gd name="connsiteX1" fmla="*/ 5834706 w 6283185"/>
              <a:gd name="connsiteY1" fmla="*/ 4195853 h 5367331"/>
              <a:gd name="connsiteX2" fmla="*/ 5903879 w 6283185"/>
              <a:gd name="connsiteY2" fmla="*/ 1357972 h 5367331"/>
              <a:gd name="connsiteX3" fmla="*/ 3262080 w 6283185"/>
              <a:gd name="connsiteY3" fmla="*/ 65871 h 5367331"/>
              <a:gd name="connsiteX4" fmla="*/ 848707 w 6283185"/>
              <a:gd name="connsiteY4" fmla="*/ 428306 h 5367331"/>
              <a:gd name="connsiteX5" fmla="*/ 78058 w 6283185"/>
              <a:gd name="connsiteY5" fmla="*/ 2465428 h 5367331"/>
              <a:gd name="connsiteX6" fmla="*/ 2016140 w 6283185"/>
              <a:gd name="connsiteY6" fmla="*/ 4980318 h 5367331"/>
              <a:gd name="connsiteX7" fmla="*/ 1289411 w 6283185"/>
              <a:gd name="connsiteY7" fmla="*/ 5268722 h 5367331"/>
              <a:gd name="connsiteX0" fmla="*/ 1436406 w 6430180"/>
              <a:gd name="connsiteY0" fmla="*/ 5268722 h 5367331"/>
              <a:gd name="connsiteX1" fmla="*/ 5981701 w 6430180"/>
              <a:gd name="connsiteY1" fmla="*/ 4195853 h 5367331"/>
              <a:gd name="connsiteX2" fmla="*/ 6050874 w 6430180"/>
              <a:gd name="connsiteY2" fmla="*/ 1357972 h 5367331"/>
              <a:gd name="connsiteX3" fmla="*/ 3409075 w 6430180"/>
              <a:gd name="connsiteY3" fmla="*/ 65871 h 5367331"/>
              <a:gd name="connsiteX4" fmla="*/ 995702 w 6430180"/>
              <a:gd name="connsiteY4" fmla="*/ 428306 h 5367331"/>
              <a:gd name="connsiteX5" fmla="*/ 64901 w 6430180"/>
              <a:gd name="connsiteY5" fmla="*/ 2479942 h 5367331"/>
              <a:gd name="connsiteX6" fmla="*/ 2163135 w 6430180"/>
              <a:gd name="connsiteY6" fmla="*/ 4980318 h 5367331"/>
              <a:gd name="connsiteX7" fmla="*/ 1436406 w 6430180"/>
              <a:gd name="connsiteY7" fmla="*/ 5268722 h 5367331"/>
              <a:gd name="connsiteX0" fmla="*/ 1436406 w 6430180"/>
              <a:gd name="connsiteY0" fmla="*/ 5268722 h 5367331"/>
              <a:gd name="connsiteX1" fmla="*/ 5981701 w 6430180"/>
              <a:gd name="connsiteY1" fmla="*/ 4195853 h 5367331"/>
              <a:gd name="connsiteX2" fmla="*/ 6050874 w 6430180"/>
              <a:gd name="connsiteY2" fmla="*/ 1357972 h 5367331"/>
              <a:gd name="connsiteX3" fmla="*/ 3409075 w 6430180"/>
              <a:gd name="connsiteY3" fmla="*/ 65871 h 5367331"/>
              <a:gd name="connsiteX4" fmla="*/ 995702 w 6430180"/>
              <a:gd name="connsiteY4" fmla="*/ 428306 h 5367331"/>
              <a:gd name="connsiteX5" fmla="*/ 64901 w 6430180"/>
              <a:gd name="connsiteY5" fmla="*/ 2479942 h 5367331"/>
              <a:gd name="connsiteX6" fmla="*/ 2163135 w 6430180"/>
              <a:gd name="connsiteY6" fmla="*/ 4980318 h 5367331"/>
              <a:gd name="connsiteX7" fmla="*/ 1436406 w 6430180"/>
              <a:gd name="connsiteY7" fmla="*/ 5268722 h 5367331"/>
              <a:gd name="connsiteX0" fmla="*/ 1411608 w 6405382"/>
              <a:gd name="connsiteY0" fmla="*/ 5268722 h 5367331"/>
              <a:gd name="connsiteX1" fmla="*/ 5956903 w 6405382"/>
              <a:gd name="connsiteY1" fmla="*/ 4195853 h 5367331"/>
              <a:gd name="connsiteX2" fmla="*/ 6026076 w 6405382"/>
              <a:gd name="connsiteY2" fmla="*/ 1357972 h 5367331"/>
              <a:gd name="connsiteX3" fmla="*/ 3384277 w 6405382"/>
              <a:gd name="connsiteY3" fmla="*/ 65871 h 5367331"/>
              <a:gd name="connsiteX4" fmla="*/ 970904 w 6405382"/>
              <a:gd name="connsiteY4" fmla="*/ 428306 h 5367331"/>
              <a:gd name="connsiteX5" fmla="*/ 66795 w 6405382"/>
              <a:gd name="connsiteY5" fmla="*/ 2755714 h 5367331"/>
              <a:gd name="connsiteX6" fmla="*/ 2138337 w 6405382"/>
              <a:gd name="connsiteY6" fmla="*/ 4980318 h 5367331"/>
              <a:gd name="connsiteX7" fmla="*/ 1411608 w 6405382"/>
              <a:gd name="connsiteY7" fmla="*/ 5268722 h 5367331"/>
              <a:gd name="connsiteX0" fmla="*/ 1430501 w 6424275"/>
              <a:gd name="connsiteY0" fmla="*/ 5268722 h 5367331"/>
              <a:gd name="connsiteX1" fmla="*/ 5975796 w 6424275"/>
              <a:gd name="connsiteY1" fmla="*/ 4195853 h 5367331"/>
              <a:gd name="connsiteX2" fmla="*/ 6044969 w 6424275"/>
              <a:gd name="connsiteY2" fmla="*/ 1357972 h 5367331"/>
              <a:gd name="connsiteX3" fmla="*/ 3403170 w 6424275"/>
              <a:gd name="connsiteY3" fmla="*/ 65871 h 5367331"/>
              <a:gd name="connsiteX4" fmla="*/ 989797 w 6424275"/>
              <a:gd name="connsiteY4" fmla="*/ 428306 h 5367331"/>
              <a:gd name="connsiteX5" fmla="*/ 85688 w 6424275"/>
              <a:gd name="connsiteY5" fmla="*/ 2755714 h 5367331"/>
              <a:gd name="connsiteX6" fmla="*/ 2157230 w 6424275"/>
              <a:gd name="connsiteY6" fmla="*/ 4980318 h 5367331"/>
              <a:gd name="connsiteX7" fmla="*/ 1430501 w 6424275"/>
              <a:gd name="connsiteY7" fmla="*/ 5268722 h 5367331"/>
              <a:gd name="connsiteX0" fmla="*/ 1578899 w 6572673"/>
              <a:gd name="connsiteY0" fmla="*/ 5268722 h 5367331"/>
              <a:gd name="connsiteX1" fmla="*/ 6124194 w 6572673"/>
              <a:gd name="connsiteY1" fmla="*/ 4195853 h 5367331"/>
              <a:gd name="connsiteX2" fmla="*/ 6193367 w 6572673"/>
              <a:gd name="connsiteY2" fmla="*/ 1357972 h 5367331"/>
              <a:gd name="connsiteX3" fmla="*/ 3551568 w 6572673"/>
              <a:gd name="connsiteY3" fmla="*/ 65871 h 5367331"/>
              <a:gd name="connsiteX4" fmla="*/ 1138195 w 6572673"/>
              <a:gd name="connsiteY4" fmla="*/ 428306 h 5367331"/>
              <a:gd name="connsiteX5" fmla="*/ 73933 w 6572673"/>
              <a:gd name="connsiteY5" fmla="*/ 2857314 h 5367331"/>
              <a:gd name="connsiteX6" fmla="*/ 2305628 w 6572673"/>
              <a:gd name="connsiteY6" fmla="*/ 4980318 h 5367331"/>
              <a:gd name="connsiteX7" fmla="*/ 1578899 w 6572673"/>
              <a:gd name="connsiteY7" fmla="*/ 5268722 h 5367331"/>
              <a:gd name="connsiteX0" fmla="*/ 1578899 w 6437841"/>
              <a:gd name="connsiteY0" fmla="*/ 5268722 h 5396792"/>
              <a:gd name="connsiteX1" fmla="*/ 6110847 w 6437841"/>
              <a:gd name="connsiteY1" fmla="*/ 4326482 h 5396792"/>
              <a:gd name="connsiteX2" fmla="*/ 6193367 w 6437841"/>
              <a:gd name="connsiteY2" fmla="*/ 1357972 h 5396792"/>
              <a:gd name="connsiteX3" fmla="*/ 3551568 w 6437841"/>
              <a:gd name="connsiteY3" fmla="*/ 65871 h 5396792"/>
              <a:gd name="connsiteX4" fmla="*/ 1138195 w 6437841"/>
              <a:gd name="connsiteY4" fmla="*/ 428306 h 5396792"/>
              <a:gd name="connsiteX5" fmla="*/ 73933 w 6437841"/>
              <a:gd name="connsiteY5" fmla="*/ 2857314 h 5396792"/>
              <a:gd name="connsiteX6" fmla="*/ 2305628 w 6437841"/>
              <a:gd name="connsiteY6" fmla="*/ 4980318 h 5396792"/>
              <a:gd name="connsiteX7" fmla="*/ 1578899 w 6437841"/>
              <a:gd name="connsiteY7" fmla="*/ 5268722 h 5396792"/>
              <a:gd name="connsiteX0" fmla="*/ 1578899 w 6568956"/>
              <a:gd name="connsiteY0" fmla="*/ 5268722 h 5396792"/>
              <a:gd name="connsiteX1" fmla="*/ 6110847 w 6568956"/>
              <a:gd name="connsiteY1" fmla="*/ 4326482 h 5396792"/>
              <a:gd name="connsiteX2" fmla="*/ 6193367 w 6568956"/>
              <a:gd name="connsiteY2" fmla="*/ 1357972 h 5396792"/>
              <a:gd name="connsiteX3" fmla="*/ 3551568 w 6568956"/>
              <a:gd name="connsiteY3" fmla="*/ 65871 h 5396792"/>
              <a:gd name="connsiteX4" fmla="*/ 1138195 w 6568956"/>
              <a:gd name="connsiteY4" fmla="*/ 428306 h 5396792"/>
              <a:gd name="connsiteX5" fmla="*/ 73933 w 6568956"/>
              <a:gd name="connsiteY5" fmla="*/ 2857314 h 5396792"/>
              <a:gd name="connsiteX6" fmla="*/ 2305628 w 6568956"/>
              <a:gd name="connsiteY6" fmla="*/ 4980318 h 5396792"/>
              <a:gd name="connsiteX7" fmla="*/ 1578899 w 6568956"/>
              <a:gd name="connsiteY7" fmla="*/ 5268722 h 5396792"/>
              <a:gd name="connsiteX0" fmla="*/ 1578899 w 6627440"/>
              <a:gd name="connsiteY0" fmla="*/ 5268722 h 5396792"/>
              <a:gd name="connsiteX1" fmla="*/ 6110847 w 6627440"/>
              <a:gd name="connsiteY1" fmla="*/ 4326482 h 5396792"/>
              <a:gd name="connsiteX2" fmla="*/ 6193367 w 6627440"/>
              <a:gd name="connsiteY2" fmla="*/ 1357972 h 5396792"/>
              <a:gd name="connsiteX3" fmla="*/ 3551568 w 6627440"/>
              <a:gd name="connsiteY3" fmla="*/ 65871 h 5396792"/>
              <a:gd name="connsiteX4" fmla="*/ 1138195 w 6627440"/>
              <a:gd name="connsiteY4" fmla="*/ 428306 h 5396792"/>
              <a:gd name="connsiteX5" fmla="*/ 73933 w 6627440"/>
              <a:gd name="connsiteY5" fmla="*/ 2857314 h 5396792"/>
              <a:gd name="connsiteX6" fmla="*/ 2305628 w 6627440"/>
              <a:gd name="connsiteY6" fmla="*/ 4980318 h 5396792"/>
              <a:gd name="connsiteX7" fmla="*/ 1578899 w 6627440"/>
              <a:gd name="connsiteY7" fmla="*/ 5268722 h 5396792"/>
              <a:gd name="connsiteX0" fmla="*/ 1578899 w 6627440"/>
              <a:gd name="connsiteY0" fmla="*/ 5268722 h 5362841"/>
              <a:gd name="connsiteX1" fmla="*/ 6110847 w 6627440"/>
              <a:gd name="connsiteY1" fmla="*/ 4326482 h 5362841"/>
              <a:gd name="connsiteX2" fmla="*/ 6193367 w 6627440"/>
              <a:gd name="connsiteY2" fmla="*/ 1357972 h 5362841"/>
              <a:gd name="connsiteX3" fmla="*/ 3551568 w 6627440"/>
              <a:gd name="connsiteY3" fmla="*/ 65871 h 5362841"/>
              <a:gd name="connsiteX4" fmla="*/ 1138195 w 6627440"/>
              <a:gd name="connsiteY4" fmla="*/ 428306 h 5362841"/>
              <a:gd name="connsiteX5" fmla="*/ 73933 w 6627440"/>
              <a:gd name="connsiteY5" fmla="*/ 2857314 h 5362841"/>
              <a:gd name="connsiteX6" fmla="*/ 2305628 w 6627440"/>
              <a:gd name="connsiteY6" fmla="*/ 4980318 h 5362841"/>
              <a:gd name="connsiteX7" fmla="*/ 1578899 w 6627440"/>
              <a:gd name="connsiteY7" fmla="*/ 5268722 h 5362841"/>
              <a:gd name="connsiteX0" fmla="*/ 1578899 w 6627440"/>
              <a:gd name="connsiteY0" fmla="*/ 5268722 h 5400918"/>
              <a:gd name="connsiteX1" fmla="*/ 3326943 w 6627440"/>
              <a:gd name="connsiteY1" fmla="*/ 5334135 h 5400918"/>
              <a:gd name="connsiteX2" fmla="*/ 6110847 w 6627440"/>
              <a:gd name="connsiteY2" fmla="*/ 4326482 h 5400918"/>
              <a:gd name="connsiteX3" fmla="*/ 6193367 w 6627440"/>
              <a:gd name="connsiteY3" fmla="*/ 1357972 h 5400918"/>
              <a:gd name="connsiteX4" fmla="*/ 3551568 w 6627440"/>
              <a:gd name="connsiteY4" fmla="*/ 65871 h 5400918"/>
              <a:gd name="connsiteX5" fmla="*/ 1138195 w 6627440"/>
              <a:gd name="connsiteY5" fmla="*/ 428306 h 5400918"/>
              <a:gd name="connsiteX6" fmla="*/ 73933 w 6627440"/>
              <a:gd name="connsiteY6" fmla="*/ 2857314 h 5400918"/>
              <a:gd name="connsiteX7" fmla="*/ 2305628 w 6627440"/>
              <a:gd name="connsiteY7" fmla="*/ 4980318 h 5400918"/>
              <a:gd name="connsiteX8" fmla="*/ 1578899 w 6627440"/>
              <a:gd name="connsiteY8" fmla="*/ 5268722 h 5400918"/>
              <a:gd name="connsiteX0" fmla="*/ 1578899 w 6627440"/>
              <a:gd name="connsiteY0" fmla="*/ 5268722 h 5401997"/>
              <a:gd name="connsiteX1" fmla="*/ 3326943 w 6627440"/>
              <a:gd name="connsiteY1" fmla="*/ 5334135 h 5401997"/>
              <a:gd name="connsiteX2" fmla="*/ 6110847 w 6627440"/>
              <a:gd name="connsiteY2" fmla="*/ 4326482 h 5401997"/>
              <a:gd name="connsiteX3" fmla="*/ 6193367 w 6627440"/>
              <a:gd name="connsiteY3" fmla="*/ 1357972 h 5401997"/>
              <a:gd name="connsiteX4" fmla="*/ 3551568 w 6627440"/>
              <a:gd name="connsiteY4" fmla="*/ 65871 h 5401997"/>
              <a:gd name="connsiteX5" fmla="*/ 1138195 w 6627440"/>
              <a:gd name="connsiteY5" fmla="*/ 428306 h 5401997"/>
              <a:gd name="connsiteX6" fmla="*/ 73933 w 6627440"/>
              <a:gd name="connsiteY6" fmla="*/ 2857314 h 5401997"/>
              <a:gd name="connsiteX7" fmla="*/ 2305628 w 6627440"/>
              <a:gd name="connsiteY7" fmla="*/ 4980318 h 5401997"/>
              <a:gd name="connsiteX8" fmla="*/ 1578899 w 6627440"/>
              <a:gd name="connsiteY8" fmla="*/ 5268722 h 5401997"/>
              <a:gd name="connsiteX0" fmla="*/ 1544380 w 6627440"/>
              <a:gd name="connsiteY0" fmla="*/ 5252633 h 5398406"/>
              <a:gd name="connsiteX1" fmla="*/ 3326943 w 6627440"/>
              <a:gd name="connsiteY1" fmla="*/ 5334135 h 5398406"/>
              <a:gd name="connsiteX2" fmla="*/ 6110847 w 6627440"/>
              <a:gd name="connsiteY2" fmla="*/ 4326482 h 5398406"/>
              <a:gd name="connsiteX3" fmla="*/ 6193367 w 6627440"/>
              <a:gd name="connsiteY3" fmla="*/ 1357972 h 5398406"/>
              <a:gd name="connsiteX4" fmla="*/ 3551568 w 6627440"/>
              <a:gd name="connsiteY4" fmla="*/ 65871 h 5398406"/>
              <a:gd name="connsiteX5" fmla="*/ 1138195 w 6627440"/>
              <a:gd name="connsiteY5" fmla="*/ 428306 h 5398406"/>
              <a:gd name="connsiteX6" fmla="*/ 73933 w 6627440"/>
              <a:gd name="connsiteY6" fmla="*/ 2857314 h 5398406"/>
              <a:gd name="connsiteX7" fmla="*/ 2305628 w 6627440"/>
              <a:gd name="connsiteY7" fmla="*/ 4980318 h 5398406"/>
              <a:gd name="connsiteX8" fmla="*/ 1544380 w 6627440"/>
              <a:gd name="connsiteY8" fmla="*/ 5252633 h 5398406"/>
              <a:gd name="connsiteX0" fmla="*/ 1544380 w 6627440"/>
              <a:gd name="connsiteY0" fmla="*/ 5252633 h 5397420"/>
              <a:gd name="connsiteX1" fmla="*/ 3326943 w 6627440"/>
              <a:gd name="connsiteY1" fmla="*/ 5334135 h 5397420"/>
              <a:gd name="connsiteX2" fmla="*/ 6110847 w 6627440"/>
              <a:gd name="connsiteY2" fmla="*/ 4326482 h 5397420"/>
              <a:gd name="connsiteX3" fmla="*/ 6193367 w 6627440"/>
              <a:gd name="connsiteY3" fmla="*/ 1357972 h 5397420"/>
              <a:gd name="connsiteX4" fmla="*/ 3551568 w 6627440"/>
              <a:gd name="connsiteY4" fmla="*/ 65871 h 5397420"/>
              <a:gd name="connsiteX5" fmla="*/ 1138195 w 6627440"/>
              <a:gd name="connsiteY5" fmla="*/ 428306 h 5397420"/>
              <a:gd name="connsiteX6" fmla="*/ 73933 w 6627440"/>
              <a:gd name="connsiteY6" fmla="*/ 2857314 h 5397420"/>
              <a:gd name="connsiteX7" fmla="*/ 2305628 w 6627440"/>
              <a:gd name="connsiteY7" fmla="*/ 4980318 h 5397420"/>
              <a:gd name="connsiteX8" fmla="*/ 1544380 w 6627440"/>
              <a:gd name="connsiteY8" fmla="*/ 5252633 h 5397420"/>
              <a:gd name="connsiteX0" fmla="*/ 1544380 w 6627440"/>
              <a:gd name="connsiteY0" fmla="*/ 5252633 h 5397420"/>
              <a:gd name="connsiteX1" fmla="*/ 3326943 w 6627440"/>
              <a:gd name="connsiteY1" fmla="*/ 5334135 h 5397420"/>
              <a:gd name="connsiteX2" fmla="*/ 6110847 w 6627440"/>
              <a:gd name="connsiteY2" fmla="*/ 4326482 h 5397420"/>
              <a:gd name="connsiteX3" fmla="*/ 6193367 w 6627440"/>
              <a:gd name="connsiteY3" fmla="*/ 1357972 h 5397420"/>
              <a:gd name="connsiteX4" fmla="*/ 3551568 w 6627440"/>
              <a:gd name="connsiteY4" fmla="*/ 65871 h 5397420"/>
              <a:gd name="connsiteX5" fmla="*/ 1138195 w 6627440"/>
              <a:gd name="connsiteY5" fmla="*/ 428306 h 5397420"/>
              <a:gd name="connsiteX6" fmla="*/ 73933 w 6627440"/>
              <a:gd name="connsiteY6" fmla="*/ 2857314 h 5397420"/>
              <a:gd name="connsiteX7" fmla="*/ 2305628 w 6627440"/>
              <a:gd name="connsiteY7" fmla="*/ 4980318 h 5397420"/>
              <a:gd name="connsiteX8" fmla="*/ 1544380 w 6627440"/>
              <a:gd name="connsiteY8" fmla="*/ 5252633 h 5397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27440" h="5397420">
                <a:moveTo>
                  <a:pt x="1544380" y="5252633"/>
                </a:moveTo>
                <a:cubicBezTo>
                  <a:pt x="1556207" y="5314022"/>
                  <a:pt x="2571618" y="5491175"/>
                  <a:pt x="3326943" y="5334135"/>
                </a:cubicBezTo>
                <a:cubicBezTo>
                  <a:pt x="4082268" y="5177095"/>
                  <a:pt x="5593072" y="4991595"/>
                  <a:pt x="6110847" y="4326482"/>
                </a:cubicBezTo>
                <a:cubicBezTo>
                  <a:pt x="6940830" y="3391593"/>
                  <a:pt x="6619913" y="2068074"/>
                  <a:pt x="6193367" y="1357972"/>
                </a:cubicBezTo>
                <a:cubicBezTo>
                  <a:pt x="5766821" y="647870"/>
                  <a:pt x="4394097" y="220815"/>
                  <a:pt x="3551568" y="65871"/>
                </a:cubicBezTo>
                <a:cubicBezTo>
                  <a:pt x="2709039" y="-89073"/>
                  <a:pt x="1668865" y="28380"/>
                  <a:pt x="1138195" y="428306"/>
                </a:cubicBezTo>
                <a:cubicBezTo>
                  <a:pt x="607525" y="828232"/>
                  <a:pt x="-258548" y="1960759"/>
                  <a:pt x="73933" y="2857314"/>
                </a:cubicBezTo>
                <a:cubicBezTo>
                  <a:pt x="354612" y="3898352"/>
                  <a:pt x="1151047" y="4601521"/>
                  <a:pt x="2305628" y="4980318"/>
                </a:cubicBezTo>
                <a:cubicBezTo>
                  <a:pt x="2182006" y="5243549"/>
                  <a:pt x="1544380" y="5252633"/>
                  <a:pt x="1544380" y="5252633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35186F-3341-23DE-BB59-2BD571F31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8047" y="1854200"/>
            <a:ext cx="4911106" cy="296998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dirty="0">
                <a:latin typeface="Amasis MT Pro Medium" panose="02040604050005020304" pitchFamily="18" charset="0"/>
              </a:rPr>
              <a:t>Why should we celebrate our differences ???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A5E28B-65AF-960B-B484-AEB72FB82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69152" y="5116946"/>
            <a:ext cx="4313247" cy="105525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Amasis MT Pro Medium" panose="02040604050005020304" pitchFamily="18" charset="0"/>
              </a:rPr>
              <a:t>hands up</a:t>
            </a:r>
            <a:endParaRPr lang="en-US" sz="3200" dirty="0">
              <a:solidFill>
                <a:schemeClr val="tx1"/>
              </a:solidFill>
              <a:latin typeface="Amasis MT Pro Medium" panose="02040604050005020304" pitchFamily="18" charset="0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BA5577D-51A1-410B-A1B4-2D83174D96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363065" y="596901"/>
            <a:ext cx="7207577" cy="5271936"/>
          </a:xfrm>
          <a:custGeom>
            <a:avLst/>
            <a:gdLst>
              <a:gd name="connsiteX0" fmla="*/ 1211353 w 6205126"/>
              <a:gd name="connsiteY0" fmla="*/ 5255358 h 5353967"/>
              <a:gd name="connsiteX1" fmla="*/ 5756648 w 6205126"/>
              <a:gd name="connsiteY1" fmla="*/ 4182489 h 5353967"/>
              <a:gd name="connsiteX2" fmla="*/ 5825821 w 6205126"/>
              <a:gd name="connsiteY2" fmla="*/ 1344608 h 5353967"/>
              <a:gd name="connsiteX3" fmla="*/ 3184022 w 6205126"/>
              <a:gd name="connsiteY3" fmla="*/ 52507 h 5353967"/>
              <a:gd name="connsiteX4" fmla="*/ 0 w 6205126"/>
              <a:gd name="connsiteY4" fmla="*/ 2452064 h 5353967"/>
              <a:gd name="connsiteX5" fmla="*/ 1938082 w 6205126"/>
              <a:gd name="connsiteY5" fmla="*/ 4966954 h 5353967"/>
              <a:gd name="connsiteX6" fmla="*/ 1211353 w 6205126"/>
              <a:gd name="connsiteY6" fmla="*/ 5255358 h 5353967"/>
              <a:gd name="connsiteX0" fmla="*/ 1289411 w 6283185"/>
              <a:gd name="connsiteY0" fmla="*/ 5268722 h 5367331"/>
              <a:gd name="connsiteX1" fmla="*/ 5834706 w 6283185"/>
              <a:gd name="connsiteY1" fmla="*/ 4195853 h 5367331"/>
              <a:gd name="connsiteX2" fmla="*/ 5903879 w 6283185"/>
              <a:gd name="connsiteY2" fmla="*/ 1357972 h 5367331"/>
              <a:gd name="connsiteX3" fmla="*/ 3262080 w 6283185"/>
              <a:gd name="connsiteY3" fmla="*/ 65871 h 5367331"/>
              <a:gd name="connsiteX4" fmla="*/ 848707 w 6283185"/>
              <a:gd name="connsiteY4" fmla="*/ 428306 h 5367331"/>
              <a:gd name="connsiteX5" fmla="*/ 78058 w 6283185"/>
              <a:gd name="connsiteY5" fmla="*/ 2465428 h 5367331"/>
              <a:gd name="connsiteX6" fmla="*/ 2016140 w 6283185"/>
              <a:gd name="connsiteY6" fmla="*/ 4980318 h 5367331"/>
              <a:gd name="connsiteX7" fmla="*/ 1289411 w 6283185"/>
              <a:gd name="connsiteY7" fmla="*/ 5268722 h 5367331"/>
              <a:gd name="connsiteX0" fmla="*/ 1289411 w 6283185"/>
              <a:gd name="connsiteY0" fmla="*/ 5268722 h 5367331"/>
              <a:gd name="connsiteX1" fmla="*/ 5834706 w 6283185"/>
              <a:gd name="connsiteY1" fmla="*/ 4195853 h 5367331"/>
              <a:gd name="connsiteX2" fmla="*/ 5903879 w 6283185"/>
              <a:gd name="connsiteY2" fmla="*/ 1357972 h 5367331"/>
              <a:gd name="connsiteX3" fmla="*/ 3262080 w 6283185"/>
              <a:gd name="connsiteY3" fmla="*/ 65871 h 5367331"/>
              <a:gd name="connsiteX4" fmla="*/ 848707 w 6283185"/>
              <a:gd name="connsiteY4" fmla="*/ 428306 h 5367331"/>
              <a:gd name="connsiteX5" fmla="*/ 78058 w 6283185"/>
              <a:gd name="connsiteY5" fmla="*/ 2465428 h 5367331"/>
              <a:gd name="connsiteX6" fmla="*/ 2016140 w 6283185"/>
              <a:gd name="connsiteY6" fmla="*/ 4980318 h 5367331"/>
              <a:gd name="connsiteX7" fmla="*/ 1289411 w 6283185"/>
              <a:gd name="connsiteY7" fmla="*/ 5268722 h 5367331"/>
              <a:gd name="connsiteX0" fmla="*/ 1436406 w 6430180"/>
              <a:gd name="connsiteY0" fmla="*/ 5268722 h 5367331"/>
              <a:gd name="connsiteX1" fmla="*/ 5981701 w 6430180"/>
              <a:gd name="connsiteY1" fmla="*/ 4195853 h 5367331"/>
              <a:gd name="connsiteX2" fmla="*/ 6050874 w 6430180"/>
              <a:gd name="connsiteY2" fmla="*/ 1357972 h 5367331"/>
              <a:gd name="connsiteX3" fmla="*/ 3409075 w 6430180"/>
              <a:gd name="connsiteY3" fmla="*/ 65871 h 5367331"/>
              <a:gd name="connsiteX4" fmla="*/ 995702 w 6430180"/>
              <a:gd name="connsiteY4" fmla="*/ 428306 h 5367331"/>
              <a:gd name="connsiteX5" fmla="*/ 64901 w 6430180"/>
              <a:gd name="connsiteY5" fmla="*/ 2479942 h 5367331"/>
              <a:gd name="connsiteX6" fmla="*/ 2163135 w 6430180"/>
              <a:gd name="connsiteY6" fmla="*/ 4980318 h 5367331"/>
              <a:gd name="connsiteX7" fmla="*/ 1436406 w 6430180"/>
              <a:gd name="connsiteY7" fmla="*/ 5268722 h 5367331"/>
              <a:gd name="connsiteX0" fmla="*/ 1436406 w 6430180"/>
              <a:gd name="connsiteY0" fmla="*/ 5268722 h 5367331"/>
              <a:gd name="connsiteX1" fmla="*/ 5981701 w 6430180"/>
              <a:gd name="connsiteY1" fmla="*/ 4195853 h 5367331"/>
              <a:gd name="connsiteX2" fmla="*/ 6050874 w 6430180"/>
              <a:gd name="connsiteY2" fmla="*/ 1357972 h 5367331"/>
              <a:gd name="connsiteX3" fmla="*/ 3409075 w 6430180"/>
              <a:gd name="connsiteY3" fmla="*/ 65871 h 5367331"/>
              <a:gd name="connsiteX4" fmla="*/ 995702 w 6430180"/>
              <a:gd name="connsiteY4" fmla="*/ 428306 h 5367331"/>
              <a:gd name="connsiteX5" fmla="*/ 64901 w 6430180"/>
              <a:gd name="connsiteY5" fmla="*/ 2479942 h 5367331"/>
              <a:gd name="connsiteX6" fmla="*/ 2163135 w 6430180"/>
              <a:gd name="connsiteY6" fmla="*/ 4980318 h 5367331"/>
              <a:gd name="connsiteX7" fmla="*/ 1436406 w 6430180"/>
              <a:gd name="connsiteY7" fmla="*/ 5268722 h 5367331"/>
              <a:gd name="connsiteX0" fmla="*/ 1411608 w 6405382"/>
              <a:gd name="connsiteY0" fmla="*/ 5268722 h 5367331"/>
              <a:gd name="connsiteX1" fmla="*/ 5956903 w 6405382"/>
              <a:gd name="connsiteY1" fmla="*/ 4195853 h 5367331"/>
              <a:gd name="connsiteX2" fmla="*/ 6026076 w 6405382"/>
              <a:gd name="connsiteY2" fmla="*/ 1357972 h 5367331"/>
              <a:gd name="connsiteX3" fmla="*/ 3384277 w 6405382"/>
              <a:gd name="connsiteY3" fmla="*/ 65871 h 5367331"/>
              <a:gd name="connsiteX4" fmla="*/ 970904 w 6405382"/>
              <a:gd name="connsiteY4" fmla="*/ 428306 h 5367331"/>
              <a:gd name="connsiteX5" fmla="*/ 66795 w 6405382"/>
              <a:gd name="connsiteY5" fmla="*/ 2755714 h 5367331"/>
              <a:gd name="connsiteX6" fmla="*/ 2138337 w 6405382"/>
              <a:gd name="connsiteY6" fmla="*/ 4980318 h 5367331"/>
              <a:gd name="connsiteX7" fmla="*/ 1411608 w 6405382"/>
              <a:gd name="connsiteY7" fmla="*/ 5268722 h 5367331"/>
              <a:gd name="connsiteX0" fmla="*/ 1430501 w 6424275"/>
              <a:gd name="connsiteY0" fmla="*/ 5268722 h 5367331"/>
              <a:gd name="connsiteX1" fmla="*/ 5975796 w 6424275"/>
              <a:gd name="connsiteY1" fmla="*/ 4195853 h 5367331"/>
              <a:gd name="connsiteX2" fmla="*/ 6044969 w 6424275"/>
              <a:gd name="connsiteY2" fmla="*/ 1357972 h 5367331"/>
              <a:gd name="connsiteX3" fmla="*/ 3403170 w 6424275"/>
              <a:gd name="connsiteY3" fmla="*/ 65871 h 5367331"/>
              <a:gd name="connsiteX4" fmla="*/ 989797 w 6424275"/>
              <a:gd name="connsiteY4" fmla="*/ 428306 h 5367331"/>
              <a:gd name="connsiteX5" fmla="*/ 85688 w 6424275"/>
              <a:gd name="connsiteY5" fmla="*/ 2755714 h 5367331"/>
              <a:gd name="connsiteX6" fmla="*/ 2157230 w 6424275"/>
              <a:gd name="connsiteY6" fmla="*/ 4980318 h 5367331"/>
              <a:gd name="connsiteX7" fmla="*/ 1430501 w 6424275"/>
              <a:gd name="connsiteY7" fmla="*/ 5268722 h 5367331"/>
              <a:gd name="connsiteX0" fmla="*/ 1578899 w 6572673"/>
              <a:gd name="connsiteY0" fmla="*/ 5268722 h 5367331"/>
              <a:gd name="connsiteX1" fmla="*/ 6124194 w 6572673"/>
              <a:gd name="connsiteY1" fmla="*/ 4195853 h 5367331"/>
              <a:gd name="connsiteX2" fmla="*/ 6193367 w 6572673"/>
              <a:gd name="connsiteY2" fmla="*/ 1357972 h 5367331"/>
              <a:gd name="connsiteX3" fmla="*/ 3551568 w 6572673"/>
              <a:gd name="connsiteY3" fmla="*/ 65871 h 5367331"/>
              <a:gd name="connsiteX4" fmla="*/ 1138195 w 6572673"/>
              <a:gd name="connsiteY4" fmla="*/ 428306 h 5367331"/>
              <a:gd name="connsiteX5" fmla="*/ 73933 w 6572673"/>
              <a:gd name="connsiteY5" fmla="*/ 2857314 h 5367331"/>
              <a:gd name="connsiteX6" fmla="*/ 2305628 w 6572673"/>
              <a:gd name="connsiteY6" fmla="*/ 4980318 h 5367331"/>
              <a:gd name="connsiteX7" fmla="*/ 1578899 w 6572673"/>
              <a:gd name="connsiteY7" fmla="*/ 5268722 h 5367331"/>
              <a:gd name="connsiteX0" fmla="*/ 1578899 w 6437841"/>
              <a:gd name="connsiteY0" fmla="*/ 5268722 h 5396792"/>
              <a:gd name="connsiteX1" fmla="*/ 6110847 w 6437841"/>
              <a:gd name="connsiteY1" fmla="*/ 4326482 h 5396792"/>
              <a:gd name="connsiteX2" fmla="*/ 6193367 w 6437841"/>
              <a:gd name="connsiteY2" fmla="*/ 1357972 h 5396792"/>
              <a:gd name="connsiteX3" fmla="*/ 3551568 w 6437841"/>
              <a:gd name="connsiteY3" fmla="*/ 65871 h 5396792"/>
              <a:gd name="connsiteX4" fmla="*/ 1138195 w 6437841"/>
              <a:gd name="connsiteY4" fmla="*/ 428306 h 5396792"/>
              <a:gd name="connsiteX5" fmla="*/ 73933 w 6437841"/>
              <a:gd name="connsiteY5" fmla="*/ 2857314 h 5396792"/>
              <a:gd name="connsiteX6" fmla="*/ 2305628 w 6437841"/>
              <a:gd name="connsiteY6" fmla="*/ 4980318 h 5396792"/>
              <a:gd name="connsiteX7" fmla="*/ 1578899 w 6437841"/>
              <a:gd name="connsiteY7" fmla="*/ 5268722 h 5396792"/>
              <a:gd name="connsiteX0" fmla="*/ 1578899 w 6568956"/>
              <a:gd name="connsiteY0" fmla="*/ 5268722 h 5396792"/>
              <a:gd name="connsiteX1" fmla="*/ 6110847 w 6568956"/>
              <a:gd name="connsiteY1" fmla="*/ 4326482 h 5396792"/>
              <a:gd name="connsiteX2" fmla="*/ 6193367 w 6568956"/>
              <a:gd name="connsiteY2" fmla="*/ 1357972 h 5396792"/>
              <a:gd name="connsiteX3" fmla="*/ 3551568 w 6568956"/>
              <a:gd name="connsiteY3" fmla="*/ 65871 h 5396792"/>
              <a:gd name="connsiteX4" fmla="*/ 1138195 w 6568956"/>
              <a:gd name="connsiteY4" fmla="*/ 428306 h 5396792"/>
              <a:gd name="connsiteX5" fmla="*/ 73933 w 6568956"/>
              <a:gd name="connsiteY5" fmla="*/ 2857314 h 5396792"/>
              <a:gd name="connsiteX6" fmla="*/ 2305628 w 6568956"/>
              <a:gd name="connsiteY6" fmla="*/ 4980318 h 5396792"/>
              <a:gd name="connsiteX7" fmla="*/ 1578899 w 6568956"/>
              <a:gd name="connsiteY7" fmla="*/ 5268722 h 5396792"/>
              <a:gd name="connsiteX0" fmla="*/ 1578899 w 6627440"/>
              <a:gd name="connsiteY0" fmla="*/ 5268722 h 5396792"/>
              <a:gd name="connsiteX1" fmla="*/ 6110847 w 6627440"/>
              <a:gd name="connsiteY1" fmla="*/ 4326482 h 5396792"/>
              <a:gd name="connsiteX2" fmla="*/ 6193367 w 6627440"/>
              <a:gd name="connsiteY2" fmla="*/ 1357972 h 5396792"/>
              <a:gd name="connsiteX3" fmla="*/ 3551568 w 6627440"/>
              <a:gd name="connsiteY3" fmla="*/ 65871 h 5396792"/>
              <a:gd name="connsiteX4" fmla="*/ 1138195 w 6627440"/>
              <a:gd name="connsiteY4" fmla="*/ 428306 h 5396792"/>
              <a:gd name="connsiteX5" fmla="*/ 73933 w 6627440"/>
              <a:gd name="connsiteY5" fmla="*/ 2857314 h 5396792"/>
              <a:gd name="connsiteX6" fmla="*/ 2305628 w 6627440"/>
              <a:gd name="connsiteY6" fmla="*/ 4980318 h 5396792"/>
              <a:gd name="connsiteX7" fmla="*/ 1578899 w 6627440"/>
              <a:gd name="connsiteY7" fmla="*/ 5268722 h 5396792"/>
              <a:gd name="connsiteX0" fmla="*/ 1578899 w 6627440"/>
              <a:gd name="connsiteY0" fmla="*/ 5268722 h 5362841"/>
              <a:gd name="connsiteX1" fmla="*/ 6110847 w 6627440"/>
              <a:gd name="connsiteY1" fmla="*/ 4326482 h 5362841"/>
              <a:gd name="connsiteX2" fmla="*/ 6193367 w 6627440"/>
              <a:gd name="connsiteY2" fmla="*/ 1357972 h 5362841"/>
              <a:gd name="connsiteX3" fmla="*/ 3551568 w 6627440"/>
              <a:gd name="connsiteY3" fmla="*/ 65871 h 5362841"/>
              <a:gd name="connsiteX4" fmla="*/ 1138195 w 6627440"/>
              <a:gd name="connsiteY4" fmla="*/ 428306 h 5362841"/>
              <a:gd name="connsiteX5" fmla="*/ 73933 w 6627440"/>
              <a:gd name="connsiteY5" fmla="*/ 2857314 h 5362841"/>
              <a:gd name="connsiteX6" fmla="*/ 2305628 w 6627440"/>
              <a:gd name="connsiteY6" fmla="*/ 4980318 h 5362841"/>
              <a:gd name="connsiteX7" fmla="*/ 1578899 w 6627440"/>
              <a:gd name="connsiteY7" fmla="*/ 5268722 h 5362841"/>
              <a:gd name="connsiteX0" fmla="*/ 1578899 w 6627440"/>
              <a:gd name="connsiteY0" fmla="*/ 5268722 h 5400918"/>
              <a:gd name="connsiteX1" fmla="*/ 3326943 w 6627440"/>
              <a:gd name="connsiteY1" fmla="*/ 5334135 h 5400918"/>
              <a:gd name="connsiteX2" fmla="*/ 6110847 w 6627440"/>
              <a:gd name="connsiteY2" fmla="*/ 4326482 h 5400918"/>
              <a:gd name="connsiteX3" fmla="*/ 6193367 w 6627440"/>
              <a:gd name="connsiteY3" fmla="*/ 1357972 h 5400918"/>
              <a:gd name="connsiteX4" fmla="*/ 3551568 w 6627440"/>
              <a:gd name="connsiteY4" fmla="*/ 65871 h 5400918"/>
              <a:gd name="connsiteX5" fmla="*/ 1138195 w 6627440"/>
              <a:gd name="connsiteY5" fmla="*/ 428306 h 5400918"/>
              <a:gd name="connsiteX6" fmla="*/ 73933 w 6627440"/>
              <a:gd name="connsiteY6" fmla="*/ 2857314 h 5400918"/>
              <a:gd name="connsiteX7" fmla="*/ 2305628 w 6627440"/>
              <a:gd name="connsiteY7" fmla="*/ 4980318 h 5400918"/>
              <a:gd name="connsiteX8" fmla="*/ 1578899 w 6627440"/>
              <a:gd name="connsiteY8" fmla="*/ 5268722 h 5400918"/>
              <a:gd name="connsiteX0" fmla="*/ 1578899 w 6627440"/>
              <a:gd name="connsiteY0" fmla="*/ 5268722 h 5401997"/>
              <a:gd name="connsiteX1" fmla="*/ 3326943 w 6627440"/>
              <a:gd name="connsiteY1" fmla="*/ 5334135 h 5401997"/>
              <a:gd name="connsiteX2" fmla="*/ 6110847 w 6627440"/>
              <a:gd name="connsiteY2" fmla="*/ 4326482 h 5401997"/>
              <a:gd name="connsiteX3" fmla="*/ 6193367 w 6627440"/>
              <a:gd name="connsiteY3" fmla="*/ 1357972 h 5401997"/>
              <a:gd name="connsiteX4" fmla="*/ 3551568 w 6627440"/>
              <a:gd name="connsiteY4" fmla="*/ 65871 h 5401997"/>
              <a:gd name="connsiteX5" fmla="*/ 1138195 w 6627440"/>
              <a:gd name="connsiteY5" fmla="*/ 428306 h 5401997"/>
              <a:gd name="connsiteX6" fmla="*/ 73933 w 6627440"/>
              <a:gd name="connsiteY6" fmla="*/ 2857314 h 5401997"/>
              <a:gd name="connsiteX7" fmla="*/ 2305628 w 6627440"/>
              <a:gd name="connsiteY7" fmla="*/ 4980318 h 5401997"/>
              <a:gd name="connsiteX8" fmla="*/ 1578899 w 6627440"/>
              <a:gd name="connsiteY8" fmla="*/ 5268722 h 5401997"/>
              <a:gd name="connsiteX0" fmla="*/ 1544380 w 6627440"/>
              <a:gd name="connsiteY0" fmla="*/ 5252633 h 5398406"/>
              <a:gd name="connsiteX1" fmla="*/ 3326943 w 6627440"/>
              <a:gd name="connsiteY1" fmla="*/ 5334135 h 5398406"/>
              <a:gd name="connsiteX2" fmla="*/ 6110847 w 6627440"/>
              <a:gd name="connsiteY2" fmla="*/ 4326482 h 5398406"/>
              <a:gd name="connsiteX3" fmla="*/ 6193367 w 6627440"/>
              <a:gd name="connsiteY3" fmla="*/ 1357972 h 5398406"/>
              <a:gd name="connsiteX4" fmla="*/ 3551568 w 6627440"/>
              <a:gd name="connsiteY4" fmla="*/ 65871 h 5398406"/>
              <a:gd name="connsiteX5" fmla="*/ 1138195 w 6627440"/>
              <a:gd name="connsiteY5" fmla="*/ 428306 h 5398406"/>
              <a:gd name="connsiteX6" fmla="*/ 73933 w 6627440"/>
              <a:gd name="connsiteY6" fmla="*/ 2857314 h 5398406"/>
              <a:gd name="connsiteX7" fmla="*/ 2305628 w 6627440"/>
              <a:gd name="connsiteY7" fmla="*/ 4980318 h 5398406"/>
              <a:gd name="connsiteX8" fmla="*/ 1544380 w 6627440"/>
              <a:gd name="connsiteY8" fmla="*/ 5252633 h 5398406"/>
              <a:gd name="connsiteX0" fmla="*/ 1544380 w 6627440"/>
              <a:gd name="connsiteY0" fmla="*/ 5252633 h 5397420"/>
              <a:gd name="connsiteX1" fmla="*/ 3326943 w 6627440"/>
              <a:gd name="connsiteY1" fmla="*/ 5334135 h 5397420"/>
              <a:gd name="connsiteX2" fmla="*/ 6110847 w 6627440"/>
              <a:gd name="connsiteY2" fmla="*/ 4326482 h 5397420"/>
              <a:gd name="connsiteX3" fmla="*/ 6193367 w 6627440"/>
              <a:gd name="connsiteY3" fmla="*/ 1357972 h 5397420"/>
              <a:gd name="connsiteX4" fmla="*/ 3551568 w 6627440"/>
              <a:gd name="connsiteY4" fmla="*/ 65871 h 5397420"/>
              <a:gd name="connsiteX5" fmla="*/ 1138195 w 6627440"/>
              <a:gd name="connsiteY5" fmla="*/ 428306 h 5397420"/>
              <a:gd name="connsiteX6" fmla="*/ 73933 w 6627440"/>
              <a:gd name="connsiteY6" fmla="*/ 2857314 h 5397420"/>
              <a:gd name="connsiteX7" fmla="*/ 2305628 w 6627440"/>
              <a:gd name="connsiteY7" fmla="*/ 4980318 h 5397420"/>
              <a:gd name="connsiteX8" fmla="*/ 1544380 w 6627440"/>
              <a:gd name="connsiteY8" fmla="*/ 5252633 h 5397420"/>
              <a:gd name="connsiteX0" fmla="*/ 1544380 w 6627440"/>
              <a:gd name="connsiteY0" fmla="*/ 5252633 h 5397420"/>
              <a:gd name="connsiteX1" fmla="*/ 3326943 w 6627440"/>
              <a:gd name="connsiteY1" fmla="*/ 5334135 h 5397420"/>
              <a:gd name="connsiteX2" fmla="*/ 6110847 w 6627440"/>
              <a:gd name="connsiteY2" fmla="*/ 4326482 h 5397420"/>
              <a:gd name="connsiteX3" fmla="*/ 6193367 w 6627440"/>
              <a:gd name="connsiteY3" fmla="*/ 1357972 h 5397420"/>
              <a:gd name="connsiteX4" fmla="*/ 3551568 w 6627440"/>
              <a:gd name="connsiteY4" fmla="*/ 65871 h 5397420"/>
              <a:gd name="connsiteX5" fmla="*/ 1138195 w 6627440"/>
              <a:gd name="connsiteY5" fmla="*/ 428306 h 5397420"/>
              <a:gd name="connsiteX6" fmla="*/ 73933 w 6627440"/>
              <a:gd name="connsiteY6" fmla="*/ 2857314 h 5397420"/>
              <a:gd name="connsiteX7" fmla="*/ 2305628 w 6627440"/>
              <a:gd name="connsiteY7" fmla="*/ 4980318 h 5397420"/>
              <a:gd name="connsiteX8" fmla="*/ 1544380 w 6627440"/>
              <a:gd name="connsiteY8" fmla="*/ 5252633 h 5397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27440" h="5397420">
                <a:moveTo>
                  <a:pt x="1544380" y="5252633"/>
                </a:moveTo>
                <a:cubicBezTo>
                  <a:pt x="1556207" y="5314022"/>
                  <a:pt x="2571618" y="5491175"/>
                  <a:pt x="3326943" y="5334135"/>
                </a:cubicBezTo>
                <a:cubicBezTo>
                  <a:pt x="4082268" y="5177095"/>
                  <a:pt x="5593072" y="4991595"/>
                  <a:pt x="6110847" y="4326482"/>
                </a:cubicBezTo>
                <a:cubicBezTo>
                  <a:pt x="6940830" y="3391593"/>
                  <a:pt x="6619913" y="2068074"/>
                  <a:pt x="6193367" y="1357972"/>
                </a:cubicBezTo>
                <a:cubicBezTo>
                  <a:pt x="5766821" y="647870"/>
                  <a:pt x="4394097" y="220815"/>
                  <a:pt x="3551568" y="65871"/>
                </a:cubicBezTo>
                <a:cubicBezTo>
                  <a:pt x="2709039" y="-89073"/>
                  <a:pt x="1668865" y="28380"/>
                  <a:pt x="1138195" y="428306"/>
                </a:cubicBezTo>
                <a:cubicBezTo>
                  <a:pt x="607525" y="828232"/>
                  <a:pt x="-258548" y="1960759"/>
                  <a:pt x="73933" y="2857314"/>
                </a:cubicBezTo>
                <a:cubicBezTo>
                  <a:pt x="354612" y="3898352"/>
                  <a:pt x="1151047" y="4601521"/>
                  <a:pt x="2305628" y="4980318"/>
                </a:cubicBezTo>
                <a:cubicBezTo>
                  <a:pt x="2182006" y="5243549"/>
                  <a:pt x="1544380" y="5252633"/>
                  <a:pt x="1544380" y="5252633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1DDDAD7-91F6-4B79-5C67-C5F19C141711}"/>
                  </a:ext>
                </a:extLst>
              </p14:cNvPr>
              <p14:cNvContentPartPr/>
              <p14:nvPr/>
            </p14:nvContentPartPr>
            <p14:xfrm>
              <a:off x="11260998" y="48543"/>
              <a:ext cx="705727" cy="637257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1DDDAD7-91F6-4B79-5C67-C5F19C14171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251996" y="39542"/>
                <a:ext cx="723370" cy="65489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11878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6A35EAA-ED80-4FF1-942C-82B1D483AF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977627" y="481134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415F49B-3CBC-46CF-AFB5-988852D047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1010574" y="456230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0940C6F-9A54-410C-9BCD-203E8D97FB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646C6CE-72A6-48A2-BAA1-A9BD9AE029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121080" y="0"/>
            <a:ext cx="7070920" cy="6858000"/>
          </a:xfrm>
          <a:custGeom>
            <a:avLst/>
            <a:gdLst>
              <a:gd name="connsiteX0" fmla="*/ 7430701 w 7551955"/>
              <a:gd name="connsiteY0" fmla="*/ 6858000 h 6858000"/>
              <a:gd name="connsiteX1" fmla="*/ 0 w 7551955"/>
              <a:gd name="connsiteY1" fmla="*/ 6858000 h 6858000"/>
              <a:gd name="connsiteX2" fmla="*/ 0 w 7551955"/>
              <a:gd name="connsiteY2" fmla="*/ 0 h 6858000"/>
              <a:gd name="connsiteX3" fmla="*/ 7505795 w 7551955"/>
              <a:gd name="connsiteY3" fmla="*/ 0 h 6858000"/>
              <a:gd name="connsiteX4" fmla="*/ 7520785 w 7551955"/>
              <a:gd name="connsiteY4" fmla="*/ 379063 h 6858000"/>
              <a:gd name="connsiteX5" fmla="*/ 7433327 w 7551955"/>
              <a:gd name="connsiteY5" fmla="*/ 680364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51955" h="6858000">
                <a:moveTo>
                  <a:pt x="7430701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7505795" y="0"/>
                </a:lnTo>
                <a:lnTo>
                  <a:pt x="7520785" y="379063"/>
                </a:lnTo>
                <a:cubicBezTo>
                  <a:pt x="7596581" y="2601669"/>
                  <a:pt x="7521128" y="5461844"/>
                  <a:pt x="7433327" y="6803646"/>
                </a:cubicBezTo>
                <a:close/>
              </a:path>
            </a:pathLst>
          </a:custGeom>
          <a:solidFill>
            <a:srgbClr val="FFFFF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6AFF5CE-B67C-4572-A244-872A4D90EB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1286044">
            <a:off x="791907" y="958118"/>
            <a:ext cx="4266483" cy="3813636"/>
          </a:xfrm>
          <a:custGeom>
            <a:avLst/>
            <a:gdLst>
              <a:gd name="connsiteX0" fmla="*/ -39 w 914430"/>
              <a:gd name="connsiteY0" fmla="*/ 747812 h 753584"/>
              <a:gd name="connsiteX1" fmla="*/ 400011 w 914430"/>
              <a:gd name="connsiteY1" fmla="*/ 737144 h 753584"/>
              <a:gd name="connsiteX2" fmla="*/ 891787 w 914430"/>
              <a:gd name="connsiteY2" fmla="*/ 487303 h 753584"/>
              <a:gd name="connsiteX3" fmla="*/ 665854 w 914430"/>
              <a:gd name="connsiteY3" fmla="*/ 3528 h 753584"/>
              <a:gd name="connsiteX4" fmla="*/ 136835 w 914430"/>
              <a:gd name="connsiteY4" fmla="*/ 319854 h 753584"/>
              <a:gd name="connsiteX5" fmla="*/ 134168 w 914430"/>
              <a:gd name="connsiteY5" fmla="*/ 630845 h 753584"/>
              <a:gd name="connsiteX6" fmla="*/ -39 w 914430"/>
              <a:gd name="connsiteY6" fmla="*/ 747812 h 753584"/>
              <a:gd name="connsiteX0" fmla="*/ 0 w 855235"/>
              <a:gd name="connsiteY0" fmla="*/ 741453 h 759943"/>
              <a:gd name="connsiteX1" fmla="*/ 340855 w 855235"/>
              <a:gd name="connsiteY1" fmla="*/ 737153 h 759943"/>
              <a:gd name="connsiteX2" fmla="*/ 832631 w 855235"/>
              <a:gd name="connsiteY2" fmla="*/ 487312 h 759943"/>
              <a:gd name="connsiteX3" fmla="*/ 606698 w 855235"/>
              <a:gd name="connsiteY3" fmla="*/ 3537 h 759943"/>
              <a:gd name="connsiteX4" fmla="*/ 77679 w 855235"/>
              <a:gd name="connsiteY4" fmla="*/ 319863 h 759943"/>
              <a:gd name="connsiteX5" fmla="*/ 75012 w 855235"/>
              <a:gd name="connsiteY5" fmla="*/ 630854 h 759943"/>
              <a:gd name="connsiteX6" fmla="*/ 0 w 855235"/>
              <a:gd name="connsiteY6" fmla="*/ 741453 h 759943"/>
              <a:gd name="connsiteX0" fmla="*/ 0 w 850882"/>
              <a:gd name="connsiteY0" fmla="*/ 741453 h 766485"/>
              <a:gd name="connsiteX1" fmla="*/ 348748 w 850882"/>
              <a:gd name="connsiteY1" fmla="*/ 746704 h 766485"/>
              <a:gd name="connsiteX2" fmla="*/ 832631 w 850882"/>
              <a:gd name="connsiteY2" fmla="*/ 487312 h 766485"/>
              <a:gd name="connsiteX3" fmla="*/ 606698 w 850882"/>
              <a:gd name="connsiteY3" fmla="*/ 3537 h 766485"/>
              <a:gd name="connsiteX4" fmla="*/ 77679 w 850882"/>
              <a:gd name="connsiteY4" fmla="*/ 319863 h 766485"/>
              <a:gd name="connsiteX5" fmla="*/ 75012 w 850882"/>
              <a:gd name="connsiteY5" fmla="*/ 630854 h 766485"/>
              <a:gd name="connsiteX6" fmla="*/ 0 w 850882"/>
              <a:gd name="connsiteY6" fmla="*/ 741453 h 766485"/>
              <a:gd name="connsiteX0" fmla="*/ 0 w 850882"/>
              <a:gd name="connsiteY0" fmla="*/ 741453 h 764365"/>
              <a:gd name="connsiteX1" fmla="*/ 348748 w 850882"/>
              <a:gd name="connsiteY1" fmla="*/ 746704 h 764365"/>
              <a:gd name="connsiteX2" fmla="*/ 832631 w 850882"/>
              <a:gd name="connsiteY2" fmla="*/ 487312 h 764365"/>
              <a:gd name="connsiteX3" fmla="*/ 606698 w 850882"/>
              <a:gd name="connsiteY3" fmla="*/ 3537 h 764365"/>
              <a:gd name="connsiteX4" fmla="*/ 77679 w 850882"/>
              <a:gd name="connsiteY4" fmla="*/ 319863 h 764365"/>
              <a:gd name="connsiteX5" fmla="*/ 75012 w 850882"/>
              <a:gd name="connsiteY5" fmla="*/ 630854 h 764365"/>
              <a:gd name="connsiteX6" fmla="*/ 0 w 850882"/>
              <a:gd name="connsiteY6" fmla="*/ 741453 h 764365"/>
              <a:gd name="connsiteX0" fmla="*/ 0 w 832466"/>
              <a:gd name="connsiteY0" fmla="*/ 731902 h 763437"/>
              <a:gd name="connsiteX1" fmla="*/ 330332 w 832466"/>
              <a:gd name="connsiteY1" fmla="*/ 746704 h 763437"/>
              <a:gd name="connsiteX2" fmla="*/ 814215 w 832466"/>
              <a:gd name="connsiteY2" fmla="*/ 487312 h 763437"/>
              <a:gd name="connsiteX3" fmla="*/ 588282 w 832466"/>
              <a:gd name="connsiteY3" fmla="*/ 3537 h 763437"/>
              <a:gd name="connsiteX4" fmla="*/ 59263 w 832466"/>
              <a:gd name="connsiteY4" fmla="*/ 319863 h 763437"/>
              <a:gd name="connsiteX5" fmla="*/ 56596 w 832466"/>
              <a:gd name="connsiteY5" fmla="*/ 630854 h 763437"/>
              <a:gd name="connsiteX6" fmla="*/ 0 w 832466"/>
              <a:gd name="connsiteY6" fmla="*/ 731902 h 763437"/>
              <a:gd name="connsiteX0" fmla="*/ 0 w 831373"/>
              <a:gd name="connsiteY0" fmla="*/ 731902 h 763086"/>
              <a:gd name="connsiteX1" fmla="*/ 330332 w 831373"/>
              <a:gd name="connsiteY1" fmla="*/ 746704 h 763086"/>
              <a:gd name="connsiteX2" fmla="*/ 812900 w 831373"/>
              <a:gd name="connsiteY2" fmla="*/ 492088 h 763086"/>
              <a:gd name="connsiteX3" fmla="*/ 588282 w 831373"/>
              <a:gd name="connsiteY3" fmla="*/ 3537 h 763086"/>
              <a:gd name="connsiteX4" fmla="*/ 59263 w 831373"/>
              <a:gd name="connsiteY4" fmla="*/ 319863 h 763086"/>
              <a:gd name="connsiteX5" fmla="*/ 56596 w 831373"/>
              <a:gd name="connsiteY5" fmla="*/ 630854 h 763086"/>
              <a:gd name="connsiteX6" fmla="*/ 0 w 831373"/>
              <a:gd name="connsiteY6" fmla="*/ 731902 h 763086"/>
              <a:gd name="connsiteX0" fmla="*/ 0 w 830248"/>
              <a:gd name="connsiteY0" fmla="*/ 731902 h 763086"/>
              <a:gd name="connsiteX1" fmla="*/ 330332 w 830248"/>
              <a:gd name="connsiteY1" fmla="*/ 746704 h 763086"/>
              <a:gd name="connsiteX2" fmla="*/ 812900 w 830248"/>
              <a:gd name="connsiteY2" fmla="*/ 492088 h 763086"/>
              <a:gd name="connsiteX3" fmla="*/ 588282 w 830248"/>
              <a:gd name="connsiteY3" fmla="*/ 3537 h 763086"/>
              <a:gd name="connsiteX4" fmla="*/ 59263 w 830248"/>
              <a:gd name="connsiteY4" fmla="*/ 319863 h 763086"/>
              <a:gd name="connsiteX5" fmla="*/ 56596 w 830248"/>
              <a:gd name="connsiteY5" fmla="*/ 630854 h 763086"/>
              <a:gd name="connsiteX6" fmla="*/ 0 w 830248"/>
              <a:gd name="connsiteY6" fmla="*/ 731902 h 763086"/>
              <a:gd name="connsiteX0" fmla="*/ 0 w 828752"/>
              <a:gd name="connsiteY0" fmla="*/ 731902 h 769484"/>
              <a:gd name="connsiteX1" fmla="*/ 367164 w 828752"/>
              <a:gd name="connsiteY1" fmla="*/ 754664 h 769484"/>
              <a:gd name="connsiteX2" fmla="*/ 812900 w 828752"/>
              <a:gd name="connsiteY2" fmla="*/ 492088 h 769484"/>
              <a:gd name="connsiteX3" fmla="*/ 588282 w 828752"/>
              <a:gd name="connsiteY3" fmla="*/ 3537 h 769484"/>
              <a:gd name="connsiteX4" fmla="*/ 59263 w 828752"/>
              <a:gd name="connsiteY4" fmla="*/ 319863 h 769484"/>
              <a:gd name="connsiteX5" fmla="*/ 56596 w 828752"/>
              <a:gd name="connsiteY5" fmla="*/ 630854 h 769484"/>
              <a:gd name="connsiteX6" fmla="*/ 0 w 828752"/>
              <a:gd name="connsiteY6" fmla="*/ 731902 h 769484"/>
              <a:gd name="connsiteX0" fmla="*/ 0 w 828752"/>
              <a:gd name="connsiteY0" fmla="*/ 731902 h 761354"/>
              <a:gd name="connsiteX1" fmla="*/ 367164 w 828752"/>
              <a:gd name="connsiteY1" fmla="*/ 754664 h 761354"/>
              <a:gd name="connsiteX2" fmla="*/ 812900 w 828752"/>
              <a:gd name="connsiteY2" fmla="*/ 492088 h 761354"/>
              <a:gd name="connsiteX3" fmla="*/ 588282 w 828752"/>
              <a:gd name="connsiteY3" fmla="*/ 3537 h 761354"/>
              <a:gd name="connsiteX4" fmla="*/ 59263 w 828752"/>
              <a:gd name="connsiteY4" fmla="*/ 319863 h 761354"/>
              <a:gd name="connsiteX5" fmla="*/ 56596 w 828752"/>
              <a:gd name="connsiteY5" fmla="*/ 630854 h 761354"/>
              <a:gd name="connsiteX6" fmla="*/ 0 w 828752"/>
              <a:gd name="connsiteY6" fmla="*/ 731902 h 761354"/>
              <a:gd name="connsiteX0" fmla="*/ 0 w 828286"/>
              <a:gd name="connsiteY0" fmla="*/ 731902 h 764135"/>
              <a:gd name="connsiteX1" fmla="*/ 373741 w 828286"/>
              <a:gd name="connsiteY1" fmla="*/ 757848 h 764135"/>
              <a:gd name="connsiteX2" fmla="*/ 812900 w 828286"/>
              <a:gd name="connsiteY2" fmla="*/ 492088 h 764135"/>
              <a:gd name="connsiteX3" fmla="*/ 588282 w 828286"/>
              <a:gd name="connsiteY3" fmla="*/ 3537 h 764135"/>
              <a:gd name="connsiteX4" fmla="*/ 59263 w 828286"/>
              <a:gd name="connsiteY4" fmla="*/ 319863 h 764135"/>
              <a:gd name="connsiteX5" fmla="*/ 56596 w 828286"/>
              <a:gd name="connsiteY5" fmla="*/ 630854 h 764135"/>
              <a:gd name="connsiteX6" fmla="*/ 0 w 828286"/>
              <a:gd name="connsiteY6" fmla="*/ 731902 h 764135"/>
              <a:gd name="connsiteX0" fmla="*/ 0 w 826698"/>
              <a:gd name="connsiteY0" fmla="*/ 684914 h 717147"/>
              <a:gd name="connsiteX1" fmla="*/ 373741 w 826698"/>
              <a:gd name="connsiteY1" fmla="*/ 710860 h 717147"/>
              <a:gd name="connsiteX2" fmla="*/ 812900 w 826698"/>
              <a:gd name="connsiteY2" fmla="*/ 445100 h 717147"/>
              <a:gd name="connsiteX3" fmla="*/ 581207 w 826698"/>
              <a:gd name="connsiteY3" fmla="*/ 14091 h 717147"/>
              <a:gd name="connsiteX4" fmla="*/ 59263 w 826698"/>
              <a:gd name="connsiteY4" fmla="*/ 272875 h 717147"/>
              <a:gd name="connsiteX5" fmla="*/ 56596 w 826698"/>
              <a:gd name="connsiteY5" fmla="*/ 583866 h 717147"/>
              <a:gd name="connsiteX6" fmla="*/ 0 w 826698"/>
              <a:gd name="connsiteY6" fmla="*/ 684914 h 717147"/>
              <a:gd name="connsiteX0" fmla="*/ 0 w 824673"/>
              <a:gd name="connsiteY0" fmla="*/ 684914 h 717147"/>
              <a:gd name="connsiteX1" fmla="*/ 373741 w 824673"/>
              <a:gd name="connsiteY1" fmla="*/ 710860 h 717147"/>
              <a:gd name="connsiteX2" fmla="*/ 812900 w 824673"/>
              <a:gd name="connsiteY2" fmla="*/ 445100 h 717147"/>
              <a:gd name="connsiteX3" fmla="*/ 581207 w 824673"/>
              <a:gd name="connsiteY3" fmla="*/ 14091 h 717147"/>
              <a:gd name="connsiteX4" fmla="*/ 59263 w 824673"/>
              <a:gd name="connsiteY4" fmla="*/ 272875 h 717147"/>
              <a:gd name="connsiteX5" fmla="*/ 56596 w 824673"/>
              <a:gd name="connsiteY5" fmla="*/ 583866 h 717147"/>
              <a:gd name="connsiteX6" fmla="*/ 0 w 824673"/>
              <a:gd name="connsiteY6" fmla="*/ 684914 h 717147"/>
              <a:gd name="connsiteX0" fmla="*/ 0 w 824673"/>
              <a:gd name="connsiteY0" fmla="*/ 674404 h 706637"/>
              <a:gd name="connsiteX1" fmla="*/ 373741 w 824673"/>
              <a:gd name="connsiteY1" fmla="*/ 700350 h 706637"/>
              <a:gd name="connsiteX2" fmla="*/ 812900 w 824673"/>
              <a:gd name="connsiteY2" fmla="*/ 434590 h 706637"/>
              <a:gd name="connsiteX3" fmla="*/ 581207 w 824673"/>
              <a:gd name="connsiteY3" fmla="*/ 3581 h 706637"/>
              <a:gd name="connsiteX4" fmla="*/ 59263 w 824673"/>
              <a:gd name="connsiteY4" fmla="*/ 262365 h 706637"/>
              <a:gd name="connsiteX5" fmla="*/ 56596 w 824673"/>
              <a:gd name="connsiteY5" fmla="*/ 573356 h 706637"/>
              <a:gd name="connsiteX6" fmla="*/ 0 w 824673"/>
              <a:gd name="connsiteY6" fmla="*/ 674404 h 706637"/>
              <a:gd name="connsiteX0" fmla="*/ 0 w 824673"/>
              <a:gd name="connsiteY0" fmla="*/ 674404 h 705498"/>
              <a:gd name="connsiteX1" fmla="*/ 373741 w 824673"/>
              <a:gd name="connsiteY1" fmla="*/ 700350 h 705498"/>
              <a:gd name="connsiteX2" fmla="*/ 812900 w 824673"/>
              <a:gd name="connsiteY2" fmla="*/ 434590 h 705498"/>
              <a:gd name="connsiteX3" fmla="*/ 581207 w 824673"/>
              <a:gd name="connsiteY3" fmla="*/ 3581 h 705498"/>
              <a:gd name="connsiteX4" fmla="*/ 59263 w 824673"/>
              <a:gd name="connsiteY4" fmla="*/ 262365 h 705498"/>
              <a:gd name="connsiteX5" fmla="*/ 56596 w 824673"/>
              <a:gd name="connsiteY5" fmla="*/ 573356 h 705498"/>
              <a:gd name="connsiteX6" fmla="*/ 0 w 824673"/>
              <a:gd name="connsiteY6" fmla="*/ 674404 h 705498"/>
              <a:gd name="connsiteX0" fmla="*/ 0 w 825801"/>
              <a:gd name="connsiteY0" fmla="*/ 674404 h 712003"/>
              <a:gd name="connsiteX1" fmla="*/ 373741 w 825801"/>
              <a:gd name="connsiteY1" fmla="*/ 700350 h 712003"/>
              <a:gd name="connsiteX2" fmla="*/ 814209 w 825801"/>
              <a:gd name="connsiteY2" fmla="*/ 448725 h 712003"/>
              <a:gd name="connsiteX3" fmla="*/ 581207 w 825801"/>
              <a:gd name="connsiteY3" fmla="*/ 3581 h 712003"/>
              <a:gd name="connsiteX4" fmla="*/ 59263 w 825801"/>
              <a:gd name="connsiteY4" fmla="*/ 262365 h 712003"/>
              <a:gd name="connsiteX5" fmla="*/ 56596 w 825801"/>
              <a:gd name="connsiteY5" fmla="*/ 573356 h 712003"/>
              <a:gd name="connsiteX6" fmla="*/ 0 w 825801"/>
              <a:gd name="connsiteY6" fmla="*/ 674404 h 712003"/>
              <a:gd name="connsiteX0" fmla="*/ 0 w 825354"/>
              <a:gd name="connsiteY0" fmla="*/ 674404 h 712003"/>
              <a:gd name="connsiteX1" fmla="*/ 373741 w 825354"/>
              <a:gd name="connsiteY1" fmla="*/ 700350 h 712003"/>
              <a:gd name="connsiteX2" fmla="*/ 814209 w 825354"/>
              <a:gd name="connsiteY2" fmla="*/ 448725 h 712003"/>
              <a:gd name="connsiteX3" fmla="*/ 581207 w 825354"/>
              <a:gd name="connsiteY3" fmla="*/ 3581 h 712003"/>
              <a:gd name="connsiteX4" fmla="*/ 59263 w 825354"/>
              <a:gd name="connsiteY4" fmla="*/ 262365 h 712003"/>
              <a:gd name="connsiteX5" fmla="*/ 56596 w 825354"/>
              <a:gd name="connsiteY5" fmla="*/ 573356 h 712003"/>
              <a:gd name="connsiteX6" fmla="*/ 0 w 825354"/>
              <a:gd name="connsiteY6" fmla="*/ 674404 h 712003"/>
              <a:gd name="connsiteX0" fmla="*/ 0 w 824001"/>
              <a:gd name="connsiteY0" fmla="*/ 674404 h 702198"/>
              <a:gd name="connsiteX1" fmla="*/ 429494 w 824001"/>
              <a:gd name="connsiteY1" fmla="*/ 688873 h 702198"/>
              <a:gd name="connsiteX2" fmla="*/ 814209 w 824001"/>
              <a:gd name="connsiteY2" fmla="*/ 448725 h 702198"/>
              <a:gd name="connsiteX3" fmla="*/ 581207 w 824001"/>
              <a:gd name="connsiteY3" fmla="*/ 3581 h 702198"/>
              <a:gd name="connsiteX4" fmla="*/ 59263 w 824001"/>
              <a:gd name="connsiteY4" fmla="*/ 262365 h 702198"/>
              <a:gd name="connsiteX5" fmla="*/ 56596 w 824001"/>
              <a:gd name="connsiteY5" fmla="*/ 573356 h 702198"/>
              <a:gd name="connsiteX6" fmla="*/ 0 w 824001"/>
              <a:gd name="connsiteY6" fmla="*/ 674404 h 702198"/>
              <a:gd name="connsiteX0" fmla="*/ 0 w 824001"/>
              <a:gd name="connsiteY0" fmla="*/ 674404 h 693317"/>
              <a:gd name="connsiteX1" fmla="*/ 429494 w 824001"/>
              <a:gd name="connsiteY1" fmla="*/ 688873 h 693317"/>
              <a:gd name="connsiteX2" fmla="*/ 814209 w 824001"/>
              <a:gd name="connsiteY2" fmla="*/ 448725 h 693317"/>
              <a:gd name="connsiteX3" fmla="*/ 581207 w 824001"/>
              <a:gd name="connsiteY3" fmla="*/ 3581 h 693317"/>
              <a:gd name="connsiteX4" fmla="*/ 59263 w 824001"/>
              <a:gd name="connsiteY4" fmla="*/ 262365 h 693317"/>
              <a:gd name="connsiteX5" fmla="*/ 56596 w 824001"/>
              <a:gd name="connsiteY5" fmla="*/ 573356 h 693317"/>
              <a:gd name="connsiteX6" fmla="*/ 0 w 824001"/>
              <a:gd name="connsiteY6" fmla="*/ 674404 h 693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4001" h="693317">
                <a:moveTo>
                  <a:pt x="0" y="674404"/>
                </a:moveTo>
                <a:cubicBezTo>
                  <a:pt x="170947" y="672309"/>
                  <a:pt x="289590" y="704889"/>
                  <a:pt x="429494" y="688873"/>
                </a:cubicBezTo>
                <a:cubicBezTo>
                  <a:pt x="585106" y="671059"/>
                  <a:pt x="788924" y="562940"/>
                  <a:pt x="814209" y="448725"/>
                </a:cubicBezTo>
                <a:cubicBezTo>
                  <a:pt x="839495" y="334510"/>
                  <a:pt x="832857" y="49206"/>
                  <a:pt x="581207" y="3581"/>
                </a:cubicBezTo>
                <a:cubicBezTo>
                  <a:pt x="485480" y="-3562"/>
                  <a:pt x="91955" y="-26684"/>
                  <a:pt x="59263" y="262365"/>
                </a:cubicBezTo>
                <a:cubicBezTo>
                  <a:pt x="43357" y="371331"/>
                  <a:pt x="56596" y="510015"/>
                  <a:pt x="56596" y="573356"/>
                </a:cubicBezTo>
                <a:cubicBezTo>
                  <a:pt x="57073" y="645079"/>
                  <a:pt x="0" y="674404"/>
                  <a:pt x="0" y="674404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E00E33-07A4-5D10-3D27-D25094911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800" y="602282"/>
            <a:ext cx="4401047" cy="440578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4800" dirty="0">
                <a:latin typeface="Amasis MT Pro Medium" panose="02040604050005020304" pitchFamily="18" charset="0"/>
              </a:rPr>
              <a:t>Any questions?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B67D53-C707-1C68-F0F1-A6FA414E2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7697" y="5037068"/>
            <a:ext cx="3530519" cy="114439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dirty="0">
                <a:solidFill>
                  <a:schemeClr val="tx1"/>
                </a:solidFill>
                <a:latin typeface="Amasis MT Pro Medium" panose="02040604050005020304" pitchFamily="18" charset="0"/>
              </a:rPr>
              <a:t>????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B69A980-D397-4383-991D-6DC2FB1C3C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1286044">
            <a:off x="735556" y="935488"/>
            <a:ext cx="4587669" cy="3813636"/>
          </a:xfrm>
          <a:custGeom>
            <a:avLst/>
            <a:gdLst>
              <a:gd name="connsiteX0" fmla="*/ -39 w 914430"/>
              <a:gd name="connsiteY0" fmla="*/ 747812 h 753584"/>
              <a:gd name="connsiteX1" fmla="*/ 400011 w 914430"/>
              <a:gd name="connsiteY1" fmla="*/ 737144 h 753584"/>
              <a:gd name="connsiteX2" fmla="*/ 891787 w 914430"/>
              <a:gd name="connsiteY2" fmla="*/ 487303 h 753584"/>
              <a:gd name="connsiteX3" fmla="*/ 665854 w 914430"/>
              <a:gd name="connsiteY3" fmla="*/ 3528 h 753584"/>
              <a:gd name="connsiteX4" fmla="*/ 136835 w 914430"/>
              <a:gd name="connsiteY4" fmla="*/ 319854 h 753584"/>
              <a:gd name="connsiteX5" fmla="*/ 134168 w 914430"/>
              <a:gd name="connsiteY5" fmla="*/ 630845 h 753584"/>
              <a:gd name="connsiteX6" fmla="*/ -39 w 914430"/>
              <a:gd name="connsiteY6" fmla="*/ 747812 h 753584"/>
              <a:gd name="connsiteX0" fmla="*/ 0 w 855235"/>
              <a:gd name="connsiteY0" fmla="*/ 741453 h 759943"/>
              <a:gd name="connsiteX1" fmla="*/ 340855 w 855235"/>
              <a:gd name="connsiteY1" fmla="*/ 737153 h 759943"/>
              <a:gd name="connsiteX2" fmla="*/ 832631 w 855235"/>
              <a:gd name="connsiteY2" fmla="*/ 487312 h 759943"/>
              <a:gd name="connsiteX3" fmla="*/ 606698 w 855235"/>
              <a:gd name="connsiteY3" fmla="*/ 3537 h 759943"/>
              <a:gd name="connsiteX4" fmla="*/ 77679 w 855235"/>
              <a:gd name="connsiteY4" fmla="*/ 319863 h 759943"/>
              <a:gd name="connsiteX5" fmla="*/ 75012 w 855235"/>
              <a:gd name="connsiteY5" fmla="*/ 630854 h 759943"/>
              <a:gd name="connsiteX6" fmla="*/ 0 w 855235"/>
              <a:gd name="connsiteY6" fmla="*/ 741453 h 759943"/>
              <a:gd name="connsiteX0" fmla="*/ 0 w 850882"/>
              <a:gd name="connsiteY0" fmla="*/ 741453 h 766485"/>
              <a:gd name="connsiteX1" fmla="*/ 348748 w 850882"/>
              <a:gd name="connsiteY1" fmla="*/ 746704 h 766485"/>
              <a:gd name="connsiteX2" fmla="*/ 832631 w 850882"/>
              <a:gd name="connsiteY2" fmla="*/ 487312 h 766485"/>
              <a:gd name="connsiteX3" fmla="*/ 606698 w 850882"/>
              <a:gd name="connsiteY3" fmla="*/ 3537 h 766485"/>
              <a:gd name="connsiteX4" fmla="*/ 77679 w 850882"/>
              <a:gd name="connsiteY4" fmla="*/ 319863 h 766485"/>
              <a:gd name="connsiteX5" fmla="*/ 75012 w 850882"/>
              <a:gd name="connsiteY5" fmla="*/ 630854 h 766485"/>
              <a:gd name="connsiteX6" fmla="*/ 0 w 850882"/>
              <a:gd name="connsiteY6" fmla="*/ 741453 h 766485"/>
              <a:gd name="connsiteX0" fmla="*/ 0 w 850882"/>
              <a:gd name="connsiteY0" fmla="*/ 741453 h 764365"/>
              <a:gd name="connsiteX1" fmla="*/ 348748 w 850882"/>
              <a:gd name="connsiteY1" fmla="*/ 746704 h 764365"/>
              <a:gd name="connsiteX2" fmla="*/ 832631 w 850882"/>
              <a:gd name="connsiteY2" fmla="*/ 487312 h 764365"/>
              <a:gd name="connsiteX3" fmla="*/ 606698 w 850882"/>
              <a:gd name="connsiteY3" fmla="*/ 3537 h 764365"/>
              <a:gd name="connsiteX4" fmla="*/ 77679 w 850882"/>
              <a:gd name="connsiteY4" fmla="*/ 319863 h 764365"/>
              <a:gd name="connsiteX5" fmla="*/ 75012 w 850882"/>
              <a:gd name="connsiteY5" fmla="*/ 630854 h 764365"/>
              <a:gd name="connsiteX6" fmla="*/ 0 w 850882"/>
              <a:gd name="connsiteY6" fmla="*/ 741453 h 764365"/>
              <a:gd name="connsiteX0" fmla="*/ 0 w 832466"/>
              <a:gd name="connsiteY0" fmla="*/ 731902 h 763437"/>
              <a:gd name="connsiteX1" fmla="*/ 330332 w 832466"/>
              <a:gd name="connsiteY1" fmla="*/ 746704 h 763437"/>
              <a:gd name="connsiteX2" fmla="*/ 814215 w 832466"/>
              <a:gd name="connsiteY2" fmla="*/ 487312 h 763437"/>
              <a:gd name="connsiteX3" fmla="*/ 588282 w 832466"/>
              <a:gd name="connsiteY3" fmla="*/ 3537 h 763437"/>
              <a:gd name="connsiteX4" fmla="*/ 59263 w 832466"/>
              <a:gd name="connsiteY4" fmla="*/ 319863 h 763437"/>
              <a:gd name="connsiteX5" fmla="*/ 56596 w 832466"/>
              <a:gd name="connsiteY5" fmla="*/ 630854 h 763437"/>
              <a:gd name="connsiteX6" fmla="*/ 0 w 832466"/>
              <a:gd name="connsiteY6" fmla="*/ 731902 h 763437"/>
              <a:gd name="connsiteX0" fmla="*/ 0 w 831373"/>
              <a:gd name="connsiteY0" fmla="*/ 731902 h 763086"/>
              <a:gd name="connsiteX1" fmla="*/ 330332 w 831373"/>
              <a:gd name="connsiteY1" fmla="*/ 746704 h 763086"/>
              <a:gd name="connsiteX2" fmla="*/ 812900 w 831373"/>
              <a:gd name="connsiteY2" fmla="*/ 492088 h 763086"/>
              <a:gd name="connsiteX3" fmla="*/ 588282 w 831373"/>
              <a:gd name="connsiteY3" fmla="*/ 3537 h 763086"/>
              <a:gd name="connsiteX4" fmla="*/ 59263 w 831373"/>
              <a:gd name="connsiteY4" fmla="*/ 319863 h 763086"/>
              <a:gd name="connsiteX5" fmla="*/ 56596 w 831373"/>
              <a:gd name="connsiteY5" fmla="*/ 630854 h 763086"/>
              <a:gd name="connsiteX6" fmla="*/ 0 w 831373"/>
              <a:gd name="connsiteY6" fmla="*/ 731902 h 763086"/>
              <a:gd name="connsiteX0" fmla="*/ 0 w 830248"/>
              <a:gd name="connsiteY0" fmla="*/ 731902 h 763086"/>
              <a:gd name="connsiteX1" fmla="*/ 330332 w 830248"/>
              <a:gd name="connsiteY1" fmla="*/ 746704 h 763086"/>
              <a:gd name="connsiteX2" fmla="*/ 812900 w 830248"/>
              <a:gd name="connsiteY2" fmla="*/ 492088 h 763086"/>
              <a:gd name="connsiteX3" fmla="*/ 588282 w 830248"/>
              <a:gd name="connsiteY3" fmla="*/ 3537 h 763086"/>
              <a:gd name="connsiteX4" fmla="*/ 59263 w 830248"/>
              <a:gd name="connsiteY4" fmla="*/ 319863 h 763086"/>
              <a:gd name="connsiteX5" fmla="*/ 56596 w 830248"/>
              <a:gd name="connsiteY5" fmla="*/ 630854 h 763086"/>
              <a:gd name="connsiteX6" fmla="*/ 0 w 830248"/>
              <a:gd name="connsiteY6" fmla="*/ 731902 h 763086"/>
              <a:gd name="connsiteX0" fmla="*/ 0 w 828752"/>
              <a:gd name="connsiteY0" fmla="*/ 731902 h 769484"/>
              <a:gd name="connsiteX1" fmla="*/ 367164 w 828752"/>
              <a:gd name="connsiteY1" fmla="*/ 754664 h 769484"/>
              <a:gd name="connsiteX2" fmla="*/ 812900 w 828752"/>
              <a:gd name="connsiteY2" fmla="*/ 492088 h 769484"/>
              <a:gd name="connsiteX3" fmla="*/ 588282 w 828752"/>
              <a:gd name="connsiteY3" fmla="*/ 3537 h 769484"/>
              <a:gd name="connsiteX4" fmla="*/ 59263 w 828752"/>
              <a:gd name="connsiteY4" fmla="*/ 319863 h 769484"/>
              <a:gd name="connsiteX5" fmla="*/ 56596 w 828752"/>
              <a:gd name="connsiteY5" fmla="*/ 630854 h 769484"/>
              <a:gd name="connsiteX6" fmla="*/ 0 w 828752"/>
              <a:gd name="connsiteY6" fmla="*/ 731902 h 769484"/>
              <a:gd name="connsiteX0" fmla="*/ 0 w 828752"/>
              <a:gd name="connsiteY0" fmla="*/ 731902 h 761354"/>
              <a:gd name="connsiteX1" fmla="*/ 367164 w 828752"/>
              <a:gd name="connsiteY1" fmla="*/ 754664 h 761354"/>
              <a:gd name="connsiteX2" fmla="*/ 812900 w 828752"/>
              <a:gd name="connsiteY2" fmla="*/ 492088 h 761354"/>
              <a:gd name="connsiteX3" fmla="*/ 588282 w 828752"/>
              <a:gd name="connsiteY3" fmla="*/ 3537 h 761354"/>
              <a:gd name="connsiteX4" fmla="*/ 59263 w 828752"/>
              <a:gd name="connsiteY4" fmla="*/ 319863 h 761354"/>
              <a:gd name="connsiteX5" fmla="*/ 56596 w 828752"/>
              <a:gd name="connsiteY5" fmla="*/ 630854 h 761354"/>
              <a:gd name="connsiteX6" fmla="*/ 0 w 828752"/>
              <a:gd name="connsiteY6" fmla="*/ 731902 h 761354"/>
              <a:gd name="connsiteX0" fmla="*/ 0 w 828286"/>
              <a:gd name="connsiteY0" fmla="*/ 731902 h 764135"/>
              <a:gd name="connsiteX1" fmla="*/ 373741 w 828286"/>
              <a:gd name="connsiteY1" fmla="*/ 757848 h 764135"/>
              <a:gd name="connsiteX2" fmla="*/ 812900 w 828286"/>
              <a:gd name="connsiteY2" fmla="*/ 492088 h 764135"/>
              <a:gd name="connsiteX3" fmla="*/ 588282 w 828286"/>
              <a:gd name="connsiteY3" fmla="*/ 3537 h 764135"/>
              <a:gd name="connsiteX4" fmla="*/ 59263 w 828286"/>
              <a:gd name="connsiteY4" fmla="*/ 319863 h 764135"/>
              <a:gd name="connsiteX5" fmla="*/ 56596 w 828286"/>
              <a:gd name="connsiteY5" fmla="*/ 630854 h 764135"/>
              <a:gd name="connsiteX6" fmla="*/ 0 w 828286"/>
              <a:gd name="connsiteY6" fmla="*/ 731902 h 764135"/>
              <a:gd name="connsiteX0" fmla="*/ 0 w 826698"/>
              <a:gd name="connsiteY0" fmla="*/ 684914 h 717147"/>
              <a:gd name="connsiteX1" fmla="*/ 373741 w 826698"/>
              <a:gd name="connsiteY1" fmla="*/ 710860 h 717147"/>
              <a:gd name="connsiteX2" fmla="*/ 812900 w 826698"/>
              <a:gd name="connsiteY2" fmla="*/ 445100 h 717147"/>
              <a:gd name="connsiteX3" fmla="*/ 581207 w 826698"/>
              <a:gd name="connsiteY3" fmla="*/ 14091 h 717147"/>
              <a:gd name="connsiteX4" fmla="*/ 59263 w 826698"/>
              <a:gd name="connsiteY4" fmla="*/ 272875 h 717147"/>
              <a:gd name="connsiteX5" fmla="*/ 56596 w 826698"/>
              <a:gd name="connsiteY5" fmla="*/ 583866 h 717147"/>
              <a:gd name="connsiteX6" fmla="*/ 0 w 826698"/>
              <a:gd name="connsiteY6" fmla="*/ 684914 h 717147"/>
              <a:gd name="connsiteX0" fmla="*/ 0 w 824673"/>
              <a:gd name="connsiteY0" fmla="*/ 684914 h 717147"/>
              <a:gd name="connsiteX1" fmla="*/ 373741 w 824673"/>
              <a:gd name="connsiteY1" fmla="*/ 710860 h 717147"/>
              <a:gd name="connsiteX2" fmla="*/ 812900 w 824673"/>
              <a:gd name="connsiteY2" fmla="*/ 445100 h 717147"/>
              <a:gd name="connsiteX3" fmla="*/ 581207 w 824673"/>
              <a:gd name="connsiteY3" fmla="*/ 14091 h 717147"/>
              <a:gd name="connsiteX4" fmla="*/ 59263 w 824673"/>
              <a:gd name="connsiteY4" fmla="*/ 272875 h 717147"/>
              <a:gd name="connsiteX5" fmla="*/ 56596 w 824673"/>
              <a:gd name="connsiteY5" fmla="*/ 583866 h 717147"/>
              <a:gd name="connsiteX6" fmla="*/ 0 w 824673"/>
              <a:gd name="connsiteY6" fmla="*/ 684914 h 717147"/>
              <a:gd name="connsiteX0" fmla="*/ 0 w 824673"/>
              <a:gd name="connsiteY0" fmla="*/ 674404 h 706637"/>
              <a:gd name="connsiteX1" fmla="*/ 373741 w 824673"/>
              <a:gd name="connsiteY1" fmla="*/ 700350 h 706637"/>
              <a:gd name="connsiteX2" fmla="*/ 812900 w 824673"/>
              <a:gd name="connsiteY2" fmla="*/ 434590 h 706637"/>
              <a:gd name="connsiteX3" fmla="*/ 581207 w 824673"/>
              <a:gd name="connsiteY3" fmla="*/ 3581 h 706637"/>
              <a:gd name="connsiteX4" fmla="*/ 59263 w 824673"/>
              <a:gd name="connsiteY4" fmla="*/ 262365 h 706637"/>
              <a:gd name="connsiteX5" fmla="*/ 56596 w 824673"/>
              <a:gd name="connsiteY5" fmla="*/ 573356 h 706637"/>
              <a:gd name="connsiteX6" fmla="*/ 0 w 824673"/>
              <a:gd name="connsiteY6" fmla="*/ 674404 h 706637"/>
              <a:gd name="connsiteX0" fmla="*/ 0 w 824673"/>
              <a:gd name="connsiteY0" fmla="*/ 674404 h 705498"/>
              <a:gd name="connsiteX1" fmla="*/ 373741 w 824673"/>
              <a:gd name="connsiteY1" fmla="*/ 700350 h 705498"/>
              <a:gd name="connsiteX2" fmla="*/ 812900 w 824673"/>
              <a:gd name="connsiteY2" fmla="*/ 434590 h 705498"/>
              <a:gd name="connsiteX3" fmla="*/ 581207 w 824673"/>
              <a:gd name="connsiteY3" fmla="*/ 3581 h 705498"/>
              <a:gd name="connsiteX4" fmla="*/ 59263 w 824673"/>
              <a:gd name="connsiteY4" fmla="*/ 262365 h 705498"/>
              <a:gd name="connsiteX5" fmla="*/ 56596 w 824673"/>
              <a:gd name="connsiteY5" fmla="*/ 573356 h 705498"/>
              <a:gd name="connsiteX6" fmla="*/ 0 w 824673"/>
              <a:gd name="connsiteY6" fmla="*/ 674404 h 705498"/>
              <a:gd name="connsiteX0" fmla="*/ 0 w 825801"/>
              <a:gd name="connsiteY0" fmla="*/ 674404 h 712003"/>
              <a:gd name="connsiteX1" fmla="*/ 373741 w 825801"/>
              <a:gd name="connsiteY1" fmla="*/ 700350 h 712003"/>
              <a:gd name="connsiteX2" fmla="*/ 814209 w 825801"/>
              <a:gd name="connsiteY2" fmla="*/ 448725 h 712003"/>
              <a:gd name="connsiteX3" fmla="*/ 581207 w 825801"/>
              <a:gd name="connsiteY3" fmla="*/ 3581 h 712003"/>
              <a:gd name="connsiteX4" fmla="*/ 59263 w 825801"/>
              <a:gd name="connsiteY4" fmla="*/ 262365 h 712003"/>
              <a:gd name="connsiteX5" fmla="*/ 56596 w 825801"/>
              <a:gd name="connsiteY5" fmla="*/ 573356 h 712003"/>
              <a:gd name="connsiteX6" fmla="*/ 0 w 825801"/>
              <a:gd name="connsiteY6" fmla="*/ 674404 h 712003"/>
              <a:gd name="connsiteX0" fmla="*/ 0 w 825354"/>
              <a:gd name="connsiteY0" fmla="*/ 674404 h 712003"/>
              <a:gd name="connsiteX1" fmla="*/ 373741 w 825354"/>
              <a:gd name="connsiteY1" fmla="*/ 700350 h 712003"/>
              <a:gd name="connsiteX2" fmla="*/ 814209 w 825354"/>
              <a:gd name="connsiteY2" fmla="*/ 448725 h 712003"/>
              <a:gd name="connsiteX3" fmla="*/ 581207 w 825354"/>
              <a:gd name="connsiteY3" fmla="*/ 3581 h 712003"/>
              <a:gd name="connsiteX4" fmla="*/ 59263 w 825354"/>
              <a:gd name="connsiteY4" fmla="*/ 262365 h 712003"/>
              <a:gd name="connsiteX5" fmla="*/ 56596 w 825354"/>
              <a:gd name="connsiteY5" fmla="*/ 573356 h 712003"/>
              <a:gd name="connsiteX6" fmla="*/ 0 w 825354"/>
              <a:gd name="connsiteY6" fmla="*/ 674404 h 712003"/>
              <a:gd name="connsiteX0" fmla="*/ 0 w 824001"/>
              <a:gd name="connsiteY0" fmla="*/ 674404 h 702198"/>
              <a:gd name="connsiteX1" fmla="*/ 429494 w 824001"/>
              <a:gd name="connsiteY1" fmla="*/ 688873 h 702198"/>
              <a:gd name="connsiteX2" fmla="*/ 814209 w 824001"/>
              <a:gd name="connsiteY2" fmla="*/ 448725 h 702198"/>
              <a:gd name="connsiteX3" fmla="*/ 581207 w 824001"/>
              <a:gd name="connsiteY3" fmla="*/ 3581 h 702198"/>
              <a:gd name="connsiteX4" fmla="*/ 59263 w 824001"/>
              <a:gd name="connsiteY4" fmla="*/ 262365 h 702198"/>
              <a:gd name="connsiteX5" fmla="*/ 56596 w 824001"/>
              <a:gd name="connsiteY5" fmla="*/ 573356 h 702198"/>
              <a:gd name="connsiteX6" fmla="*/ 0 w 824001"/>
              <a:gd name="connsiteY6" fmla="*/ 674404 h 702198"/>
              <a:gd name="connsiteX0" fmla="*/ 0 w 824001"/>
              <a:gd name="connsiteY0" fmla="*/ 674404 h 693317"/>
              <a:gd name="connsiteX1" fmla="*/ 429494 w 824001"/>
              <a:gd name="connsiteY1" fmla="*/ 688873 h 693317"/>
              <a:gd name="connsiteX2" fmla="*/ 814209 w 824001"/>
              <a:gd name="connsiteY2" fmla="*/ 448725 h 693317"/>
              <a:gd name="connsiteX3" fmla="*/ 581207 w 824001"/>
              <a:gd name="connsiteY3" fmla="*/ 3581 h 693317"/>
              <a:gd name="connsiteX4" fmla="*/ 59263 w 824001"/>
              <a:gd name="connsiteY4" fmla="*/ 262365 h 693317"/>
              <a:gd name="connsiteX5" fmla="*/ 56596 w 824001"/>
              <a:gd name="connsiteY5" fmla="*/ 573356 h 693317"/>
              <a:gd name="connsiteX6" fmla="*/ 0 w 824001"/>
              <a:gd name="connsiteY6" fmla="*/ 674404 h 693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4001" h="693317">
                <a:moveTo>
                  <a:pt x="0" y="674404"/>
                </a:moveTo>
                <a:cubicBezTo>
                  <a:pt x="170947" y="672309"/>
                  <a:pt x="289590" y="704889"/>
                  <a:pt x="429494" y="688873"/>
                </a:cubicBezTo>
                <a:cubicBezTo>
                  <a:pt x="585106" y="671059"/>
                  <a:pt x="788924" y="562940"/>
                  <a:pt x="814209" y="448725"/>
                </a:cubicBezTo>
                <a:cubicBezTo>
                  <a:pt x="839495" y="334510"/>
                  <a:pt x="832857" y="49206"/>
                  <a:pt x="581207" y="3581"/>
                </a:cubicBezTo>
                <a:cubicBezTo>
                  <a:pt x="485480" y="-3562"/>
                  <a:pt x="91955" y="-26684"/>
                  <a:pt x="59263" y="262365"/>
                </a:cubicBezTo>
                <a:cubicBezTo>
                  <a:pt x="43357" y="371331"/>
                  <a:pt x="56596" y="510015"/>
                  <a:pt x="56596" y="573356"/>
                </a:cubicBezTo>
                <a:cubicBezTo>
                  <a:pt x="57073" y="645079"/>
                  <a:pt x="0" y="674404"/>
                  <a:pt x="0" y="674404"/>
                </a:cubicBezTo>
                <a:close/>
              </a:path>
            </a:pathLst>
          </a:custGeom>
          <a:noFill/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65ECCD1-CF5E-4EE6-837B-F9A6958B1B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1286044">
            <a:off x="737159" y="912857"/>
            <a:ext cx="4266483" cy="3813636"/>
          </a:xfrm>
          <a:custGeom>
            <a:avLst/>
            <a:gdLst>
              <a:gd name="connsiteX0" fmla="*/ -39 w 914430"/>
              <a:gd name="connsiteY0" fmla="*/ 747812 h 753584"/>
              <a:gd name="connsiteX1" fmla="*/ 400011 w 914430"/>
              <a:gd name="connsiteY1" fmla="*/ 737144 h 753584"/>
              <a:gd name="connsiteX2" fmla="*/ 891787 w 914430"/>
              <a:gd name="connsiteY2" fmla="*/ 487303 h 753584"/>
              <a:gd name="connsiteX3" fmla="*/ 665854 w 914430"/>
              <a:gd name="connsiteY3" fmla="*/ 3528 h 753584"/>
              <a:gd name="connsiteX4" fmla="*/ 136835 w 914430"/>
              <a:gd name="connsiteY4" fmla="*/ 319854 h 753584"/>
              <a:gd name="connsiteX5" fmla="*/ 134168 w 914430"/>
              <a:gd name="connsiteY5" fmla="*/ 630845 h 753584"/>
              <a:gd name="connsiteX6" fmla="*/ -39 w 914430"/>
              <a:gd name="connsiteY6" fmla="*/ 747812 h 753584"/>
              <a:gd name="connsiteX0" fmla="*/ 0 w 855235"/>
              <a:gd name="connsiteY0" fmla="*/ 741453 h 759943"/>
              <a:gd name="connsiteX1" fmla="*/ 340855 w 855235"/>
              <a:gd name="connsiteY1" fmla="*/ 737153 h 759943"/>
              <a:gd name="connsiteX2" fmla="*/ 832631 w 855235"/>
              <a:gd name="connsiteY2" fmla="*/ 487312 h 759943"/>
              <a:gd name="connsiteX3" fmla="*/ 606698 w 855235"/>
              <a:gd name="connsiteY3" fmla="*/ 3537 h 759943"/>
              <a:gd name="connsiteX4" fmla="*/ 77679 w 855235"/>
              <a:gd name="connsiteY4" fmla="*/ 319863 h 759943"/>
              <a:gd name="connsiteX5" fmla="*/ 75012 w 855235"/>
              <a:gd name="connsiteY5" fmla="*/ 630854 h 759943"/>
              <a:gd name="connsiteX6" fmla="*/ 0 w 855235"/>
              <a:gd name="connsiteY6" fmla="*/ 741453 h 759943"/>
              <a:gd name="connsiteX0" fmla="*/ 0 w 850882"/>
              <a:gd name="connsiteY0" fmla="*/ 741453 h 766485"/>
              <a:gd name="connsiteX1" fmla="*/ 348748 w 850882"/>
              <a:gd name="connsiteY1" fmla="*/ 746704 h 766485"/>
              <a:gd name="connsiteX2" fmla="*/ 832631 w 850882"/>
              <a:gd name="connsiteY2" fmla="*/ 487312 h 766485"/>
              <a:gd name="connsiteX3" fmla="*/ 606698 w 850882"/>
              <a:gd name="connsiteY3" fmla="*/ 3537 h 766485"/>
              <a:gd name="connsiteX4" fmla="*/ 77679 w 850882"/>
              <a:gd name="connsiteY4" fmla="*/ 319863 h 766485"/>
              <a:gd name="connsiteX5" fmla="*/ 75012 w 850882"/>
              <a:gd name="connsiteY5" fmla="*/ 630854 h 766485"/>
              <a:gd name="connsiteX6" fmla="*/ 0 w 850882"/>
              <a:gd name="connsiteY6" fmla="*/ 741453 h 766485"/>
              <a:gd name="connsiteX0" fmla="*/ 0 w 850882"/>
              <a:gd name="connsiteY0" fmla="*/ 741453 h 764365"/>
              <a:gd name="connsiteX1" fmla="*/ 348748 w 850882"/>
              <a:gd name="connsiteY1" fmla="*/ 746704 h 764365"/>
              <a:gd name="connsiteX2" fmla="*/ 832631 w 850882"/>
              <a:gd name="connsiteY2" fmla="*/ 487312 h 764365"/>
              <a:gd name="connsiteX3" fmla="*/ 606698 w 850882"/>
              <a:gd name="connsiteY3" fmla="*/ 3537 h 764365"/>
              <a:gd name="connsiteX4" fmla="*/ 77679 w 850882"/>
              <a:gd name="connsiteY4" fmla="*/ 319863 h 764365"/>
              <a:gd name="connsiteX5" fmla="*/ 75012 w 850882"/>
              <a:gd name="connsiteY5" fmla="*/ 630854 h 764365"/>
              <a:gd name="connsiteX6" fmla="*/ 0 w 850882"/>
              <a:gd name="connsiteY6" fmla="*/ 741453 h 764365"/>
              <a:gd name="connsiteX0" fmla="*/ 0 w 832466"/>
              <a:gd name="connsiteY0" fmla="*/ 731902 h 763437"/>
              <a:gd name="connsiteX1" fmla="*/ 330332 w 832466"/>
              <a:gd name="connsiteY1" fmla="*/ 746704 h 763437"/>
              <a:gd name="connsiteX2" fmla="*/ 814215 w 832466"/>
              <a:gd name="connsiteY2" fmla="*/ 487312 h 763437"/>
              <a:gd name="connsiteX3" fmla="*/ 588282 w 832466"/>
              <a:gd name="connsiteY3" fmla="*/ 3537 h 763437"/>
              <a:gd name="connsiteX4" fmla="*/ 59263 w 832466"/>
              <a:gd name="connsiteY4" fmla="*/ 319863 h 763437"/>
              <a:gd name="connsiteX5" fmla="*/ 56596 w 832466"/>
              <a:gd name="connsiteY5" fmla="*/ 630854 h 763437"/>
              <a:gd name="connsiteX6" fmla="*/ 0 w 832466"/>
              <a:gd name="connsiteY6" fmla="*/ 731902 h 763437"/>
              <a:gd name="connsiteX0" fmla="*/ 0 w 831373"/>
              <a:gd name="connsiteY0" fmla="*/ 731902 h 763086"/>
              <a:gd name="connsiteX1" fmla="*/ 330332 w 831373"/>
              <a:gd name="connsiteY1" fmla="*/ 746704 h 763086"/>
              <a:gd name="connsiteX2" fmla="*/ 812900 w 831373"/>
              <a:gd name="connsiteY2" fmla="*/ 492088 h 763086"/>
              <a:gd name="connsiteX3" fmla="*/ 588282 w 831373"/>
              <a:gd name="connsiteY3" fmla="*/ 3537 h 763086"/>
              <a:gd name="connsiteX4" fmla="*/ 59263 w 831373"/>
              <a:gd name="connsiteY4" fmla="*/ 319863 h 763086"/>
              <a:gd name="connsiteX5" fmla="*/ 56596 w 831373"/>
              <a:gd name="connsiteY5" fmla="*/ 630854 h 763086"/>
              <a:gd name="connsiteX6" fmla="*/ 0 w 831373"/>
              <a:gd name="connsiteY6" fmla="*/ 731902 h 763086"/>
              <a:gd name="connsiteX0" fmla="*/ 0 w 830248"/>
              <a:gd name="connsiteY0" fmla="*/ 731902 h 763086"/>
              <a:gd name="connsiteX1" fmla="*/ 330332 w 830248"/>
              <a:gd name="connsiteY1" fmla="*/ 746704 h 763086"/>
              <a:gd name="connsiteX2" fmla="*/ 812900 w 830248"/>
              <a:gd name="connsiteY2" fmla="*/ 492088 h 763086"/>
              <a:gd name="connsiteX3" fmla="*/ 588282 w 830248"/>
              <a:gd name="connsiteY3" fmla="*/ 3537 h 763086"/>
              <a:gd name="connsiteX4" fmla="*/ 59263 w 830248"/>
              <a:gd name="connsiteY4" fmla="*/ 319863 h 763086"/>
              <a:gd name="connsiteX5" fmla="*/ 56596 w 830248"/>
              <a:gd name="connsiteY5" fmla="*/ 630854 h 763086"/>
              <a:gd name="connsiteX6" fmla="*/ 0 w 830248"/>
              <a:gd name="connsiteY6" fmla="*/ 731902 h 763086"/>
              <a:gd name="connsiteX0" fmla="*/ 0 w 828752"/>
              <a:gd name="connsiteY0" fmla="*/ 731902 h 769484"/>
              <a:gd name="connsiteX1" fmla="*/ 367164 w 828752"/>
              <a:gd name="connsiteY1" fmla="*/ 754664 h 769484"/>
              <a:gd name="connsiteX2" fmla="*/ 812900 w 828752"/>
              <a:gd name="connsiteY2" fmla="*/ 492088 h 769484"/>
              <a:gd name="connsiteX3" fmla="*/ 588282 w 828752"/>
              <a:gd name="connsiteY3" fmla="*/ 3537 h 769484"/>
              <a:gd name="connsiteX4" fmla="*/ 59263 w 828752"/>
              <a:gd name="connsiteY4" fmla="*/ 319863 h 769484"/>
              <a:gd name="connsiteX5" fmla="*/ 56596 w 828752"/>
              <a:gd name="connsiteY5" fmla="*/ 630854 h 769484"/>
              <a:gd name="connsiteX6" fmla="*/ 0 w 828752"/>
              <a:gd name="connsiteY6" fmla="*/ 731902 h 769484"/>
              <a:gd name="connsiteX0" fmla="*/ 0 w 828752"/>
              <a:gd name="connsiteY0" fmla="*/ 731902 h 761354"/>
              <a:gd name="connsiteX1" fmla="*/ 367164 w 828752"/>
              <a:gd name="connsiteY1" fmla="*/ 754664 h 761354"/>
              <a:gd name="connsiteX2" fmla="*/ 812900 w 828752"/>
              <a:gd name="connsiteY2" fmla="*/ 492088 h 761354"/>
              <a:gd name="connsiteX3" fmla="*/ 588282 w 828752"/>
              <a:gd name="connsiteY3" fmla="*/ 3537 h 761354"/>
              <a:gd name="connsiteX4" fmla="*/ 59263 w 828752"/>
              <a:gd name="connsiteY4" fmla="*/ 319863 h 761354"/>
              <a:gd name="connsiteX5" fmla="*/ 56596 w 828752"/>
              <a:gd name="connsiteY5" fmla="*/ 630854 h 761354"/>
              <a:gd name="connsiteX6" fmla="*/ 0 w 828752"/>
              <a:gd name="connsiteY6" fmla="*/ 731902 h 761354"/>
              <a:gd name="connsiteX0" fmla="*/ 0 w 828286"/>
              <a:gd name="connsiteY0" fmla="*/ 731902 h 764135"/>
              <a:gd name="connsiteX1" fmla="*/ 373741 w 828286"/>
              <a:gd name="connsiteY1" fmla="*/ 757848 h 764135"/>
              <a:gd name="connsiteX2" fmla="*/ 812900 w 828286"/>
              <a:gd name="connsiteY2" fmla="*/ 492088 h 764135"/>
              <a:gd name="connsiteX3" fmla="*/ 588282 w 828286"/>
              <a:gd name="connsiteY3" fmla="*/ 3537 h 764135"/>
              <a:gd name="connsiteX4" fmla="*/ 59263 w 828286"/>
              <a:gd name="connsiteY4" fmla="*/ 319863 h 764135"/>
              <a:gd name="connsiteX5" fmla="*/ 56596 w 828286"/>
              <a:gd name="connsiteY5" fmla="*/ 630854 h 764135"/>
              <a:gd name="connsiteX6" fmla="*/ 0 w 828286"/>
              <a:gd name="connsiteY6" fmla="*/ 731902 h 764135"/>
              <a:gd name="connsiteX0" fmla="*/ 0 w 826698"/>
              <a:gd name="connsiteY0" fmla="*/ 684914 h 717147"/>
              <a:gd name="connsiteX1" fmla="*/ 373741 w 826698"/>
              <a:gd name="connsiteY1" fmla="*/ 710860 h 717147"/>
              <a:gd name="connsiteX2" fmla="*/ 812900 w 826698"/>
              <a:gd name="connsiteY2" fmla="*/ 445100 h 717147"/>
              <a:gd name="connsiteX3" fmla="*/ 581207 w 826698"/>
              <a:gd name="connsiteY3" fmla="*/ 14091 h 717147"/>
              <a:gd name="connsiteX4" fmla="*/ 59263 w 826698"/>
              <a:gd name="connsiteY4" fmla="*/ 272875 h 717147"/>
              <a:gd name="connsiteX5" fmla="*/ 56596 w 826698"/>
              <a:gd name="connsiteY5" fmla="*/ 583866 h 717147"/>
              <a:gd name="connsiteX6" fmla="*/ 0 w 826698"/>
              <a:gd name="connsiteY6" fmla="*/ 684914 h 717147"/>
              <a:gd name="connsiteX0" fmla="*/ 0 w 824673"/>
              <a:gd name="connsiteY0" fmla="*/ 684914 h 717147"/>
              <a:gd name="connsiteX1" fmla="*/ 373741 w 824673"/>
              <a:gd name="connsiteY1" fmla="*/ 710860 h 717147"/>
              <a:gd name="connsiteX2" fmla="*/ 812900 w 824673"/>
              <a:gd name="connsiteY2" fmla="*/ 445100 h 717147"/>
              <a:gd name="connsiteX3" fmla="*/ 581207 w 824673"/>
              <a:gd name="connsiteY3" fmla="*/ 14091 h 717147"/>
              <a:gd name="connsiteX4" fmla="*/ 59263 w 824673"/>
              <a:gd name="connsiteY4" fmla="*/ 272875 h 717147"/>
              <a:gd name="connsiteX5" fmla="*/ 56596 w 824673"/>
              <a:gd name="connsiteY5" fmla="*/ 583866 h 717147"/>
              <a:gd name="connsiteX6" fmla="*/ 0 w 824673"/>
              <a:gd name="connsiteY6" fmla="*/ 684914 h 717147"/>
              <a:gd name="connsiteX0" fmla="*/ 0 w 824673"/>
              <a:gd name="connsiteY0" fmla="*/ 674404 h 706637"/>
              <a:gd name="connsiteX1" fmla="*/ 373741 w 824673"/>
              <a:gd name="connsiteY1" fmla="*/ 700350 h 706637"/>
              <a:gd name="connsiteX2" fmla="*/ 812900 w 824673"/>
              <a:gd name="connsiteY2" fmla="*/ 434590 h 706637"/>
              <a:gd name="connsiteX3" fmla="*/ 581207 w 824673"/>
              <a:gd name="connsiteY3" fmla="*/ 3581 h 706637"/>
              <a:gd name="connsiteX4" fmla="*/ 59263 w 824673"/>
              <a:gd name="connsiteY4" fmla="*/ 262365 h 706637"/>
              <a:gd name="connsiteX5" fmla="*/ 56596 w 824673"/>
              <a:gd name="connsiteY5" fmla="*/ 573356 h 706637"/>
              <a:gd name="connsiteX6" fmla="*/ 0 w 824673"/>
              <a:gd name="connsiteY6" fmla="*/ 674404 h 706637"/>
              <a:gd name="connsiteX0" fmla="*/ 0 w 824673"/>
              <a:gd name="connsiteY0" fmla="*/ 674404 h 705498"/>
              <a:gd name="connsiteX1" fmla="*/ 373741 w 824673"/>
              <a:gd name="connsiteY1" fmla="*/ 700350 h 705498"/>
              <a:gd name="connsiteX2" fmla="*/ 812900 w 824673"/>
              <a:gd name="connsiteY2" fmla="*/ 434590 h 705498"/>
              <a:gd name="connsiteX3" fmla="*/ 581207 w 824673"/>
              <a:gd name="connsiteY3" fmla="*/ 3581 h 705498"/>
              <a:gd name="connsiteX4" fmla="*/ 59263 w 824673"/>
              <a:gd name="connsiteY4" fmla="*/ 262365 h 705498"/>
              <a:gd name="connsiteX5" fmla="*/ 56596 w 824673"/>
              <a:gd name="connsiteY5" fmla="*/ 573356 h 705498"/>
              <a:gd name="connsiteX6" fmla="*/ 0 w 824673"/>
              <a:gd name="connsiteY6" fmla="*/ 674404 h 705498"/>
              <a:gd name="connsiteX0" fmla="*/ 0 w 825801"/>
              <a:gd name="connsiteY0" fmla="*/ 674404 h 712003"/>
              <a:gd name="connsiteX1" fmla="*/ 373741 w 825801"/>
              <a:gd name="connsiteY1" fmla="*/ 700350 h 712003"/>
              <a:gd name="connsiteX2" fmla="*/ 814209 w 825801"/>
              <a:gd name="connsiteY2" fmla="*/ 448725 h 712003"/>
              <a:gd name="connsiteX3" fmla="*/ 581207 w 825801"/>
              <a:gd name="connsiteY3" fmla="*/ 3581 h 712003"/>
              <a:gd name="connsiteX4" fmla="*/ 59263 w 825801"/>
              <a:gd name="connsiteY4" fmla="*/ 262365 h 712003"/>
              <a:gd name="connsiteX5" fmla="*/ 56596 w 825801"/>
              <a:gd name="connsiteY5" fmla="*/ 573356 h 712003"/>
              <a:gd name="connsiteX6" fmla="*/ 0 w 825801"/>
              <a:gd name="connsiteY6" fmla="*/ 674404 h 712003"/>
              <a:gd name="connsiteX0" fmla="*/ 0 w 825354"/>
              <a:gd name="connsiteY0" fmla="*/ 674404 h 712003"/>
              <a:gd name="connsiteX1" fmla="*/ 373741 w 825354"/>
              <a:gd name="connsiteY1" fmla="*/ 700350 h 712003"/>
              <a:gd name="connsiteX2" fmla="*/ 814209 w 825354"/>
              <a:gd name="connsiteY2" fmla="*/ 448725 h 712003"/>
              <a:gd name="connsiteX3" fmla="*/ 581207 w 825354"/>
              <a:gd name="connsiteY3" fmla="*/ 3581 h 712003"/>
              <a:gd name="connsiteX4" fmla="*/ 59263 w 825354"/>
              <a:gd name="connsiteY4" fmla="*/ 262365 h 712003"/>
              <a:gd name="connsiteX5" fmla="*/ 56596 w 825354"/>
              <a:gd name="connsiteY5" fmla="*/ 573356 h 712003"/>
              <a:gd name="connsiteX6" fmla="*/ 0 w 825354"/>
              <a:gd name="connsiteY6" fmla="*/ 674404 h 712003"/>
              <a:gd name="connsiteX0" fmla="*/ 0 w 824001"/>
              <a:gd name="connsiteY0" fmla="*/ 674404 h 702198"/>
              <a:gd name="connsiteX1" fmla="*/ 429494 w 824001"/>
              <a:gd name="connsiteY1" fmla="*/ 688873 h 702198"/>
              <a:gd name="connsiteX2" fmla="*/ 814209 w 824001"/>
              <a:gd name="connsiteY2" fmla="*/ 448725 h 702198"/>
              <a:gd name="connsiteX3" fmla="*/ 581207 w 824001"/>
              <a:gd name="connsiteY3" fmla="*/ 3581 h 702198"/>
              <a:gd name="connsiteX4" fmla="*/ 59263 w 824001"/>
              <a:gd name="connsiteY4" fmla="*/ 262365 h 702198"/>
              <a:gd name="connsiteX5" fmla="*/ 56596 w 824001"/>
              <a:gd name="connsiteY5" fmla="*/ 573356 h 702198"/>
              <a:gd name="connsiteX6" fmla="*/ 0 w 824001"/>
              <a:gd name="connsiteY6" fmla="*/ 674404 h 702198"/>
              <a:gd name="connsiteX0" fmla="*/ 0 w 824001"/>
              <a:gd name="connsiteY0" fmla="*/ 674404 h 693317"/>
              <a:gd name="connsiteX1" fmla="*/ 429494 w 824001"/>
              <a:gd name="connsiteY1" fmla="*/ 688873 h 693317"/>
              <a:gd name="connsiteX2" fmla="*/ 814209 w 824001"/>
              <a:gd name="connsiteY2" fmla="*/ 448725 h 693317"/>
              <a:gd name="connsiteX3" fmla="*/ 581207 w 824001"/>
              <a:gd name="connsiteY3" fmla="*/ 3581 h 693317"/>
              <a:gd name="connsiteX4" fmla="*/ 59263 w 824001"/>
              <a:gd name="connsiteY4" fmla="*/ 262365 h 693317"/>
              <a:gd name="connsiteX5" fmla="*/ 56596 w 824001"/>
              <a:gd name="connsiteY5" fmla="*/ 573356 h 693317"/>
              <a:gd name="connsiteX6" fmla="*/ 0 w 824001"/>
              <a:gd name="connsiteY6" fmla="*/ 674404 h 693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4001" h="693317">
                <a:moveTo>
                  <a:pt x="0" y="674404"/>
                </a:moveTo>
                <a:cubicBezTo>
                  <a:pt x="170947" y="672309"/>
                  <a:pt x="289590" y="704889"/>
                  <a:pt x="429494" y="688873"/>
                </a:cubicBezTo>
                <a:cubicBezTo>
                  <a:pt x="585106" y="671059"/>
                  <a:pt x="788924" y="562940"/>
                  <a:pt x="814209" y="448725"/>
                </a:cubicBezTo>
                <a:cubicBezTo>
                  <a:pt x="839495" y="334510"/>
                  <a:pt x="832857" y="49206"/>
                  <a:pt x="581207" y="3581"/>
                </a:cubicBezTo>
                <a:cubicBezTo>
                  <a:pt x="485480" y="-3562"/>
                  <a:pt x="91955" y="-26684"/>
                  <a:pt x="59263" y="262365"/>
                </a:cubicBezTo>
                <a:cubicBezTo>
                  <a:pt x="43357" y="371331"/>
                  <a:pt x="56596" y="510015"/>
                  <a:pt x="56596" y="573356"/>
                </a:cubicBezTo>
                <a:cubicBezTo>
                  <a:pt x="57073" y="645079"/>
                  <a:pt x="0" y="674404"/>
                  <a:pt x="0" y="674404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7" name="Graphic 6" descr="Question mark">
            <a:extLst>
              <a:ext uri="{FF2B5EF4-FFF2-40B4-BE49-F238E27FC236}">
                <a16:creationId xmlns:a16="http://schemas.microsoft.com/office/drawing/2014/main" id="{4BB344B7-DF99-6D7A-C774-67D04AF52E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744862" y="548672"/>
            <a:ext cx="5765657" cy="576565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6A736BD-0B9A-E56F-4AAF-283F10ADF053}"/>
                  </a:ext>
                </a:extLst>
              </p14:cNvPr>
              <p14:cNvContentPartPr/>
              <p14:nvPr/>
            </p14:nvContentPartPr>
            <p14:xfrm>
              <a:off x="11273294" y="443054"/>
              <a:ext cx="8640" cy="2808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6A736BD-0B9A-E56F-4AAF-283F10ADF05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264654" y="434414"/>
                <a:ext cx="26280" cy="29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ABBDD49E-C824-3328-4644-7F1B2A6CC179}"/>
                  </a:ext>
                </a:extLst>
              </p14:cNvPr>
              <p14:cNvContentPartPr/>
              <p14:nvPr/>
            </p14:nvContentPartPr>
            <p14:xfrm>
              <a:off x="11483534" y="456734"/>
              <a:ext cx="360" cy="2404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ABBDD49E-C824-3328-4644-7F1B2A6CC17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474894" y="448094"/>
                <a:ext cx="18000" cy="25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8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AE4076F1-C02E-B6DD-5393-7D48E3EE0576}"/>
                  </a:ext>
                </a:extLst>
              </p14:cNvPr>
              <p14:cNvContentPartPr/>
              <p14:nvPr/>
            </p14:nvContentPartPr>
            <p14:xfrm>
              <a:off x="11563814" y="483734"/>
              <a:ext cx="68040" cy="21348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AE4076F1-C02E-B6DD-5393-7D48E3EE057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1554814" y="475094"/>
                <a:ext cx="85680" cy="231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7088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Freeform: Shape 1043">
            <a:extLst>
              <a:ext uri="{FF2B5EF4-FFF2-40B4-BE49-F238E27FC236}">
                <a16:creationId xmlns:a16="http://schemas.microsoft.com/office/drawing/2014/main" id="{96A35EAA-ED80-4FF1-942C-82B1D483AF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977627" y="481134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6" name="Freeform: Shape 1045">
            <a:extLst>
              <a:ext uri="{FF2B5EF4-FFF2-40B4-BE49-F238E27FC236}">
                <a16:creationId xmlns:a16="http://schemas.microsoft.com/office/drawing/2014/main" id="{D415F49B-3CBC-46CF-AFB5-988852D047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1010574" y="456230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 useBgFill="1">
        <p:nvSpPr>
          <p:cNvPr id="1048" name="Rectangle 1047">
            <a:extLst>
              <a:ext uri="{FF2B5EF4-FFF2-40B4-BE49-F238E27FC236}">
                <a16:creationId xmlns:a16="http://schemas.microsoft.com/office/drawing/2014/main" id="{421117CB-D197-45F3-B441-4AC4D215E7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Freeform: Shape 1049">
            <a:extLst>
              <a:ext uri="{FF2B5EF4-FFF2-40B4-BE49-F238E27FC236}">
                <a16:creationId xmlns:a16="http://schemas.microsoft.com/office/drawing/2014/main" id="{F778232E-C75B-4B3C-9201-81C0775715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975159" y="595085"/>
            <a:ext cx="5457988" cy="5624739"/>
          </a:xfrm>
          <a:custGeom>
            <a:avLst/>
            <a:gdLst>
              <a:gd name="connsiteX0" fmla="*/ 7142118 w 7680682"/>
              <a:gd name="connsiteY0" fmla="*/ 6405352 h 6405386"/>
              <a:gd name="connsiteX1" fmla="*/ 6552830 w 7680682"/>
              <a:gd name="connsiteY1" fmla="*/ 6396252 h 6405386"/>
              <a:gd name="connsiteX2" fmla="*/ 987782 w 7680682"/>
              <a:gd name="connsiteY2" fmla="*/ 6365722 h 6405386"/>
              <a:gd name="connsiteX3" fmla="*/ 0 w 7680682"/>
              <a:gd name="connsiteY3" fmla="*/ 6336938 h 6405386"/>
              <a:gd name="connsiteX4" fmla="*/ 0 w 7680682"/>
              <a:gd name="connsiteY4" fmla="*/ 32372 h 6405386"/>
              <a:gd name="connsiteX5" fmla="*/ 157934 w 7680682"/>
              <a:gd name="connsiteY5" fmla="*/ 32797 h 6405386"/>
              <a:gd name="connsiteX6" fmla="*/ 6431319 w 7680682"/>
              <a:gd name="connsiteY6" fmla="*/ 0 h 6405386"/>
              <a:gd name="connsiteX7" fmla="*/ 7631470 w 7680682"/>
              <a:gd name="connsiteY7" fmla="*/ 30531 h 6405386"/>
              <a:gd name="connsiteX8" fmla="*/ 7560032 w 7680682"/>
              <a:gd name="connsiteY8" fmla="*/ 6274128 h 6405386"/>
              <a:gd name="connsiteX9" fmla="*/ 7394324 w 7680682"/>
              <a:gd name="connsiteY9" fmla="*/ 6402154 h 6405386"/>
              <a:gd name="connsiteX10" fmla="*/ 7142118 w 7680682"/>
              <a:gd name="connsiteY10" fmla="*/ 6405352 h 640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80682" h="6405386">
                <a:moveTo>
                  <a:pt x="7142118" y="6405352"/>
                </a:moveTo>
                <a:cubicBezTo>
                  <a:pt x="6967357" y="6404963"/>
                  <a:pt x="6748379" y="6401325"/>
                  <a:pt x="6552830" y="6396252"/>
                </a:cubicBezTo>
                <a:lnTo>
                  <a:pt x="987782" y="6365722"/>
                </a:lnTo>
                <a:lnTo>
                  <a:pt x="0" y="6336938"/>
                </a:lnTo>
                <a:lnTo>
                  <a:pt x="0" y="32372"/>
                </a:lnTo>
                <a:lnTo>
                  <a:pt x="157934" y="32797"/>
                </a:lnTo>
                <a:cubicBezTo>
                  <a:pt x="2047215" y="35779"/>
                  <a:pt x="4666218" y="0"/>
                  <a:pt x="6431319" y="0"/>
                </a:cubicBezTo>
                <a:cubicBezTo>
                  <a:pt x="6931382" y="30531"/>
                  <a:pt x="7288570" y="-1"/>
                  <a:pt x="7631470" y="30531"/>
                </a:cubicBezTo>
                <a:cubicBezTo>
                  <a:pt x="7736245" y="2096465"/>
                  <a:pt x="7655283" y="4971471"/>
                  <a:pt x="7560032" y="6274128"/>
                </a:cubicBezTo>
                <a:cubicBezTo>
                  <a:pt x="7551842" y="6434165"/>
                  <a:pt x="7558630" y="6381800"/>
                  <a:pt x="7394324" y="6402154"/>
                </a:cubicBezTo>
                <a:cubicBezTo>
                  <a:pt x="7335914" y="6404650"/>
                  <a:pt x="7246975" y="6405586"/>
                  <a:pt x="7142118" y="6405352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52" name="Freeform: Shape 1051">
            <a:extLst>
              <a:ext uri="{FF2B5EF4-FFF2-40B4-BE49-F238E27FC236}">
                <a16:creationId xmlns:a16="http://schemas.microsoft.com/office/drawing/2014/main" id="{F1C4CFC6-2F63-4E68-9251-489E1A062F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 flipV="1">
            <a:off x="1338566" y="472814"/>
            <a:ext cx="4333507" cy="5327363"/>
          </a:xfrm>
          <a:custGeom>
            <a:avLst/>
            <a:gdLst>
              <a:gd name="connsiteX0" fmla="*/ 6058 w 823258"/>
              <a:gd name="connsiteY0" fmla="*/ 673615 h 1272110"/>
              <a:gd name="connsiteX1" fmla="*/ 112452 w 823258"/>
              <a:gd name="connsiteY1" fmla="*/ 471685 h 1272110"/>
              <a:gd name="connsiteX2" fmla="*/ 94736 w 823258"/>
              <a:gd name="connsiteY2" fmla="*/ 159741 h 1272110"/>
              <a:gd name="connsiteX3" fmla="*/ 229419 w 823258"/>
              <a:gd name="connsiteY3" fmla="*/ 14485 h 1272110"/>
              <a:gd name="connsiteX4" fmla="*/ 580225 w 823258"/>
              <a:gd name="connsiteY4" fmla="*/ 3817 h 1272110"/>
              <a:gd name="connsiteX5" fmla="*/ 736149 w 823258"/>
              <a:gd name="connsiteY5" fmla="*/ 195174 h 1272110"/>
              <a:gd name="connsiteX6" fmla="*/ 823017 w 823258"/>
              <a:gd name="connsiteY6" fmla="*/ 912026 h 1272110"/>
              <a:gd name="connsiteX7" fmla="*/ 743293 w 823258"/>
              <a:gd name="connsiteY7" fmla="*/ 1196443 h 1272110"/>
              <a:gd name="connsiteX8" fmla="*/ 310858 w 823258"/>
              <a:gd name="connsiteY8" fmla="*/ 1251402 h 1272110"/>
              <a:gd name="connsiteX9" fmla="*/ 133693 w 823258"/>
              <a:gd name="connsiteY9" fmla="*/ 1020992 h 1272110"/>
              <a:gd name="connsiteX10" fmla="*/ 126549 w 823258"/>
              <a:gd name="connsiteY10" fmla="*/ 606369 h 1272110"/>
              <a:gd name="connsiteX11" fmla="*/ 6058 w 823258"/>
              <a:gd name="connsiteY11" fmla="*/ 673615 h 1272110"/>
              <a:gd name="connsiteX0" fmla="*/ 6097 w 846673"/>
              <a:gd name="connsiteY0" fmla="*/ 673624 h 1266490"/>
              <a:gd name="connsiteX1" fmla="*/ 112491 w 846673"/>
              <a:gd name="connsiteY1" fmla="*/ 471694 h 1266490"/>
              <a:gd name="connsiteX2" fmla="*/ 94775 w 846673"/>
              <a:gd name="connsiteY2" fmla="*/ 159750 h 1266490"/>
              <a:gd name="connsiteX3" fmla="*/ 229458 w 846673"/>
              <a:gd name="connsiteY3" fmla="*/ 14494 h 1266490"/>
              <a:gd name="connsiteX4" fmla="*/ 580264 w 846673"/>
              <a:gd name="connsiteY4" fmla="*/ 3826 h 1266490"/>
              <a:gd name="connsiteX5" fmla="*/ 736188 w 846673"/>
              <a:gd name="connsiteY5" fmla="*/ 195183 h 1266490"/>
              <a:gd name="connsiteX6" fmla="*/ 823056 w 846673"/>
              <a:gd name="connsiteY6" fmla="*/ 912035 h 1266490"/>
              <a:gd name="connsiteX7" fmla="*/ 795891 w 846673"/>
              <a:gd name="connsiteY7" fmla="*/ 1213658 h 1266490"/>
              <a:gd name="connsiteX8" fmla="*/ 310897 w 846673"/>
              <a:gd name="connsiteY8" fmla="*/ 1251411 h 1266490"/>
              <a:gd name="connsiteX9" fmla="*/ 133732 w 846673"/>
              <a:gd name="connsiteY9" fmla="*/ 1021001 h 1266490"/>
              <a:gd name="connsiteX10" fmla="*/ 126588 w 846673"/>
              <a:gd name="connsiteY10" fmla="*/ 606378 h 1266490"/>
              <a:gd name="connsiteX11" fmla="*/ 6097 w 846673"/>
              <a:gd name="connsiteY11" fmla="*/ 673624 h 1266490"/>
              <a:gd name="connsiteX0" fmla="*/ 6097 w 849914"/>
              <a:gd name="connsiteY0" fmla="*/ 673624 h 1273207"/>
              <a:gd name="connsiteX1" fmla="*/ 112491 w 849914"/>
              <a:gd name="connsiteY1" fmla="*/ 471694 h 1273207"/>
              <a:gd name="connsiteX2" fmla="*/ 94775 w 849914"/>
              <a:gd name="connsiteY2" fmla="*/ 159750 h 1273207"/>
              <a:gd name="connsiteX3" fmla="*/ 229458 w 849914"/>
              <a:gd name="connsiteY3" fmla="*/ 14494 h 1273207"/>
              <a:gd name="connsiteX4" fmla="*/ 580264 w 849914"/>
              <a:gd name="connsiteY4" fmla="*/ 3826 h 1273207"/>
              <a:gd name="connsiteX5" fmla="*/ 736188 w 849914"/>
              <a:gd name="connsiteY5" fmla="*/ 195183 h 1273207"/>
              <a:gd name="connsiteX6" fmla="*/ 823056 w 849914"/>
              <a:gd name="connsiteY6" fmla="*/ 912035 h 1273207"/>
              <a:gd name="connsiteX7" fmla="*/ 795891 w 849914"/>
              <a:gd name="connsiteY7" fmla="*/ 1213658 h 1273207"/>
              <a:gd name="connsiteX8" fmla="*/ 248636 w 849914"/>
              <a:gd name="connsiteY8" fmla="*/ 1257509 h 1273207"/>
              <a:gd name="connsiteX9" fmla="*/ 133732 w 849914"/>
              <a:gd name="connsiteY9" fmla="*/ 1021001 h 1273207"/>
              <a:gd name="connsiteX10" fmla="*/ 126588 w 849914"/>
              <a:gd name="connsiteY10" fmla="*/ 606378 h 1273207"/>
              <a:gd name="connsiteX11" fmla="*/ 6097 w 849914"/>
              <a:gd name="connsiteY11" fmla="*/ 673624 h 1273207"/>
              <a:gd name="connsiteX0" fmla="*/ 6097 w 857388"/>
              <a:gd name="connsiteY0" fmla="*/ 673624 h 1273231"/>
              <a:gd name="connsiteX1" fmla="*/ 112491 w 857388"/>
              <a:gd name="connsiteY1" fmla="*/ 471694 h 1273231"/>
              <a:gd name="connsiteX2" fmla="*/ 94775 w 857388"/>
              <a:gd name="connsiteY2" fmla="*/ 159750 h 1273231"/>
              <a:gd name="connsiteX3" fmla="*/ 229458 w 857388"/>
              <a:gd name="connsiteY3" fmla="*/ 14494 h 1273231"/>
              <a:gd name="connsiteX4" fmla="*/ 580264 w 857388"/>
              <a:gd name="connsiteY4" fmla="*/ 3826 h 1273231"/>
              <a:gd name="connsiteX5" fmla="*/ 736188 w 857388"/>
              <a:gd name="connsiteY5" fmla="*/ 195183 h 1273231"/>
              <a:gd name="connsiteX6" fmla="*/ 837750 w 857388"/>
              <a:gd name="connsiteY6" fmla="*/ 911367 h 1273231"/>
              <a:gd name="connsiteX7" fmla="*/ 795891 w 857388"/>
              <a:gd name="connsiteY7" fmla="*/ 1213658 h 1273231"/>
              <a:gd name="connsiteX8" fmla="*/ 248636 w 857388"/>
              <a:gd name="connsiteY8" fmla="*/ 1257509 h 1273231"/>
              <a:gd name="connsiteX9" fmla="*/ 133732 w 857388"/>
              <a:gd name="connsiteY9" fmla="*/ 1021001 h 1273231"/>
              <a:gd name="connsiteX10" fmla="*/ 126588 w 857388"/>
              <a:gd name="connsiteY10" fmla="*/ 606378 h 1273231"/>
              <a:gd name="connsiteX11" fmla="*/ 6097 w 857388"/>
              <a:gd name="connsiteY11" fmla="*/ 673624 h 1273231"/>
              <a:gd name="connsiteX0" fmla="*/ 6097 w 859776"/>
              <a:gd name="connsiteY0" fmla="*/ 673624 h 1273231"/>
              <a:gd name="connsiteX1" fmla="*/ 112491 w 859776"/>
              <a:gd name="connsiteY1" fmla="*/ 471694 h 1273231"/>
              <a:gd name="connsiteX2" fmla="*/ 94775 w 859776"/>
              <a:gd name="connsiteY2" fmla="*/ 159750 h 1273231"/>
              <a:gd name="connsiteX3" fmla="*/ 229458 w 859776"/>
              <a:gd name="connsiteY3" fmla="*/ 14494 h 1273231"/>
              <a:gd name="connsiteX4" fmla="*/ 580264 w 859776"/>
              <a:gd name="connsiteY4" fmla="*/ 3826 h 1273231"/>
              <a:gd name="connsiteX5" fmla="*/ 736188 w 859776"/>
              <a:gd name="connsiteY5" fmla="*/ 195183 h 1273231"/>
              <a:gd name="connsiteX6" fmla="*/ 837750 w 859776"/>
              <a:gd name="connsiteY6" fmla="*/ 911367 h 1273231"/>
              <a:gd name="connsiteX7" fmla="*/ 795891 w 859776"/>
              <a:gd name="connsiteY7" fmla="*/ 1213658 h 1273231"/>
              <a:gd name="connsiteX8" fmla="*/ 248636 w 859776"/>
              <a:gd name="connsiteY8" fmla="*/ 1257509 h 1273231"/>
              <a:gd name="connsiteX9" fmla="*/ 133732 w 859776"/>
              <a:gd name="connsiteY9" fmla="*/ 1021001 h 1273231"/>
              <a:gd name="connsiteX10" fmla="*/ 126588 w 859776"/>
              <a:gd name="connsiteY10" fmla="*/ 606378 h 1273231"/>
              <a:gd name="connsiteX11" fmla="*/ 6097 w 859776"/>
              <a:gd name="connsiteY11" fmla="*/ 673624 h 1273231"/>
              <a:gd name="connsiteX0" fmla="*/ 6097 w 863219"/>
              <a:gd name="connsiteY0" fmla="*/ 673624 h 1273231"/>
              <a:gd name="connsiteX1" fmla="*/ 112491 w 863219"/>
              <a:gd name="connsiteY1" fmla="*/ 471694 h 1273231"/>
              <a:gd name="connsiteX2" fmla="*/ 94775 w 863219"/>
              <a:gd name="connsiteY2" fmla="*/ 159750 h 1273231"/>
              <a:gd name="connsiteX3" fmla="*/ 229458 w 863219"/>
              <a:gd name="connsiteY3" fmla="*/ 14494 h 1273231"/>
              <a:gd name="connsiteX4" fmla="*/ 580264 w 863219"/>
              <a:gd name="connsiteY4" fmla="*/ 3826 h 1273231"/>
              <a:gd name="connsiteX5" fmla="*/ 736188 w 863219"/>
              <a:gd name="connsiteY5" fmla="*/ 195183 h 1273231"/>
              <a:gd name="connsiteX6" fmla="*/ 837750 w 863219"/>
              <a:gd name="connsiteY6" fmla="*/ 911367 h 1273231"/>
              <a:gd name="connsiteX7" fmla="*/ 795891 w 863219"/>
              <a:gd name="connsiteY7" fmla="*/ 1213658 h 1273231"/>
              <a:gd name="connsiteX8" fmla="*/ 248636 w 863219"/>
              <a:gd name="connsiteY8" fmla="*/ 1257509 h 1273231"/>
              <a:gd name="connsiteX9" fmla="*/ 133732 w 863219"/>
              <a:gd name="connsiteY9" fmla="*/ 1021001 h 1273231"/>
              <a:gd name="connsiteX10" fmla="*/ 126588 w 863219"/>
              <a:gd name="connsiteY10" fmla="*/ 606378 h 1273231"/>
              <a:gd name="connsiteX11" fmla="*/ 6097 w 863219"/>
              <a:gd name="connsiteY11" fmla="*/ 673624 h 1273231"/>
              <a:gd name="connsiteX0" fmla="*/ 6097 w 865261"/>
              <a:gd name="connsiteY0" fmla="*/ 673624 h 1271255"/>
              <a:gd name="connsiteX1" fmla="*/ 112491 w 865261"/>
              <a:gd name="connsiteY1" fmla="*/ 471694 h 1271255"/>
              <a:gd name="connsiteX2" fmla="*/ 94775 w 865261"/>
              <a:gd name="connsiteY2" fmla="*/ 159750 h 1271255"/>
              <a:gd name="connsiteX3" fmla="*/ 229458 w 865261"/>
              <a:gd name="connsiteY3" fmla="*/ 14494 h 1271255"/>
              <a:gd name="connsiteX4" fmla="*/ 580264 w 865261"/>
              <a:gd name="connsiteY4" fmla="*/ 3826 h 1271255"/>
              <a:gd name="connsiteX5" fmla="*/ 736188 w 865261"/>
              <a:gd name="connsiteY5" fmla="*/ 195183 h 1271255"/>
              <a:gd name="connsiteX6" fmla="*/ 841141 w 865261"/>
              <a:gd name="connsiteY6" fmla="*/ 970003 h 1271255"/>
              <a:gd name="connsiteX7" fmla="*/ 795891 w 865261"/>
              <a:gd name="connsiteY7" fmla="*/ 1213658 h 1271255"/>
              <a:gd name="connsiteX8" fmla="*/ 248636 w 865261"/>
              <a:gd name="connsiteY8" fmla="*/ 1257509 h 1271255"/>
              <a:gd name="connsiteX9" fmla="*/ 133732 w 865261"/>
              <a:gd name="connsiteY9" fmla="*/ 1021001 h 1271255"/>
              <a:gd name="connsiteX10" fmla="*/ 126588 w 865261"/>
              <a:gd name="connsiteY10" fmla="*/ 606378 h 1271255"/>
              <a:gd name="connsiteX11" fmla="*/ 6097 w 865261"/>
              <a:gd name="connsiteY11" fmla="*/ 673624 h 1271255"/>
              <a:gd name="connsiteX0" fmla="*/ 6097 w 860021"/>
              <a:gd name="connsiteY0" fmla="*/ 673624 h 1279428"/>
              <a:gd name="connsiteX1" fmla="*/ 112491 w 860021"/>
              <a:gd name="connsiteY1" fmla="*/ 471694 h 1279428"/>
              <a:gd name="connsiteX2" fmla="*/ 94775 w 860021"/>
              <a:gd name="connsiteY2" fmla="*/ 159750 h 1279428"/>
              <a:gd name="connsiteX3" fmla="*/ 229458 w 860021"/>
              <a:gd name="connsiteY3" fmla="*/ 14494 h 1279428"/>
              <a:gd name="connsiteX4" fmla="*/ 580264 w 860021"/>
              <a:gd name="connsiteY4" fmla="*/ 3826 h 1279428"/>
              <a:gd name="connsiteX5" fmla="*/ 736188 w 860021"/>
              <a:gd name="connsiteY5" fmla="*/ 195183 h 1279428"/>
              <a:gd name="connsiteX6" fmla="*/ 841141 w 860021"/>
              <a:gd name="connsiteY6" fmla="*/ 970003 h 1279428"/>
              <a:gd name="connsiteX7" fmla="*/ 797210 w 860021"/>
              <a:gd name="connsiteY7" fmla="*/ 1236461 h 1279428"/>
              <a:gd name="connsiteX8" fmla="*/ 248636 w 860021"/>
              <a:gd name="connsiteY8" fmla="*/ 1257509 h 1279428"/>
              <a:gd name="connsiteX9" fmla="*/ 133732 w 860021"/>
              <a:gd name="connsiteY9" fmla="*/ 1021001 h 1279428"/>
              <a:gd name="connsiteX10" fmla="*/ 126588 w 860021"/>
              <a:gd name="connsiteY10" fmla="*/ 606378 h 1279428"/>
              <a:gd name="connsiteX11" fmla="*/ 6097 w 860021"/>
              <a:gd name="connsiteY11" fmla="*/ 673624 h 1279428"/>
              <a:gd name="connsiteX0" fmla="*/ 6097 w 860380"/>
              <a:gd name="connsiteY0" fmla="*/ 679490 h 1285294"/>
              <a:gd name="connsiteX1" fmla="*/ 112491 w 860380"/>
              <a:gd name="connsiteY1" fmla="*/ 477560 h 1285294"/>
              <a:gd name="connsiteX2" fmla="*/ 94775 w 860380"/>
              <a:gd name="connsiteY2" fmla="*/ 165616 h 1285294"/>
              <a:gd name="connsiteX3" fmla="*/ 229458 w 860380"/>
              <a:gd name="connsiteY3" fmla="*/ 20360 h 1285294"/>
              <a:gd name="connsiteX4" fmla="*/ 580264 w 860380"/>
              <a:gd name="connsiteY4" fmla="*/ 9692 h 1285294"/>
              <a:gd name="connsiteX5" fmla="*/ 730442 w 860380"/>
              <a:gd name="connsiteY5" fmla="*/ 165383 h 1285294"/>
              <a:gd name="connsiteX6" fmla="*/ 841141 w 860380"/>
              <a:gd name="connsiteY6" fmla="*/ 975869 h 1285294"/>
              <a:gd name="connsiteX7" fmla="*/ 797210 w 860380"/>
              <a:gd name="connsiteY7" fmla="*/ 1242327 h 1285294"/>
              <a:gd name="connsiteX8" fmla="*/ 248636 w 860380"/>
              <a:gd name="connsiteY8" fmla="*/ 1263375 h 1285294"/>
              <a:gd name="connsiteX9" fmla="*/ 133732 w 860380"/>
              <a:gd name="connsiteY9" fmla="*/ 1026867 h 1285294"/>
              <a:gd name="connsiteX10" fmla="*/ 126588 w 860380"/>
              <a:gd name="connsiteY10" fmla="*/ 612244 h 1285294"/>
              <a:gd name="connsiteX11" fmla="*/ 6097 w 860380"/>
              <a:gd name="connsiteY11" fmla="*/ 679490 h 1285294"/>
              <a:gd name="connsiteX0" fmla="*/ 6097 w 881639"/>
              <a:gd name="connsiteY0" fmla="*/ 679490 h 1286194"/>
              <a:gd name="connsiteX1" fmla="*/ 112491 w 881639"/>
              <a:gd name="connsiteY1" fmla="*/ 477560 h 1286194"/>
              <a:gd name="connsiteX2" fmla="*/ 94775 w 881639"/>
              <a:gd name="connsiteY2" fmla="*/ 165616 h 1286194"/>
              <a:gd name="connsiteX3" fmla="*/ 229458 w 881639"/>
              <a:gd name="connsiteY3" fmla="*/ 20360 h 1286194"/>
              <a:gd name="connsiteX4" fmla="*/ 580264 w 881639"/>
              <a:gd name="connsiteY4" fmla="*/ 9692 h 1286194"/>
              <a:gd name="connsiteX5" fmla="*/ 730442 w 881639"/>
              <a:gd name="connsiteY5" fmla="*/ 165383 h 1286194"/>
              <a:gd name="connsiteX6" fmla="*/ 873260 w 881639"/>
              <a:gd name="connsiteY6" fmla="*/ 958078 h 1286194"/>
              <a:gd name="connsiteX7" fmla="*/ 797210 w 881639"/>
              <a:gd name="connsiteY7" fmla="*/ 1242327 h 1286194"/>
              <a:gd name="connsiteX8" fmla="*/ 248636 w 881639"/>
              <a:gd name="connsiteY8" fmla="*/ 1263375 h 1286194"/>
              <a:gd name="connsiteX9" fmla="*/ 133732 w 881639"/>
              <a:gd name="connsiteY9" fmla="*/ 1026867 h 1286194"/>
              <a:gd name="connsiteX10" fmla="*/ 126588 w 881639"/>
              <a:gd name="connsiteY10" fmla="*/ 612244 h 1286194"/>
              <a:gd name="connsiteX11" fmla="*/ 6097 w 881639"/>
              <a:gd name="connsiteY11" fmla="*/ 679490 h 1286194"/>
              <a:gd name="connsiteX0" fmla="*/ 6216 w 881758"/>
              <a:gd name="connsiteY0" fmla="*/ 679490 h 1286194"/>
              <a:gd name="connsiteX1" fmla="*/ 110067 w 881758"/>
              <a:gd name="connsiteY1" fmla="*/ 369894 h 1286194"/>
              <a:gd name="connsiteX2" fmla="*/ 94894 w 881758"/>
              <a:gd name="connsiteY2" fmla="*/ 165616 h 1286194"/>
              <a:gd name="connsiteX3" fmla="*/ 229577 w 881758"/>
              <a:gd name="connsiteY3" fmla="*/ 20360 h 1286194"/>
              <a:gd name="connsiteX4" fmla="*/ 580383 w 881758"/>
              <a:gd name="connsiteY4" fmla="*/ 9692 h 1286194"/>
              <a:gd name="connsiteX5" fmla="*/ 730561 w 881758"/>
              <a:gd name="connsiteY5" fmla="*/ 165383 h 1286194"/>
              <a:gd name="connsiteX6" fmla="*/ 873379 w 881758"/>
              <a:gd name="connsiteY6" fmla="*/ 958078 h 1286194"/>
              <a:gd name="connsiteX7" fmla="*/ 797329 w 881758"/>
              <a:gd name="connsiteY7" fmla="*/ 1242327 h 1286194"/>
              <a:gd name="connsiteX8" fmla="*/ 248755 w 881758"/>
              <a:gd name="connsiteY8" fmla="*/ 1263375 h 1286194"/>
              <a:gd name="connsiteX9" fmla="*/ 133851 w 881758"/>
              <a:gd name="connsiteY9" fmla="*/ 1026867 h 1286194"/>
              <a:gd name="connsiteX10" fmla="*/ 126707 w 881758"/>
              <a:gd name="connsiteY10" fmla="*/ 612244 h 1286194"/>
              <a:gd name="connsiteX11" fmla="*/ 6216 w 881758"/>
              <a:gd name="connsiteY11" fmla="*/ 679490 h 1286194"/>
              <a:gd name="connsiteX0" fmla="*/ 6216 w 881758"/>
              <a:gd name="connsiteY0" fmla="*/ 679490 h 1286194"/>
              <a:gd name="connsiteX1" fmla="*/ 110067 w 881758"/>
              <a:gd name="connsiteY1" fmla="*/ 369894 h 1286194"/>
              <a:gd name="connsiteX2" fmla="*/ 94894 w 881758"/>
              <a:gd name="connsiteY2" fmla="*/ 165616 h 1286194"/>
              <a:gd name="connsiteX3" fmla="*/ 229577 w 881758"/>
              <a:gd name="connsiteY3" fmla="*/ 20360 h 1286194"/>
              <a:gd name="connsiteX4" fmla="*/ 580383 w 881758"/>
              <a:gd name="connsiteY4" fmla="*/ 9692 h 1286194"/>
              <a:gd name="connsiteX5" fmla="*/ 730561 w 881758"/>
              <a:gd name="connsiteY5" fmla="*/ 165383 h 1286194"/>
              <a:gd name="connsiteX6" fmla="*/ 873379 w 881758"/>
              <a:gd name="connsiteY6" fmla="*/ 958078 h 1286194"/>
              <a:gd name="connsiteX7" fmla="*/ 797329 w 881758"/>
              <a:gd name="connsiteY7" fmla="*/ 1242327 h 1286194"/>
              <a:gd name="connsiteX8" fmla="*/ 248755 w 881758"/>
              <a:gd name="connsiteY8" fmla="*/ 1263375 h 1286194"/>
              <a:gd name="connsiteX9" fmla="*/ 133851 w 881758"/>
              <a:gd name="connsiteY9" fmla="*/ 1026867 h 1286194"/>
              <a:gd name="connsiteX10" fmla="*/ 138858 w 881758"/>
              <a:gd name="connsiteY10" fmla="*/ 503910 h 1286194"/>
              <a:gd name="connsiteX11" fmla="*/ 6216 w 881758"/>
              <a:gd name="connsiteY11" fmla="*/ 679490 h 1286194"/>
              <a:gd name="connsiteX0" fmla="*/ 6961 w 868563"/>
              <a:gd name="connsiteY0" fmla="*/ 538413 h 1286194"/>
              <a:gd name="connsiteX1" fmla="*/ 96872 w 868563"/>
              <a:gd name="connsiteY1" fmla="*/ 369894 h 1286194"/>
              <a:gd name="connsiteX2" fmla="*/ 81699 w 868563"/>
              <a:gd name="connsiteY2" fmla="*/ 165616 h 1286194"/>
              <a:gd name="connsiteX3" fmla="*/ 216382 w 868563"/>
              <a:gd name="connsiteY3" fmla="*/ 20360 h 1286194"/>
              <a:gd name="connsiteX4" fmla="*/ 567188 w 868563"/>
              <a:gd name="connsiteY4" fmla="*/ 9692 h 1286194"/>
              <a:gd name="connsiteX5" fmla="*/ 717366 w 868563"/>
              <a:gd name="connsiteY5" fmla="*/ 165383 h 1286194"/>
              <a:gd name="connsiteX6" fmla="*/ 860184 w 868563"/>
              <a:gd name="connsiteY6" fmla="*/ 958078 h 1286194"/>
              <a:gd name="connsiteX7" fmla="*/ 784134 w 868563"/>
              <a:gd name="connsiteY7" fmla="*/ 1242327 h 1286194"/>
              <a:gd name="connsiteX8" fmla="*/ 235560 w 868563"/>
              <a:gd name="connsiteY8" fmla="*/ 1263375 h 1286194"/>
              <a:gd name="connsiteX9" fmla="*/ 120656 w 868563"/>
              <a:gd name="connsiteY9" fmla="*/ 1026867 h 1286194"/>
              <a:gd name="connsiteX10" fmla="*/ 125663 w 868563"/>
              <a:gd name="connsiteY10" fmla="*/ 503910 h 1286194"/>
              <a:gd name="connsiteX11" fmla="*/ 6961 w 868563"/>
              <a:gd name="connsiteY11" fmla="*/ 538413 h 1286194"/>
              <a:gd name="connsiteX0" fmla="*/ 6961 w 867791"/>
              <a:gd name="connsiteY0" fmla="*/ 538413 h 1312892"/>
              <a:gd name="connsiteX1" fmla="*/ 96872 w 867791"/>
              <a:gd name="connsiteY1" fmla="*/ 369894 h 1312892"/>
              <a:gd name="connsiteX2" fmla="*/ 81699 w 867791"/>
              <a:gd name="connsiteY2" fmla="*/ 165616 h 1312892"/>
              <a:gd name="connsiteX3" fmla="*/ 216382 w 867791"/>
              <a:gd name="connsiteY3" fmla="*/ 20360 h 1312892"/>
              <a:gd name="connsiteX4" fmla="*/ 567188 w 867791"/>
              <a:gd name="connsiteY4" fmla="*/ 9692 h 1312892"/>
              <a:gd name="connsiteX5" fmla="*/ 717366 w 867791"/>
              <a:gd name="connsiteY5" fmla="*/ 165383 h 1312892"/>
              <a:gd name="connsiteX6" fmla="*/ 860184 w 867791"/>
              <a:gd name="connsiteY6" fmla="*/ 958078 h 1312892"/>
              <a:gd name="connsiteX7" fmla="*/ 784134 w 867791"/>
              <a:gd name="connsiteY7" fmla="*/ 1242327 h 1312892"/>
              <a:gd name="connsiteX8" fmla="*/ 256000 w 867791"/>
              <a:gd name="connsiteY8" fmla="*/ 1298372 h 1312892"/>
              <a:gd name="connsiteX9" fmla="*/ 120656 w 867791"/>
              <a:gd name="connsiteY9" fmla="*/ 1026867 h 1312892"/>
              <a:gd name="connsiteX10" fmla="*/ 125663 w 867791"/>
              <a:gd name="connsiteY10" fmla="*/ 503910 h 1312892"/>
              <a:gd name="connsiteX11" fmla="*/ 6961 w 867791"/>
              <a:gd name="connsiteY11" fmla="*/ 538413 h 1312892"/>
              <a:gd name="connsiteX0" fmla="*/ 6961 w 867791"/>
              <a:gd name="connsiteY0" fmla="*/ 538413 h 1313923"/>
              <a:gd name="connsiteX1" fmla="*/ 96872 w 867791"/>
              <a:gd name="connsiteY1" fmla="*/ 369894 h 1313923"/>
              <a:gd name="connsiteX2" fmla="*/ 81699 w 867791"/>
              <a:gd name="connsiteY2" fmla="*/ 165616 h 1313923"/>
              <a:gd name="connsiteX3" fmla="*/ 216382 w 867791"/>
              <a:gd name="connsiteY3" fmla="*/ 20360 h 1313923"/>
              <a:gd name="connsiteX4" fmla="*/ 567188 w 867791"/>
              <a:gd name="connsiteY4" fmla="*/ 9692 h 1313923"/>
              <a:gd name="connsiteX5" fmla="*/ 717366 w 867791"/>
              <a:gd name="connsiteY5" fmla="*/ 165383 h 1313923"/>
              <a:gd name="connsiteX6" fmla="*/ 860184 w 867791"/>
              <a:gd name="connsiteY6" fmla="*/ 958078 h 1313923"/>
              <a:gd name="connsiteX7" fmla="*/ 784134 w 867791"/>
              <a:gd name="connsiteY7" fmla="*/ 1242327 h 1313923"/>
              <a:gd name="connsiteX8" fmla="*/ 256000 w 867791"/>
              <a:gd name="connsiteY8" fmla="*/ 1298372 h 1313923"/>
              <a:gd name="connsiteX9" fmla="*/ 145617 w 867791"/>
              <a:gd name="connsiteY9" fmla="*/ 1012668 h 1313923"/>
              <a:gd name="connsiteX10" fmla="*/ 125663 w 867791"/>
              <a:gd name="connsiteY10" fmla="*/ 503910 h 1313923"/>
              <a:gd name="connsiteX11" fmla="*/ 6961 w 867791"/>
              <a:gd name="connsiteY11" fmla="*/ 538413 h 1313923"/>
              <a:gd name="connsiteX0" fmla="*/ 6961 w 867791"/>
              <a:gd name="connsiteY0" fmla="*/ 538413 h 1310173"/>
              <a:gd name="connsiteX1" fmla="*/ 96872 w 867791"/>
              <a:gd name="connsiteY1" fmla="*/ 369894 h 1310173"/>
              <a:gd name="connsiteX2" fmla="*/ 81699 w 867791"/>
              <a:gd name="connsiteY2" fmla="*/ 165616 h 1310173"/>
              <a:gd name="connsiteX3" fmla="*/ 216382 w 867791"/>
              <a:gd name="connsiteY3" fmla="*/ 20360 h 1310173"/>
              <a:gd name="connsiteX4" fmla="*/ 567188 w 867791"/>
              <a:gd name="connsiteY4" fmla="*/ 9692 h 1310173"/>
              <a:gd name="connsiteX5" fmla="*/ 717366 w 867791"/>
              <a:gd name="connsiteY5" fmla="*/ 165383 h 1310173"/>
              <a:gd name="connsiteX6" fmla="*/ 860184 w 867791"/>
              <a:gd name="connsiteY6" fmla="*/ 958078 h 1310173"/>
              <a:gd name="connsiteX7" fmla="*/ 784134 w 867791"/>
              <a:gd name="connsiteY7" fmla="*/ 1242327 h 1310173"/>
              <a:gd name="connsiteX8" fmla="*/ 256000 w 867791"/>
              <a:gd name="connsiteY8" fmla="*/ 1298372 h 1310173"/>
              <a:gd name="connsiteX9" fmla="*/ 155978 w 867791"/>
              <a:gd name="connsiteY9" fmla="*/ 1064454 h 1310173"/>
              <a:gd name="connsiteX10" fmla="*/ 125663 w 867791"/>
              <a:gd name="connsiteY10" fmla="*/ 503910 h 1310173"/>
              <a:gd name="connsiteX11" fmla="*/ 6961 w 867791"/>
              <a:gd name="connsiteY11" fmla="*/ 538413 h 1310173"/>
              <a:gd name="connsiteX0" fmla="*/ 6961 w 867791"/>
              <a:gd name="connsiteY0" fmla="*/ 538413 h 1309445"/>
              <a:gd name="connsiteX1" fmla="*/ 96872 w 867791"/>
              <a:gd name="connsiteY1" fmla="*/ 369894 h 1309445"/>
              <a:gd name="connsiteX2" fmla="*/ 81699 w 867791"/>
              <a:gd name="connsiteY2" fmla="*/ 165616 h 1309445"/>
              <a:gd name="connsiteX3" fmla="*/ 216382 w 867791"/>
              <a:gd name="connsiteY3" fmla="*/ 20360 h 1309445"/>
              <a:gd name="connsiteX4" fmla="*/ 567188 w 867791"/>
              <a:gd name="connsiteY4" fmla="*/ 9692 h 1309445"/>
              <a:gd name="connsiteX5" fmla="*/ 717366 w 867791"/>
              <a:gd name="connsiteY5" fmla="*/ 165383 h 1309445"/>
              <a:gd name="connsiteX6" fmla="*/ 860184 w 867791"/>
              <a:gd name="connsiteY6" fmla="*/ 958078 h 1309445"/>
              <a:gd name="connsiteX7" fmla="*/ 784134 w 867791"/>
              <a:gd name="connsiteY7" fmla="*/ 1242327 h 1309445"/>
              <a:gd name="connsiteX8" fmla="*/ 256000 w 867791"/>
              <a:gd name="connsiteY8" fmla="*/ 1298372 h 1309445"/>
              <a:gd name="connsiteX9" fmla="*/ 149196 w 867791"/>
              <a:gd name="connsiteY9" fmla="*/ 1074561 h 1309445"/>
              <a:gd name="connsiteX10" fmla="*/ 125663 w 867791"/>
              <a:gd name="connsiteY10" fmla="*/ 503910 h 1309445"/>
              <a:gd name="connsiteX11" fmla="*/ 6961 w 867791"/>
              <a:gd name="connsiteY11" fmla="*/ 538413 h 1309445"/>
              <a:gd name="connsiteX0" fmla="*/ 6961 w 867791"/>
              <a:gd name="connsiteY0" fmla="*/ 538413 h 1309445"/>
              <a:gd name="connsiteX1" fmla="*/ 96872 w 867791"/>
              <a:gd name="connsiteY1" fmla="*/ 369894 h 1309445"/>
              <a:gd name="connsiteX2" fmla="*/ 81699 w 867791"/>
              <a:gd name="connsiteY2" fmla="*/ 165616 h 1309445"/>
              <a:gd name="connsiteX3" fmla="*/ 216382 w 867791"/>
              <a:gd name="connsiteY3" fmla="*/ 20360 h 1309445"/>
              <a:gd name="connsiteX4" fmla="*/ 567188 w 867791"/>
              <a:gd name="connsiteY4" fmla="*/ 9692 h 1309445"/>
              <a:gd name="connsiteX5" fmla="*/ 717366 w 867791"/>
              <a:gd name="connsiteY5" fmla="*/ 165383 h 1309445"/>
              <a:gd name="connsiteX6" fmla="*/ 860184 w 867791"/>
              <a:gd name="connsiteY6" fmla="*/ 958078 h 1309445"/>
              <a:gd name="connsiteX7" fmla="*/ 784134 w 867791"/>
              <a:gd name="connsiteY7" fmla="*/ 1242327 h 1309445"/>
              <a:gd name="connsiteX8" fmla="*/ 256000 w 867791"/>
              <a:gd name="connsiteY8" fmla="*/ 1298372 h 1309445"/>
              <a:gd name="connsiteX9" fmla="*/ 149196 w 867791"/>
              <a:gd name="connsiteY9" fmla="*/ 1074561 h 1309445"/>
              <a:gd name="connsiteX10" fmla="*/ 125663 w 867791"/>
              <a:gd name="connsiteY10" fmla="*/ 503910 h 1309445"/>
              <a:gd name="connsiteX11" fmla="*/ 6961 w 867791"/>
              <a:gd name="connsiteY11" fmla="*/ 538413 h 1309445"/>
              <a:gd name="connsiteX0" fmla="*/ 6961 w 867791"/>
              <a:gd name="connsiteY0" fmla="*/ 538413 h 1309445"/>
              <a:gd name="connsiteX1" fmla="*/ 96872 w 867791"/>
              <a:gd name="connsiteY1" fmla="*/ 369894 h 1309445"/>
              <a:gd name="connsiteX2" fmla="*/ 81699 w 867791"/>
              <a:gd name="connsiteY2" fmla="*/ 165616 h 1309445"/>
              <a:gd name="connsiteX3" fmla="*/ 216382 w 867791"/>
              <a:gd name="connsiteY3" fmla="*/ 20360 h 1309445"/>
              <a:gd name="connsiteX4" fmla="*/ 567188 w 867791"/>
              <a:gd name="connsiteY4" fmla="*/ 9692 h 1309445"/>
              <a:gd name="connsiteX5" fmla="*/ 717366 w 867791"/>
              <a:gd name="connsiteY5" fmla="*/ 165383 h 1309445"/>
              <a:gd name="connsiteX6" fmla="*/ 860184 w 867791"/>
              <a:gd name="connsiteY6" fmla="*/ 958078 h 1309445"/>
              <a:gd name="connsiteX7" fmla="*/ 784134 w 867791"/>
              <a:gd name="connsiteY7" fmla="*/ 1242327 h 1309445"/>
              <a:gd name="connsiteX8" fmla="*/ 256000 w 867791"/>
              <a:gd name="connsiteY8" fmla="*/ 1298372 h 1309445"/>
              <a:gd name="connsiteX9" fmla="*/ 149196 w 867791"/>
              <a:gd name="connsiteY9" fmla="*/ 1074561 h 1309445"/>
              <a:gd name="connsiteX10" fmla="*/ 125663 w 867791"/>
              <a:gd name="connsiteY10" fmla="*/ 503910 h 1309445"/>
              <a:gd name="connsiteX11" fmla="*/ 6961 w 867791"/>
              <a:gd name="connsiteY11" fmla="*/ 538413 h 1309445"/>
              <a:gd name="connsiteX0" fmla="*/ 6961 w 867791"/>
              <a:gd name="connsiteY0" fmla="*/ 538413 h 1306197"/>
              <a:gd name="connsiteX1" fmla="*/ 96872 w 867791"/>
              <a:gd name="connsiteY1" fmla="*/ 369894 h 1306197"/>
              <a:gd name="connsiteX2" fmla="*/ 81699 w 867791"/>
              <a:gd name="connsiteY2" fmla="*/ 165616 h 1306197"/>
              <a:gd name="connsiteX3" fmla="*/ 216382 w 867791"/>
              <a:gd name="connsiteY3" fmla="*/ 20360 h 1306197"/>
              <a:gd name="connsiteX4" fmla="*/ 567188 w 867791"/>
              <a:gd name="connsiteY4" fmla="*/ 9692 h 1306197"/>
              <a:gd name="connsiteX5" fmla="*/ 717366 w 867791"/>
              <a:gd name="connsiteY5" fmla="*/ 165383 h 1306197"/>
              <a:gd name="connsiteX6" fmla="*/ 860184 w 867791"/>
              <a:gd name="connsiteY6" fmla="*/ 958078 h 1306197"/>
              <a:gd name="connsiteX7" fmla="*/ 784134 w 867791"/>
              <a:gd name="connsiteY7" fmla="*/ 1242327 h 1306197"/>
              <a:gd name="connsiteX8" fmla="*/ 256000 w 867791"/>
              <a:gd name="connsiteY8" fmla="*/ 1298372 h 1306197"/>
              <a:gd name="connsiteX9" fmla="*/ 155507 w 867791"/>
              <a:gd name="connsiteY9" fmla="*/ 1120000 h 1306197"/>
              <a:gd name="connsiteX10" fmla="*/ 125663 w 867791"/>
              <a:gd name="connsiteY10" fmla="*/ 503910 h 1306197"/>
              <a:gd name="connsiteX11" fmla="*/ 6961 w 867791"/>
              <a:gd name="connsiteY11" fmla="*/ 538413 h 1306197"/>
              <a:gd name="connsiteX0" fmla="*/ 6961 w 867791"/>
              <a:gd name="connsiteY0" fmla="*/ 541531 h 1309315"/>
              <a:gd name="connsiteX1" fmla="*/ 96872 w 867791"/>
              <a:gd name="connsiteY1" fmla="*/ 373012 h 1309315"/>
              <a:gd name="connsiteX2" fmla="*/ 80003 w 867791"/>
              <a:gd name="connsiteY2" fmla="*/ 139416 h 1309315"/>
              <a:gd name="connsiteX3" fmla="*/ 216382 w 867791"/>
              <a:gd name="connsiteY3" fmla="*/ 23478 h 1309315"/>
              <a:gd name="connsiteX4" fmla="*/ 567188 w 867791"/>
              <a:gd name="connsiteY4" fmla="*/ 12810 h 1309315"/>
              <a:gd name="connsiteX5" fmla="*/ 717366 w 867791"/>
              <a:gd name="connsiteY5" fmla="*/ 168501 h 1309315"/>
              <a:gd name="connsiteX6" fmla="*/ 860184 w 867791"/>
              <a:gd name="connsiteY6" fmla="*/ 961196 h 1309315"/>
              <a:gd name="connsiteX7" fmla="*/ 784134 w 867791"/>
              <a:gd name="connsiteY7" fmla="*/ 1245445 h 1309315"/>
              <a:gd name="connsiteX8" fmla="*/ 256000 w 867791"/>
              <a:gd name="connsiteY8" fmla="*/ 1301490 h 1309315"/>
              <a:gd name="connsiteX9" fmla="*/ 155507 w 867791"/>
              <a:gd name="connsiteY9" fmla="*/ 1123118 h 1309315"/>
              <a:gd name="connsiteX10" fmla="*/ 125663 w 867791"/>
              <a:gd name="connsiteY10" fmla="*/ 507028 h 1309315"/>
              <a:gd name="connsiteX11" fmla="*/ 6961 w 867791"/>
              <a:gd name="connsiteY11" fmla="*/ 541531 h 1309315"/>
              <a:gd name="connsiteX0" fmla="*/ 6961 w 867791"/>
              <a:gd name="connsiteY0" fmla="*/ 541531 h 1309315"/>
              <a:gd name="connsiteX1" fmla="*/ 96872 w 867791"/>
              <a:gd name="connsiteY1" fmla="*/ 373012 h 1309315"/>
              <a:gd name="connsiteX2" fmla="*/ 80003 w 867791"/>
              <a:gd name="connsiteY2" fmla="*/ 139416 h 1309315"/>
              <a:gd name="connsiteX3" fmla="*/ 216382 w 867791"/>
              <a:gd name="connsiteY3" fmla="*/ 23478 h 1309315"/>
              <a:gd name="connsiteX4" fmla="*/ 567188 w 867791"/>
              <a:gd name="connsiteY4" fmla="*/ 12810 h 1309315"/>
              <a:gd name="connsiteX5" fmla="*/ 717366 w 867791"/>
              <a:gd name="connsiteY5" fmla="*/ 168501 h 1309315"/>
              <a:gd name="connsiteX6" fmla="*/ 860184 w 867791"/>
              <a:gd name="connsiteY6" fmla="*/ 961196 h 1309315"/>
              <a:gd name="connsiteX7" fmla="*/ 784134 w 867791"/>
              <a:gd name="connsiteY7" fmla="*/ 1245445 h 1309315"/>
              <a:gd name="connsiteX8" fmla="*/ 256000 w 867791"/>
              <a:gd name="connsiteY8" fmla="*/ 1301490 h 1309315"/>
              <a:gd name="connsiteX9" fmla="*/ 155507 w 867791"/>
              <a:gd name="connsiteY9" fmla="*/ 1123118 h 1309315"/>
              <a:gd name="connsiteX10" fmla="*/ 125663 w 867791"/>
              <a:gd name="connsiteY10" fmla="*/ 507028 h 1309315"/>
              <a:gd name="connsiteX11" fmla="*/ 6961 w 867791"/>
              <a:gd name="connsiteY11" fmla="*/ 541531 h 1309315"/>
              <a:gd name="connsiteX0" fmla="*/ 6961 w 867791"/>
              <a:gd name="connsiteY0" fmla="*/ 539700 h 1307484"/>
              <a:gd name="connsiteX1" fmla="*/ 96872 w 867791"/>
              <a:gd name="connsiteY1" fmla="*/ 371181 h 1307484"/>
              <a:gd name="connsiteX2" fmla="*/ 77366 w 867791"/>
              <a:gd name="connsiteY2" fmla="*/ 91980 h 1307484"/>
              <a:gd name="connsiteX3" fmla="*/ 216382 w 867791"/>
              <a:gd name="connsiteY3" fmla="*/ 21647 h 1307484"/>
              <a:gd name="connsiteX4" fmla="*/ 567188 w 867791"/>
              <a:gd name="connsiteY4" fmla="*/ 10979 h 1307484"/>
              <a:gd name="connsiteX5" fmla="*/ 717366 w 867791"/>
              <a:gd name="connsiteY5" fmla="*/ 166670 h 1307484"/>
              <a:gd name="connsiteX6" fmla="*/ 860184 w 867791"/>
              <a:gd name="connsiteY6" fmla="*/ 959365 h 1307484"/>
              <a:gd name="connsiteX7" fmla="*/ 784134 w 867791"/>
              <a:gd name="connsiteY7" fmla="*/ 1243614 h 1307484"/>
              <a:gd name="connsiteX8" fmla="*/ 256000 w 867791"/>
              <a:gd name="connsiteY8" fmla="*/ 1299659 h 1307484"/>
              <a:gd name="connsiteX9" fmla="*/ 155507 w 867791"/>
              <a:gd name="connsiteY9" fmla="*/ 1121287 h 1307484"/>
              <a:gd name="connsiteX10" fmla="*/ 125663 w 867791"/>
              <a:gd name="connsiteY10" fmla="*/ 505197 h 1307484"/>
              <a:gd name="connsiteX11" fmla="*/ 6961 w 867791"/>
              <a:gd name="connsiteY11" fmla="*/ 539700 h 1307484"/>
              <a:gd name="connsiteX0" fmla="*/ 6961 w 867791"/>
              <a:gd name="connsiteY0" fmla="*/ 550995 h 1318779"/>
              <a:gd name="connsiteX1" fmla="*/ 96872 w 867791"/>
              <a:gd name="connsiteY1" fmla="*/ 382476 h 1318779"/>
              <a:gd name="connsiteX2" fmla="*/ 77366 w 867791"/>
              <a:gd name="connsiteY2" fmla="*/ 103275 h 1318779"/>
              <a:gd name="connsiteX3" fmla="*/ 229757 w 867791"/>
              <a:gd name="connsiteY3" fmla="*/ 9471 h 1318779"/>
              <a:gd name="connsiteX4" fmla="*/ 567188 w 867791"/>
              <a:gd name="connsiteY4" fmla="*/ 22274 h 1318779"/>
              <a:gd name="connsiteX5" fmla="*/ 717366 w 867791"/>
              <a:gd name="connsiteY5" fmla="*/ 177965 h 1318779"/>
              <a:gd name="connsiteX6" fmla="*/ 860184 w 867791"/>
              <a:gd name="connsiteY6" fmla="*/ 970660 h 1318779"/>
              <a:gd name="connsiteX7" fmla="*/ 784134 w 867791"/>
              <a:gd name="connsiteY7" fmla="*/ 1254909 h 1318779"/>
              <a:gd name="connsiteX8" fmla="*/ 256000 w 867791"/>
              <a:gd name="connsiteY8" fmla="*/ 1310954 h 1318779"/>
              <a:gd name="connsiteX9" fmla="*/ 155507 w 867791"/>
              <a:gd name="connsiteY9" fmla="*/ 1132582 h 1318779"/>
              <a:gd name="connsiteX10" fmla="*/ 125663 w 867791"/>
              <a:gd name="connsiteY10" fmla="*/ 516492 h 1318779"/>
              <a:gd name="connsiteX11" fmla="*/ 6961 w 867791"/>
              <a:gd name="connsiteY11" fmla="*/ 550995 h 1318779"/>
              <a:gd name="connsiteX0" fmla="*/ 6961 w 867791"/>
              <a:gd name="connsiteY0" fmla="*/ 560584 h 1328368"/>
              <a:gd name="connsiteX1" fmla="*/ 96872 w 867791"/>
              <a:gd name="connsiteY1" fmla="*/ 392065 h 1328368"/>
              <a:gd name="connsiteX2" fmla="*/ 77366 w 867791"/>
              <a:gd name="connsiteY2" fmla="*/ 112864 h 1328368"/>
              <a:gd name="connsiteX3" fmla="*/ 229757 w 867791"/>
              <a:gd name="connsiteY3" fmla="*/ 19060 h 1328368"/>
              <a:gd name="connsiteX4" fmla="*/ 566246 w 867791"/>
              <a:gd name="connsiteY4" fmla="*/ 15575 h 1328368"/>
              <a:gd name="connsiteX5" fmla="*/ 717366 w 867791"/>
              <a:gd name="connsiteY5" fmla="*/ 187554 h 1328368"/>
              <a:gd name="connsiteX6" fmla="*/ 860184 w 867791"/>
              <a:gd name="connsiteY6" fmla="*/ 980249 h 1328368"/>
              <a:gd name="connsiteX7" fmla="*/ 784134 w 867791"/>
              <a:gd name="connsiteY7" fmla="*/ 1264498 h 1328368"/>
              <a:gd name="connsiteX8" fmla="*/ 256000 w 867791"/>
              <a:gd name="connsiteY8" fmla="*/ 1320543 h 1328368"/>
              <a:gd name="connsiteX9" fmla="*/ 155507 w 867791"/>
              <a:gd name="connsiteY9" fmla="*/ 1142171 h 1328368"/>
              <a:gd name="connsiteX10" fmla="*/ 125663 w 867791"/>
              <a:gd name="connsiteY10" fmla="*/ 526081 h 1328368"/>
              <a:gd name="connsiteX11" fmla="*/ 6961 w 867791"/>
              <a:gd name="connsiteY11" fmla="*/ 560584 h 1328368"/>
              <a:gd name="connsiteX0" fmla="*/ 6961 w 865870"/>
              <a:gd name="connsiteY0" fmla="*/ 560584 h 1328871"/>
              <a:gd name="connsiteX1" fmla="*/ 96872 w 865870"/>
              <a:gd name="connsiteY1" fmla="*/ 392065 h 1328871"/>
              <a:gd name="connsiteX2" fmla="*/ 77366 w 865870"/>
              <a:gd name="connsiteY2" fmla="*/ 112864 h 1328871"/>
              <a:gd name="connsiteX3" fmla="*/ 229757 w 865870"/>
              <a:gd name="connsiteY3" fmla="*/ 19060 h 1328871"/>
              <a:gd name="connsiteX4" fmla="*/ 566246 w 865870"/>
              <a:gd name="connsiteY4" fmla="*/ 15575 h 1328871"/>
              <a:gd name="connsiteX5" fmla="*/ 717366 w 865870"/>
              <a:gd name="connsiteY5" fmla="*/ 187554 h 1328871"/>
              <a:gd name="connsiteX6" fmla="*/ 860184 w 865870"/>
              <a:gd name="connsiteY6" fmla="*/ 980249 h 1328871"/>
              <a:gd name="connsiteX7" fmla="*/ 784134 w 865870"/>
              <a:gd name="connsiteY7" fmla="*/ 1264498 h 1328871"/>
              <a:gd name="connsiteX8" fmla="*/ 314963 w 865870"/>
              <a:gd name="connsiteY8" fmla="*/ 1321127 h 1328871"/>
              <a:gd name="connsiteX9" fmla="*/ 155507 w 865870"/>
              <a:gd name="connsiteY9" fmla="*/ 1142171 h 1328871"/>
              <a:gd name="connsiteX10" fmla="*/ 125663 w 865870"/>
              <a:gd name="connsiteY10" fmla="*/ 526081 h 1328871"/>
              <a:gd name="connsiteX11" fmla="*/ 6961 w 865870"/>
              <a:gd name="connsiteY11" fmla="*/ 560584 h 1328871"/>
              <a:gd name="connsiteX0" fmla="*/ 6961 w 865870"/>
              <a:gd name="connsiteY0" fmla="*/ 560584 h 1328712"/>
              <a:gd name="connsiteX1" fmla="*/ 96872 w 865870"/>
              <a:gd name="connsiteY1" fmla="*/ 392065 h 1328712"/>
              <a:gd name="connsiteX2" fmla="*/ 77366 w 865870"/>
              <a:gd name="connsiteY2" fmla="*/ 112864 h 1328712"/>
              <a:gd name="connsiteX3" fmla="*/ 229757 w 865870"/>
              <a:gd name="connsiteY3" fmla="*/ 19060 h 1328712"/>
              <a:gd name="connsiteX4" fmla="*/ 566246 w 865870"/>
              <a:gd name="connsiteY4" fmla="*/ 15575 h 1328712"/>
              <a:gd name="connsiteX5" fmla="*/ 717366 w 865870"/>
              <a:gd name="connsiteY5" fmla="*/ 187554 h 1328712"/>
              <a:gd name="connsiteX6" fmla="*/ 860184 w 865870"/>
              <a:gd name="connsiteY6" fmla="*/ 980249 h 1328712"/>
              <a:gd name="connsiteX7" fmla="*/ 784134 w 865870"/>
              <a:gd name="connsiteY7" fmla="*/ 1264498 h 1328712"/>
              <a:gd name="connsiteX8" fmla="*/ 314963 w 865870"/>
              <a:gd name="connsiteY8" fmla="*/ 1321127 h 1328712"/>
              <a:gd name="connsiteX9" fmla="*/ 177736 w 865870"/>
              <a:gd name="connsiteY9" fmla="*/ 1144426 h 1328712"/>
              <a:gd name="connsiteX10" fmla="*/ 125663 w 865870"/>
              <a:gd name="connsiteY10" fmla="*/ 526081 h 1328712"/>
              <a:gd name="connsiteX11" fmla="*/ 6961 w 865870"/>
              <a:gd name="connsiteY11" fmla="*/ 560584 h 1328712"/>
              <a:gd name="connsiteX0" fmla="*/ 6961 w 864913"/>
              <a:gd name="connsiteY0" fmla="*/ 560584 h 1327274"/>
              <a:gd name="connsiteX1" fmla="*/ 96872 w 864913"/>
              <a:gd name="connsiteY1" fmla="*/ 392065 h 1327274"/>
              <a:gd name="connsiteX2" fmla="*/ 77366 w 864913"/>
              <a:gd name="connsiteY2" fmla="*/ 112864 h 1327274"/>
              <a:gd name="connsiteX3" fmla="*/ 229757 w 864913"/>
              <a:gd name="connsiteY3" fmla="*/ 19060 h 1327274"/>
              <a:gd name="connsiteX4" fmla="*/ 566246 w 864913"/>
              <a:gd name="connsiteY4" fmla="*/ 15575 h 1327274"/>
              <a:gd name="connsiteX5" fmla="*/ 717366 w 864913"/>
              <a:gd name="connsiteY5" fmla="*/ 187554 h 1327274"/>
              <a:gd name="connsiteX6" fmla="*/ 860184 w 864913"/>
              <a:gd name="connsiteY6" fmla="*/ 980249 h 1327274"/>
              <a:gd name="connsiteX7" fmla="*/ 784134 w 864913"/>
              <a:gd name="connsiteY7" fmla="*/ 1264498 h 1327274"/>
              <a:gd name="connsiteX8" fmla="*/ 351698 w 864913"/>
              <a:gd name="connsiteY8" fmla="*/ 1319456 h 1327274"/>
              <a:gd name="connsiteX9" fmla="*/ 177736 w 864913"/>
              <a:gd name="connsiteY9" fmla="*/ 1144426 h 1327274"/>
              <a:gd name="connsiteX10" fmla="*/ 125663 w 864913"/>
              <a:gd name="connsiteY10" fmla="*/ 526081 h 1327274"/>
              <a:gd name="connsiteX11" fmla="*/ 6961 w 864913"/>
              <a:gd name="connsiteY11" fmla="*/ 560584 h 1327274"/>
              <a:gd name="connsiteX0" fmla="*/ 6961 w 878410"/>
              <a:gd name="connsiteY0" fmla="*/ 560584 h 1325203"/>
              <a:gd name="connsiteX1" fmla="*/ 96872 w 878410"/>
              <a:gd name="connsiteY1" fmla="*/ 392065 h 1325203"/>
              <a:gd name="connsiteX2" fmla="*/ 77366 w 878410"/>
              <a:gd name="connsiteY2" fmla="*/ 112864 h 1325203"/>
              <a:gd name="connsiteX3" fmla="*/ 229757 w 878410"/>
              <a:gd name="connsiteY3" fmla="*/ 19060 h 1325203"/>
              <a:gd name="connsiteX4" fmla="*/ 566246 w 878410"/>
              <a:gd name="connsiteY4" fmla="*/ 15575 h 1325203"/>
              <a:gd name="connsiteX5" fmla="*/ 717366 w 878410"/>
              <a:gd name="connsiteY5" fmla="*/ 187554 h 1325203"/>
              <a:gd name="connsiteX6" fmla="*/ 860184 w 878410"/>
              <a:gd name="connsiteY6" fmla="*/ 980249 h 1325203"/>
              <a:gd name="connsiteX7" fmla="*/ 819942 w 878410"/>
              <a:gd name="connsiteY7" fmla="*/ 1254587 h 1325203"/>
              <a:gd name="connsiteX8" fmla="*/ 351698 w 878410"/>
              <a:gd name="connsiteY8" fmla="*/ 1319456 h 1325203"/>
              <a:gd name="connsiteX9" fmla="*/ 177736 w 878410"/>
              <a:gd name="connsiteY9" fmla="*/ 1144426 h 1325203"/>
              <a:gd name="connsiteX10" fmla="*/ 125663 w 878410"/>
              <a:gd name="connsiteY10" fmla="*/ 526081 h 1325203"/>
              <a:gd name="connsiteX11" fmla="*/ 6961 w 878410"/>
              <a:gd name="connsiteY11" fmla="*/ 560584 h 1325203"/>
              <a:gd name="connsiteX0" fmla="*/ 6961 w 879480"/>
              <a:gd name="connsiteY0" fmla="*/ 560584 h 1324478"/>
              <a:gd name="connsiteX1" fmla="*/ 96872 w 879480"/>
              <a:gd name="connsiteY1" fmla="*/ 392065 h 1324478"/>
              <a:gd name="connsiteX2" fmla="*/ 77366 w 879480"/>
              <a:gd name="connsiteY2" fmla="*/ 112864 h 1324478"/>
              <a:gd name="connsiteX3" fmla="*/ 229757 w 879480"/>
              <a:gd name="connsiteY3" fmla="*/ 19060 h 1324478"/>
              <a:gd name="connsiteX4" fmla="*/ 566246 w 879480"/>
              <a:gd name="connsiteY4" fmla="*/ 15575 h 1324478"/>
              <a:gd name="connsiteX5" fmla="*/ 717366 w 879480"/>
              <a:gd name="connsiteY5" fmla="*/ 187554 h 1324478"/>
              <a:gd name="connsiteX6" fmla="*/ 861931 w 879480"/>
              <a:gd name="connsiteY6" fmla="*/ 1026005 h 1324478"/>
              <a:gd name="connsiteX7" fmla="*/ 819942 w 879480"/>
              <a:gd name="connsiteY7" fmla="*/ 1254587 h 1324478"/>
              <a:gd name="connsiteX8" fmla="*/ 351698 w 879480"/>
              <a:gd name="connsiteY8" fmla="*/ 1319456 h 1324478"/>
              <a:gd name="connsiteX9" fmla="*/ 177736 w 879480"/>
              <a:gd name="connsiteY9" fmla="*/ 1144426 h 1324478"/>
              <a:gd name="connsiteX10" fmla="*/ 125663 w 879480"/>
              <a:gd name="connsiteY10" fmla="*/ 526081 h 1324478"/>
              <a:gd name="connsiteX11" fmla="*/ 6961 w 879480"/>
              <a:gd name="connsiteY11" fmla="*/ 560584 h 1324478"/>
              <a:gd name="connsiteX0" fmla="*/ 6961 w 864502"/>
              <a:gd name="connsiteY0" fmla="*/ 560584 h 1326578"/>
              <a:gd name="connsiteX1" fmla="*/ 96872 w 864502"/>
              <a:gd name="connsiteY1" fmla="*/ 392065 h 1326578"/>
              <a:gd name="connsiteX2" fmla="*/ 77366 w 864502"/>
              <a:gd name="connsiteY2" fmla="*/ 112864 h 1326578"/>
              <a:gd name="connsiteX3" fmla="*/ 229757 w 864502"/>
              <a:gd name="connsiteY3" fmla="*/ 19060 h 1326578"/>
              <a:gd name="connsiteX4" fmla="*/ 566246 w 864502"/>
              <a:gd name="connsiteY4" fmla="*/ 15575 h 1326578"/>
              <a:gd name="connsiteX5" fmla="*/ 717366 w 864502"/>
              <a:gd name="connsiteY5" fmla="*/ 187554 h 1326578"/>
              <a:gd name="connsiteX6" fmla="*/ 861931 w 864502"/>
              <a:gd name="connsiteY6" fmla="*/ 1026005 h 1326578"/>
              <a:gd name="connsiteX7" fmla="*/ 773212 w 864502"/>
              <a:gd name="connsiteY7" fmla="*/ 1266151 h 1326578"/>
              <a:gd name="connsiteX8" fmla="*/ 351698 w 864502"/>
              <a:gd name="connsiteY8" fmla="*/ 1319456 h 1326578"/>
              <a:gd name="connsiteX9" fmla="*/ 177736 w 864502"/>
              <a:gd name="connsiteY9" fmla="*/ 1144426 h 1326578"/>
              <a:gd name="connsiteX10" fmla="*/ 125663 w 864502"/>
              <a:gd name="connsiteY10" fmla="*/ 526081 h 1326578"/>
              <a:gd name="connsiteX11" fmla="*/ 6961 w 864502"/>
              <a:gd name="connsiteY11" fmla="*/ 560584 h 1326578"/>
              <a:gd name="connsiteX0" fmla="*/ 6961 w 864110"/>
              <a:gd name="connsiteY0" fmla="*/ 560584 h 1331877"/>
              <a:gd name="connsiteX1" fmla="*/ 96872 w 864110"/>
              <a:gd name="connsiteY1" fmla="*/ 392065 h 1331877"/>
              <a:gd name="connsiteX2" fmla="*/ 77366 w 864110"/>
              <a:gd name="connsiteY2" fmla="*/ 112864 h 1331877"/>
              <a:gd name="connsiteX3" fmla="*/ 229757 w 864110"/>
              <a:gd name="connsiteY3" fmla="*/ 19060 h 1331877"/>
              <a:gd name="connsiteX4" fmla="*/ 566246 w 864110"/>
              <a:gd name="connsiteY4" fmla="*/ 15575 h 1331877"/>
              <a:gd name="connsiteX5" fmla="*/ 717366 w 864110"/>
              <a:gd name="connsiteY5" fmla="*/ 187554 h 1331877"/>
              <a:gd name="connsiteX6" fmla="*/ 861931 w 864110"/>
              <a:gd name="connsiteY6" fmla="*/ 1026005 h 1331877"/>
              <a:gd name="connsiteX7" fmla="*/ 773212 w 864110"/>
              <a:gd name="connsiteY7" fmla="*/ 1266151 h 1331877"/>
              <a:gd name="connsiteX8" fmla="*/ 386884 w 864110"/>
              <a:gd name="connsiteY8" fmla="*/ 1325422 h 1331877"/>
              <a:gd name="connsiteX9" fmla="*/ 177736 w 864110"/>
              <a:gd name="connsiteY9" fmla="*/ 1144426 h 1331877"/>
              <a:gd name="connsiteX10" fmla="*/ 125663 w 864110"/>
              <a:gd name="connsiteY10" fmla="*/ 526081 h 1331877"/>
              <a:gd name="connsiteX11" fmla="*/ 6961 w 864110"/>
              <a:gd name="connsiteY11" fmla="*/ 560584 h 1331877"/>
              <a:gd name="connsiteX0" fmla="*/ 6961 w 864110"/>
              <a:gd name="connsiteY0" fmla="*/ 560584 h 1332354"/>
              <a:gd name="connsiteX1" fmla="*/ 96872 w 864110"/>
              <a:gd name="connsiteY1" fmla="*/ 392065 h 1332354"/>
              <a:gd name="connsiteX2" fmla="*/ 77366 w 864110"/>
              <a:gd name="connsiteY2" fmla="*/ 112864 h 1332354"/>
              <a:gd name="connsiteX3" fmla="*/ 229757 w 864110"/>
              <a:gd name="connsiteY3" fmla="*/ 19060 h 1332354"/>
              <a:gd name="connsiteX4" fmla="*/ 566246 w 864110"/>
              <a:gd name="connsiteY4" fmla="*/ 15575 h 1332354"/>
              <a:gd name="connsiteX5" fmla="*/ 717366 w 864110"/>
              <a:gd name="connsiteY5" fmla="*/ 187554 h 1332354"/>
              <a:gd name="connsiteX6" fmla="*/ 861931 w 864110"/>
              <a:gd name="connsiteY6" fmla="*/ 1026005 h 1332354"/>
              <a:gd name="connsiteX7" fmla="*/ 773212 w 864110"/>
              <a:gd name="connsiteY7" fmla="*/ 1266151 h 1332354"/>
              <a:gd name="connsiteX8" fmla="*/ 386884 w 864110"/>
              <a:gd name="connsiteY8" fmla="*/ 1325422 h 1332354"/>
              <a:gd name="connsiteX9" fmla="*/ 197485 w 864110"/>
              <a:gd name="connsiteY9" fmla="*/ 1137282 h 1332354"/>
              <a:gd name="connsiteX10" fmla="*/ 125663 w 864110"/>
              <a:gd name="connsiteY10" fmla="*/ 526081 h 1332354"/>
              <a:gd name="connsiteX11" fmla="*/ 6961 w 864110"/>
              <a:gd name="connsiteY11" fmla="*/ 560584 h 1332354"/>
              <a:gd name="connsiteX0" fmla="*/ 6961 w 864110"/>
              <a:gd name="connsiteY0" fmla="*/ 560674 h 1332444"/>
              <a:gd name="connsiteX1" fmla="*/ 96872 w 864110"/>
              <a:gd name="connsiteY1" fmla="*/ 392155 h 1332444"/>
              <a:gd name="connsiteX2" fmla="*/ 79552 w 864110"/>
              <a:gd name="connsiteY2" fmla="*/ 114810 h 1332444"/>
              <a:gd name="connsiteX3" fmla="*/ 229757 w 864110"/>
              <a:gd name="connsiteY3" fmla="*/ 19150 h 1332444"/>
              <a:gd name="connsiteX4" fmla="*/ 566246 w 864110"/>
              <a:gd name="connsiteY4" fmla="*/ 15665 h 1332444"/>
              <a:gd name="connsiteX5" fmla="*/ 717366 w 864110"/>
              <a:gd name="connsiteY5" fmla="*/ 187644 h 1332444"/>
              <a:gd name="connsiteX6" fmla="*/ 861931 w 864110"/>
              <a:gd name="connsiteY6" fmla="*/ 1026095 h 1332444"/>
              <a:gd name="connsiteX7" fmla="*/ 773212 w 864110"/>
              <a:gd name="connsiteY7" fmla="*/ 1266241 h 1332444"/>
              <a:gd name="connsiteX8" fmla="*/ 386884 w 864110"/>
              <a:gd name="connsiteY8" fmla="*/ 1325512 h 1332444"/>
              <a:gd name="connsiteX9" fmla="*/ 197485 w 864110"/>
              <a:gd name="connsiteY9" fmla="*/ 1137372 h 1332444"/>
              <a:gd name="connsiteX10" fmla="*/ 125663 w 864110"/>
              <a:gd name="connsiteY10" fmla="*/ 526171 h 1332444"/>
              <a:gd name="connsiteX11" fmla="*/ 6961 w 864110"/>
              <a:gd name="connsiteY11" fmla="*/ 560674 h 1332444"/>
              <a:gd name="connsiteX0" fmla="*/ 8576 w 843625"/>
              <a:gd name="connsiteY0" fmla="*/ 550409 h 1332444"/>
              <a:gd name="connsiteX1" fmla="*/ 76387 w 843625"/>
              <a:gd name="connsiteY1" fmla="*/ 392155 h 1332444"/>
              <a:gd name="connsiteX2" fmla="*/ 59067 w 843625"/>
              <a:gd name="connsiteY2" fmla="*/ 114810 h 1332444"/>
              <a:gd name="connsiteX3" fmla="*/ 209272 w 843625"/>
              <a:gd name="connsiteY3" fmla="*/ 19150 h 1332444"/>
              <a:gd name="connsiteX4" fmla="*/ 545761 w 843625"/>
              <a:gd name="connsiteY4" fmla="*/ 15665 h 1332444"/>
              <a:gd name="connsiteX5" fmla="*/ 696881 w 843625"/>
              <a:gd name="connsiteY5" fmla="*/ 187644 h 1332444"/>
              <a:gd name="connsiteX6" fmla="*/ 841446 w 843625"/>
              <a:gd name="connsiteY6" fmla="*/ 1026095 h 1332444"/>
              <a:gd name="connsiteX7" fmla="*/ 752727 w 843625"/>
              <a:gd name="connsiteY7" fmla="*/ 1266241 h 1332444"/>
              <a:gd name="connsiteX8" fmla="*/ 366399 w 843625"/>
              <a:gd name="connsiteY8" fmla="*/ 1325512 h 1332444"/>
              <a:gd name="connsiteX9" fmla="*/ 177000 w 843625"/>
              <a:gd name="connsiteY9" fmla="*/ 1137372 h 1332444"/>
              <a:gd name="connsiteX10" fmla="*/ 105178 w 843625"/>
              <a:gd name="connsiteY10" fmla="*/ 526171 h 1332444"/>
              <a:gd name="connsiteX11" fmla="*/ 8576 w 843625"/>
              <a:gd name="connsiteY11" fmla="*/ 550409 h 1332444"/>
              <a:gd name="connsiteX0" fmla="*/ 8576 w 843625"/>
              <a:gd name="connsiteY0" fmla="*/ 550409 h 1332444"/>
              <a:gd name="connsiteX1" fmla="*/ 76387 w 843625"/>
              <a:gd name="connsiteY1" fmla="*/ 392155 h 1332444"/>
              <a:gd name="connsiteX2" fmla="*/ 59067 w 843625"/>
              <a:gd name="connsiteY2" fmla="*/ 114810 h 1332444"/>
              <a:gd name="connsiteX3" fmla="*/ 209272 w 843625"/>
              <a:gd name="connsiteY3" fmla="*/ 19150 h 1332444"/>
              <a:gd name="connsiteX4" fmla="*/ 545761 w 843625"/>
              <a:gd name="connsiteY4" fmla="*/ 15665 h 1332444"/>
              <a:gd name="connsiteX5" fmla="*/ 696881 w 843625"/>
              <a:gd name="connsiteY5" fmla="*/ 187644 h 1332444"/>
              <a:gd name="connsiteX6" fmla="*/ 841446 w 843625"/>
              <a:gd name="connsiteY6" fmla="*/ 1026095 h 1332444"/>
              <a:gd name="connsiteX7" fmla="*/ 752727 w 843625"/>
              <a:gd name="connsiteY7" fmla="*/ 1266241 h 1332444"/>
              <a:gd name="connsiteX8" fmla="*/ 366399 w 843625"/>
              <a:gd name="connsiteY8" fmla="*/ 1325512 h 1332444"/>
              <a:gd name="connsiteX9" fmla="*/ 177000 w 843625"/>
              <a:gd name="connsiteY9" fmla="*/ 1137372 h 1332444"/>
              <a:gd name="connsiteX10" fmla="*/ 105178 w 843625"/>
              <a:gd name="connsiteY10" fmla="*/ 526171 h 1332444"/>
              <a:gd name="connsiteX11" fmla="*/ 8576 w 843625"/>
              <a:gd name="connsiteY11" fmla="*/ 550409 h 1332444"/>
              <a:gd name="connsiteX0" fmla="*/ 8576 w 843625"/>
              <a:gd name="connsiteY0" fmla="*/ 550409 h 1332528"/>
              <a:gd name="connsiteX1" fmla="*/ 76387 w 843625"/>
              <a:gd name="connsiteY1" fmla="*/ 392155 h 1332528"/>
              <a:gd name="connsiteX2" fmla="*/ 59067 w 843625"/>
              <a:gd name="connsiteY2" fmla="*/ 114810 h 1332528"/>
              <a:gd name="connsiteX3" fmla="*/ 209272 w 843625"/>
              <a:gd name="connsiteY3" fmla="*/ 19150 h 1332528"/>
              <a:gd name="connsiteX4" fmla="*/ 545761 w 843625"/>
              <a:gd name="connsiteY4" fmla="*/ 15665 h 1332528"/>
              <a:gd name="connsiteX5" fmla="*/ 696881 w 843625"/>
              <a:gd name="connsiteY5" fmla="*/ 187644 h 1332528"/>
              <a:gd name="connsiteX6" fmla="*/ 841446 w 843625"/>
              <a:gd name="connsiteY6" fmla="*/ 1026095 h 1332528"/>
              <a:gd name="connsiteX7" fmla="*/ 752727 w 843625"/>
              <a:gd name="connsiteY7" fmla="*/ 1266241 h 1332528"/>
              <a:gd name="connsiteX8" fmla="*/ 366399 w 843625"/>
              <a:gd name="connsiteY8" fmla="*/ 1325512 h 1332528"/>
              <a:gd name="connsiteX9" fmla="*/ 184643 w 843625"/>
              <a:gd name="connsiteY9" fmla="*/ 1136120 h 1332528"/>
              <a:gd name="connsiteX10" fmla="*/ 105178 w 843625"/>
              <a:gd name="connsiteY10" fmla="*/ 526171 h 1332528"/>
              <a:gd name="connsiteX11" fmla="*/ 8576 w 843625"/>
              <a:gd name="connsiteY11" fmla="*/ 550409 h 1332528"/>
              <a:gd name="connsiteX0" fmla="*/ 8576 w 843404"/>
              <a:gd name="connsiteY0" fmla="*/ 550409 h 1327013"/>
              <a:gd name="connsiteX1" fmla="*/ 76387 w 843404"/>
              <a:gd name="connsiteY1" fmla="*/ 392155 h 1327013"/>
              <a:gd name="connsiteX2" fmla="*/ 59067 w 843404"/>
              <a:gd name="connsiteY2" fmla="*/ 114810 h 1327013"/>
              <a:gd name="connsiteX3" fmla="*/ 209272 w 843404"/>
              <a:gd name="connsiteY3" fmla="*/ 19150 h 1327013"/>
              <a:gd name="connsiteX4" fmla="*/ 545761 w 843404"/>
              <a:gd name="connsiteY4" fmla="*/ 15665 h 1327013"/>
              <a:gd name="connsiteX5" fmla="*/ 696881 w 843404"/>
              <a:gd name="connsiteY5" fmla="*/ 187644 h 1327013"/>
              <a:gd name="connsiteX6" fmla="*/ 841446 w 843404"/>
              <a:gd name="connsiteY6" fmla="*/ 1026095 h 1327013"/>
              <a:gd name="connsiteX7" fmla="*/ 752727 w 843404"/>
              <a:gd name="connsiteY7" fmla="*/ 1266241 h 1327013"/>
              <a:gd name="connsiteX8" fmla="*/ 390961 w 843404"/>
              <a:gd name="connsiteY8" fmla="*/ 1319274 h 1327013"/>
              <a:gd name="connsiteX9" fmla="*/ 184643 w 843404"/>
              <a:gd name="connsiteY9" fmla="*/ 1136120 h 1327013"/>
              <a:gd name="connsiteX10" fmla="*/ 105178 w 843404"/>
              <a:gd name="connsiteY10" fmla="*/ 526171 h 1327013"/>
              <a:gd name="connsiteX11" fmla="*/ 8576 w 843404"/>
              <a:gd name="connsiteY11" fmla="*/ 550409 h 1327013"/>
              <a:gd name="connsiteX0" fmla="*/ 8576 w 843404"/>
              <a:gd name="connsiteY0" fmla="*/ 567995 h 1344599"/>
              <a:gd name="connsiteX1" fmla="*/ 76387 w 843404"/>
              <a:gd name="connsiteY1" fmla="*/ 409741 h 1344599"/>
              <a:gd name="connsiteX2" fmla="*/ 59067 w 843404"/>
              <a:gd name="connsiteY2" fmla="*/ 132396 h 1344599"/>
              <a:gd name="connsiteX3" fmla="*/ 262200 w 843404"/>
              <a:gd name="connsiteY3" fmla="*/ 8133 h 1344599"/>
              <a:gd name="connsiteX4" fmla="*/ 545761 w 843404"/>
              <a:gd name="connsiteY4" fmla="*/ 33251 h 1344599"/>
              <a:gd name="connsiteX5" fmla="*/ 696881 w 843404"/>
              <a:gd name="connsiteY5" fmla="*/ 205230 h 1344599"/>
              <a:gd name="connsiteX6" fmla="*/ 841446 w 843404"/>
              <a:gd name="connsiteY6" fmla="*/ 1043681 h 1344599"/>
              <a:gd name="connsiteX7" fmla="*/ 752727 w 843404"/>
              <a:gd name="connsiteY7" fmla="*/ 1283827 h 1344599"/>
              <a:gd name="connsiteX8" fmla="*/ 390961 w 843404"/>
              <a:gd name="connsiteY8" fmla="*/ 1336860 h 1344599"/>
              <a:gd name="connsiteX9" fmla="*/ 184643 w 843404"/>
              <a:gd name="connsiteY9" fmla="*/ 1153706 h 1344599"/>
              <a:gd name="connsiteX10" fmla="*/ 105178 w 843404"/>
              <a:gd name="connsiteY10" fmla="*/ 543757 h 1344599"/>
              <a:gd name="connsiteX11" fmla="*/ 8576 w 843404"/>
              <a:gd name="connsiteY11" fmla="*/ 567995 h 1344599"/>
              <a:gd name="connsiteX0" fmla="*/ 8576 w 843404"/>
              <a:gd name="connsiteY0" fmla="*/ 567509 h 1344113"/>
              <a:gd name="connsiteX1" fmla="*/ 76387 w 843404"/>
              <a:gd name="connsiteY1" fmla="*/ 409255 h 1344113"/>
              <a:gd name="connsiteX2" fmla="*/ 99190 w 843404"/>
              <a:gd name="connsiteY2" fmla="*/ 125338 h 1344113"/>
              <a:gd name="connsiteX3" fmla="*/ 262200 w 843404"/>
              <a:gd name="connsiteY3" fmla="*/ 7647 h 1344113"/>
              <a:gd name="connsiteX4" fmla="*/ 545761 w 843404"/>
              <a:gd name="connsiteY4" fmla="*/ 32765 h 1344113"/>
              <a:gd name="connsiteX5" fmla="*/ 696881 w 843404"/>
              <a:gd name="connsiteY5" fmla="*/ 204744 h 1344113"/>
              <a:gd name="connsiteX6" fmla="*/ 841446 w 843404"/>
              <a:gd name="connsiteY6" fmla="*/ 1043195 h 1344113"/>
              <a:gd name="connsiteX7" fmla="*/ 752727 w 843404"/>
              <a:gd name="connsiteY7" fmla="*/ 1283341 h 1344113"/>
              <a:gd name="connsiteX8" fmla="*/ 390961 w 843404"/>
              <a:gd name="connsiteY8" fmla="*/ 1336374 h 1344113"/>
              <a:gd name="connsiteX9" fmla="*/ 184643 w 843404"/>
              <a:gd name="connsiteY9" fmla="*/ 1153220 h 1344113"/>
              <a:gd name="connsiteX10" fmla="*/ 105178 w 843404"/>
              <a:gd name="connsiteY10" fmla="*/ 543271 h 1344113"/>
              <a:gd name="connsiteX11" fmla="*/ 8576 w 843404"/>
              <a:gd name="connsiteY11" fmla="*/ 567509 h 1344113"/>
              <a:gd name="connsiteX0" fmla="*/ 8576 w 843404"/>
              <a:gd name="connsiteY0" fmla="*/ 566478 h 1343082"/>
              <a:gd name="connsiteX1" fmla="*/ 76387 w 843404"/>
              <a:gd name="connsiteY1" fmla="*/ 408224 h 1343082"/>
              <a:gd name="connsiteX2" fmla="*/ 99190 w 843404"/>
              <a:gd name="connsiteY2" fmla="*/ 124307 h 1343082"/>
              <a:gd name="connsiteX3" fmla="*/ 262200 w 843404"/>
              <a:gd name="connsiteY3" fmla="*/ 6616 h 1343082"/>
              <a:gd name="connsiteX4" fmla="*/ 579343 w 843404"/>
              <a:gd name="connsiteY4" fmla="*/ 35092 h 1343082"/>
              <a:gd name="connsiteX5" fmla="*/ 696881 w 843404"/>
              <a:gd name="connsiteY5" fmla="*/ 203713 h 1343082"/>
              <a:gd name="connsiteX6" fmla="*/ 841446 w 843404"/>
              <a:gd name="connsiteY6" fmla="*/ 1042164 h 1343082"/>
              <a:gd name="connsiteX7" fmla="*/ 752727 w 843404"/>
              <a:gd name="connsiteY7" fmla="*/ 1282310 h 1343082"/>
              <a:gd name="connsiteX8" fmla="*/ 390961 w 843404"/>
              <a:gd name="connsiteY8" fmla="*/ 1335343 h 1343082"/>
              <a:gd name="connsiteX9" fmla="*/ 184643 w 843404"/>
              <a:gd name="connsiteY9" fmla="*/ 1152189 h 1343082"/>
              <a:gd name="connsiteX10" fmla="*/ 105178 w 843404"/>
              <a:gd name="connsiteY10" fmla="*/ 542240 h 1343082"/>
              <a:gd name="connsiteX11" fmla="*/ 8576 w 843404"/>
              <a:gd name="connsiteY11" fmla="*/ 566478 h 1343082"/>
              <a:gd name="connsiteX0" fmla="*/ 8576 w 843404"/>
              <a:gd name="connsiteY0" fmla="*/ 580816 h 1357420"/>
              <a:gd name="connsiteX1" fmla="*/ 76387 w 843404"/>
              <a:gd name="connsiteY1" fmla="*/ 422562 h 1357420"/>
              <a:gd name="connsiteX2" fmla="*/ 99190 w 843404"/>
              <a:gd name="connsiteY2" fmla="*/ 138645 h 1357420"/>
              <a:gd name="connsiteX3" fmla="*/ 308863 w 843404"/>
              <a:gd name="connsiteY3" fmla="*/ 4451 h 1357420"/>
              <a:gd name="connsiteX4" fmla="*/ 579343 w 843404"/>
              <a:gd name="connsiteY4" fmla="*/ 49430 h 1357420"/>
              <a:gd name="connsiteX5" fmla="*/ 696881 w 843404"/>
              <a:gd name="connsiteY5" fmla="*/ 218051 h 1357420"/>
              <a:gd name="connsiteX6" fmla="*/ 841446 w 843404"/>
              <a:gd name="connsiteY6" fmla="*/ 1056502 h 1357420"/>
              <a:gd name="connsiteX7" fmla="*/ 752727 w 843404"/>
              <a:gd name="connsiteY7" fmla="*/ 1296648 h 1357420"/>
              <a:gd name="connsiteX8" fmla="*/ 390961 w 843404"/>
              <a:gd name="connsiteY8" fmla="*/ 1349681 h 1357420"/>
              <a:gd name="connsiteX9" fmla="*/ 184643 w 843404"/>
              <a:gd name="connsiteY9" fmla="*/ 1166527 h 1357420"/>
              <a:gd name="connsiteX10" fmla="*/ 105178 w 843404"/>
              <a:gd name="connsiteY10" fmla="*/ 556578 h 1357420"/>
              <a:gd name="connsiteX11" fmla="*/ 8576 w 843404"/>
              <a:gd name="connsiteY11" fmla="*/ 580816 h 1357420"/>
              <a:gd name="connsiteX0" fmla="*/ 8576 w 842535"/>
              <a:gd name="connsiteY0" fmla="*/ 580879 h 1357483"/>
              <a:gd name="connsiteX1" fmla="*/ 76387 w 842535"/>
              <a:gd name="connsiteY1" fmla="*/ 422625 h 1357483"/>
              <a:gd name="connsiteX2" fmla="*/ 99190 w 842535"/>
              <a:gd name="connsiteY2" fmla="*/ 138708 h 1357483"/>
              <a:gd name="connsiteX3" fmla="*/ 308863 w 842535"/>
              <a:gd name="connsiteY3" fmla="*/ 4514 h 1357483"/>
              <a:gd name="connsiteX4" fmla="*/ 579343 w 842535"/>
              <a:gd name="connsiteY4" fmla="*/ 49493 h 1357483"/>
              <a:gd name="connsiteX5" fmla="*/ 714903 w 842535"/>
              <a:gd name="connsiteY5" fmla="*/ 221806 h 1357483"/>
              <a:gd name="connsiteX6" fmla="*/ 841446 w 842535"/>
              <a:gd name="connsiteY6" fmla="*/ 1056565 h 1357483"/>
              <a:gd name="connsiteX7" fmla="*/ 752727 w 842535"/>
              <a:gd name="connsiteY7" fmla="*/ 1296711 h 1357483"/>
              <a:gd name="connsiteX8" fmla="*/ 390961 w 842535"/>
              <a:gd name="connsiteY8" fmla="*/ 1349744 h 1357483"/>
              <a:gd name="connsiteX9" fmla="*/ 184643 w 842535"/>
              <a:gd name="connsiteY9" fmla="*/ 1166590 h 1357483"/>
              <a:gd name="connsiteX10" fmla="*/ 105178 w 842535"/>
              <a:gd name="connsiteY10" fmla="*/ 556641 h 1357483"/>
              <a:gd name="connsiteX11" fmla="*/ 8576 w 842535"/>
              <a:gd name="connsiteY11" fmla="*/ 580879 h 1357483"/>
              <a:gd name="connsiteX0" fmla="*/ 8576 w 842535"/>
              <a:gd name="connsiteY0" fmla="*/ 577971 h 1354575"/>
              <a:gd name="connsiteX1" fmla="*/ 76387 w 842535"/>
              <a:gd name="connsiteY1" fmla="*/ 419717 h 1354575"/>
              <a:gd name="connsiteX2" fmla="*/ 99190 w 842535"/>
              <a:gd name="connsiteY2" fmla="*/ 135800 h 1354575"/>
              <a:gd name="connsiteX3" fmla="*/ 308863 w 842535"/>
              <a:gd name="connsiteY3" fmla="*/ 1606 h 1354575"/>
              <a:gd name="connsiteX4" fmla="*/ 714903 w 842535"/>
              <a:gd name="connsiteY4" fmla="*/ 218898 h 1354575"/>
              <a:gd name="connsiteX5" fmla="*/ 841446 w 842535"/>
              <a:gd name="connsiteY5" fmla="*/ 1053657 h 1354575"/>
              <a:gd name="connsiteX6" fmla="*/ 752727 w 842535"/>
              <a:gd name="connsiteY6" fmla="*/ 1293803 h 1354575"/>
              <a:gd name="connsiteX7" fmla="*/ 390961 w 842535"/>
              <a:gd name="connsiteY7" fmla="*/ 1346836 h 1354575"/>
              <a:gd name="connsiteX8" fmla="*/ 184643 w 842535"/>
              <a:gd name="connsiteY8" fmla="*/ 1163682 h 1354575"/>
              <a:gd name="connsiteX9" fmla="*/ 105178 w 842535"/>
              <a:gd name="connsiteY9" fmla="*/ 553733 h 1354575"/>
              <a:gd name="connsiteX10" fmla="*/ 8576 w 842535"/>
              <a:gd name="connsiteY10" fmla="*/ 577971 h 1354575"/>
              <a:gd name="connsiteX0" fmla="*/ 8576 w 841897"/>
              <a:gd name="connsiteY0" fmla="*/ 576547 h 1353151"/>
              <a:gd name="connsiteX1" fmla="*/ 76387 w 841897"/>
              <a:gd name="connsiteY1" fmla="*/ 418293 h 1353151"/>
              <a:gd name="connsiteX2" fmla="*/ 99190 w 841897"/>
              <a:gd name="connsiteY2" fmla="*/ 134376 h 1353151"/>
              <a:gd name="connsiteX3" fmla="*/ 308863 w 841897"/>
              <a:gd name="connsiteY3" fmla="*/ 182 h 1353151"/>
              <a:gd name="connsiteX4" fmla="*/ 730941 w 841897"/>
              <a:gd name="connsiteY4" fmla="*/ 159475 h 1353151"/>
              <a:gd name="connsiteX5" fmla="*/ 841446 w 841897"/>
              <a:gd name="connsiteY5" fmla="*/ 1052233 h 1353151"/>
              <a:gd name="connsiteX6" fmla="*/ 752727 w 841897"/>
              <a:gd name="connsiteY6" fmla="*/ 1292379 h 1353151"/>
              <a:gd name="connsiteX7" fmla="*/ 390961 w 841897"/>
              <a:gd name="connsiteY7" fmla="*/ 1345412 h 1353151"/>
              <a:gd name="connsiteX8" fmla="*/ 184643 w 841897"/>
              <a:gd name="connsiteY8" fmla="*/ 1162258 h 1353151"/>
              <a:gd name="connsiteX9" fmla="*/ 105178 w 841897"/>
              <a:gd name="connsiteY9" fmla="*/ 552309 h 1353151"/>
              <a:gd name="connsiteX10" fmla="*/ 8576 w 841897"/>
              <a:gd name="connsiteY10" fmla="*/ 576547 h 1353151"/>
              <a:gd name="connsiteX0" fmla="*/ 8576 w 852902"/>
              <a:gd name="connsiteY0" fmla="*/ 576547 h 1354413"/>
              <a:gd name="connsiteX1" fmla="*/ 76387 w 852902"/>
              <a:gd name="connsiteY1" fmla="*/ 418293 h 1354413"/>
              <a:gd name="connsiteX2" fmla="*/ 99190 w 852902"/>
              <a:gd name="connsiteY2" fmla="*/ 134376 h 1354413"/>
              <a:gd name="connsiteX3" fmla="*/ 308863 w 852902"/>
              <a:gd name="connsiteY3" fmla="*/ 182 h 1354413"/>
              <a:gd name="connsiteX4" fmla="*/ 730941 w 852902"/>
              <a:gd name="connsiteY4" fmla="*/ 159475 h 1354413"/>
              <a:gd name="connsiteX5" fmla="*/ 852579 w 852902"/>
              <a:gd name="connsiteY5" fmla="*/ 1001682 h 1354413"/>
              <a:gd name="connsiteX6" fmla="*/ 752727 w 852902"/>
              <a:gd name="connsiteY6" fmla="*/ 1292379 h 1354413"/>
              <a:gd name="connsiteX7" fmla="*/ 390961 w 852902"/>
              <a:gd name="connsiteY7" fmla="*/ 1345412 h 1354413"/>
              <a:gd name="connsiteX8" fmla="*/ 184643 w 852902"/>
              <a:gd name="connsiteY8" fmla="*/ 1162258 h 1354413"/>
              <a:gd name="connsiteX9" fmla="*/ 105178 w 852902"/>
              <a:gd name="connsiteY9" fmla="*/ 552309 h 1354413"/>
              <a:gd name="connsiteX10" fmla="*/ 8576 w 852902"/>
              <a:gd name="connsiteY10" fmla="*/ 576547 h 1354413"/>
              <a:gd name="connsiteX0" fmla="*/ 9753 w 842440"/>
              <a:gd name="connsiteY0" fmla="*/ 568913 h 1354413"/>
              <a:gd name="connsiteX1" fmla="*/ 65925 w 842440"/>
              <a:gd name="connsiteY1" fmla="*/ 418293 h 1354413"/>
              <a:gd name="connsiteX2" fmla="*/ 88728 w 842440"/>
              <a:gd name="connsiteY2" fmla="*/ 134376 h 1354413"/>
              <a:gd name="connsiteX3" fmla="*/ 298401 w 842440"/>
              <a:gd name="connsiteY3" fmla="*/ 182 h 1354413"/>
              <a:gd name="connsiteX4" fmla="*/ 720479 w 842440"/>
              <a:gd name="connsiteY4" fmla="*/ 159475 h 1354413"/>
              <a:gd name="connsiteX5" fmla="*/ 842117 w 842440"/>
              <a:gd name="connsiteY5" fmla="*/ 1001682 h 1354413"/>
              <a:gd name="connsiteX6" fmla="*/ 742265 w 842440"/>
              <a:gd name="connsiteY6" fmla="*/ 1292379 h 1354413"/>
              <a:gd name="connsiteX7" fmla="*/ 380499 w 842440"/>
              <a:gd name="connsiteY7" fmla="*/ 1345412 h 1354413"/>
              <a:gd name="connsiteX8" fmla="*/ 174181 w 842440"/>
              <a:gd name="connsiteY8" fmla="*/ 1162258 h 1354413"/>
              <a:gd name="connsiteX9" fmla="*/ 94716 w 842440"/>
              <a:gd name="connsiteY9" fmla="*/ 552309 h 1354413"/>
              <a:gd name="connsiteX10" fmla="*/ 9753 w 842440"/>
              <a:gd name="connsiteY10" fmla="*/ 568913 h 1354413"/>
              <a:gd name="connsiteX0" fmla="*/ 9475 w 842162"/>
              <a:gd name="connsiteY0" fmla="*/ 568921 h 1354421"/>
              <a:gd name="connsiteX1" fmla="*/ 68141 w 842162"/>
              <a:gd name="connsiteY1" fmla="*/ 437939 h 1354421"/>
              <a:gd name="connsiteX2" fmla="*/ 88450 w 842162"/>
              <a:gd name="connsiteY2" fmla="*/ 134384 h 1354421"/>
              <a:gd name="connsiteX3" fmla="*/ 298123 w 842162"/>
              <a:gd name="connsiteY3" fmla="*/ 190 h 1354421"/>
              <a:gd name="connsiteX4" fmla="*/ 720201 w 842162"/>
              <a:gd name="connsiteY4" fmla="*/ 159483 h 1354421"/>
              <a:gd name="connsiteX5" fmla="*/ 841839 w 842162"/>
              <a:gd name="connsiteY5" fmla="*/ 1001690 h 1354421"/>
              <a:gd name="connsiteX6" fmla="*/ 741987 w 842162"/>
              <a:gd name="connsiteY6" fmla="*/ 1292387 h 1354421"/>
              <a:gd name="connsiteX7" fmla="*/ 380221 w 842162"/>
              <a:gd name="connsiteY7" fmla="*/ 1345420 h 1354421"/>
              <a:gd name="connsiteX8" fmla="*/ 173903 w 842162"/>
              <a:gd name="connsiteY8" fmla="*/ 1162266 h 1354421"/>
              <a:gd name="connsiteX9" fmla="*/ 94438 w 842162"/>
              <a:gd name="connsiteY9" fmla="*/ 552317 h 1354421"/>
              <a:gd name="connsiteX10" fmla="*/ 9475 w 842162"/>
              <a:gd name="connsiteY10" fmla="*/ 568921 h 1354421"/>
              <a:gd name="connsiteX0" fmla="*/ 9475 w 842162"/>
              <a:gd name="connsiteY0" fmla="*/ 568732 h 1354232"/>
              <a:gd name="connsiteX1" fmla="*/ 68141 w 842162"/>
              <a:gd name="connsiteY1" fmla="*/ 437750 h 1354232"/>
              <a:gd name="connsiteX2" fmla="*/ 86360 w 842162"/>
              <a:gd name="connsiteY2" fmla="*/ 157448 h 1354232"/>
              <a:gd name="connsiteX3" fmla="*/ 298123 w 842162"/>
              <a:gd name="connsiteY3" fmla="*/ 1 h 1354232"/>
              <a:gd name="connsiteX4" fmla="*/ 720201 w 842162"/>
              <a:gd name="connsiteY4" fmla="*/ 159294 h 1354232"/>
              <a:gd name="connsiteX5" fmla="*/ 841839 w 842162"/>
              <a:gd name="connsiteY5" fmla="*/ 1001501 h 1354232"/>
              <a:gd name="connsiteX6" fmla="*/ 741987 w 842162"/>
              <a:gd name="connsiteY6" fmla="*/ 1292198 h 1354232"/>
              <a:gd name="connsiteX7" fmla="*/ 380221 w 842162"/>
              <a:gd name="connsiteY7" fmla="*/ 1345231 h 1354232"/>
              <a:gd name="connsiteX8" fmla="*/ 173903 w 842162"/>
              <a:gd name="connsiteY8" fmla="*/ 1162077 h 1354232"/>
              <a:gd name="connsiteX9" fmla="*/ 94438 w 842162"/>
              <a:gd name="connsiteY9" fmla="*/ 552128 h 1354232"/>
              <a:gd name="connsiteX10" fmla="*/ 9475 w 842162"/>
              <a:gd name="connsiteY10" fmla="*/ 568732 h 1354232"/>
              <a:gd name="connsiteX0" fmla="*/ 9475 w 842162"/>
              <a:gd name="connsiteY0" fmla="*/ 553089 h 1338589"/>
              <a:gd name="connsiteX1" fmla="*/ 68141 w 842162"/>
              <a:gd name="connsiteY1" fmla="*/ 422107 h 1338589"/>
              <a:gd name="connsiteX2" fmla="*/ 86360 w 842162"/>
              <a:gd name="connsiteY2" fmla="*/ 141805 h 1338589"/>
              <a:gd name="connsiteX3" fmla="*/ 302731 w 842162"/>
              <a:gd name="connsiteY3" fmla="*/ 786 h 1338589"/>
              <a:gd name="connsiteX4" fmla="*/ 720201 w 842162"/>
              <a:gd name="connsiteY4" fmla="*/ 143651 h 1338589"/>
              <a:gd name="connsiteX5" fmla="*/ 841839 w 842162"/>
              <a:gd name="connsiteY5" fmla="*/ 985858 h 1338589"/>
              <a:gd name="connsiteX6" fmla="*/ 741987 w 842162"/>
              <a:gd name="connsiteY6" fmla="*/ 1276555 h 1338589"/>
              <a:gd name="connsiteX7" fmla="*/ 380221 w 842162"/>
              <a:gd name="connsiteY7" fmla="*/ 1329588 h 1338589"/>
              <a:gd name="connsiteX8" fmla="*/ 173903 w 842162"/>
              <a:gd name="connsiteY8" fmla="*/ 1146434 h 1338589"/>
              <a:gd name="connsiteX9" fmla="*/ 94438 w 842162"/>
              <a:gd name="connsiteY9" fmla="*/ 536485 h 1338589"/>
              <a:gd name="connsiteX10" fmla="*/ 9475 w 842162"/>
              <a:gd name="connsiteY10" fmla="*/ 553089 h 1338589"/>
              <a:gd name="connsiteX0" fmla="*/ 9475 w 842162"/>
              <a:gd name="connsiteY0" fmla="*/ 556656 h 1342156"/>
              <a:gd name="connsiteX1" fmla="*/ 68141 w 842162"/>
              <a:gd name="connsiteY1" fmla="*/ 425674 h 1342156"/>
              <a:gd name="connsiteX2" fmla="*/ 86360 w 842162"/>
              <a:gd name="connsiteY2" fmla="*/ 145372 h 1342156"/>
              <a:gd name="connsiteX3" fmla="*/ 302731 w 842162"/>
              <a:gd name="connsiteY3" fmla="*/ 4353 h 1342156"/>
              <a:gd name="connsiteX4" fmla="*/ 720201 w 842162"/>
              <a:gd name="connsiteY4" fmla="*/ 147218 h 1342156"/>
              <a:gd name="connsiteX5" fmla="*/ 841839 w 842162"/>
              <a:gd name="connsiteY5" fmla="*/ 989425 h 1342156"/>
              <a:gd name="connsiteX6" fmla="*/ 741987 w 842162"/>
              <a:gd name="connsiteY6" fmla="*/ 1280122 h 1342156"/>
              <a:gd name="connsiteX7" fmla="*/ 380221 w 842162"/>
              <a:gd name="connsiteY7" fmla="*/ 1333155 h 1342156"/>
              <a:gd name="connsiteX8" fmla="*/ 173903 w 842162"/>
              <a:gd name="connsiteY8" fmla="*/ 1150001 h 1342156"/>
              <a:gd name="connsiteX9" fmla="*/ 94438 w 842162"/>
              <a:gd name="connsiteY9" fmla="*/ 540052 h 1342156"/>
              <a:gd name="connsiteX10" fmla="*/ 9475 w 842162"/>
              <a:gd name="connsiteY10" fmla="*/ 556656 h 1342156"/>
              <a:gd name="connsiteX0" fmla="*/ 9475 w 842162"/>
              <a:gd name="connsiteY0" fmla="*/ 553349 h 1338849"/>
              <a:gd name="connsiteX1" fmla="*/ 68141 w 842162"/>
              <a:gd name="connsiteY1" fmla="*/ 422367 h 1338849"/>
              <a:gd name="connsiteX2" fmla="*/ 96954 w 842162"/>
              <a:gd name="connsiteY2" fmla="*/ 146058 h 1338849"/>
              <a:gd name="connsiteX3" fmla="*/ 302731 w 842162"/>
              <a:gd name="connsiteY3" fmla="*/ 1046 h 1338849"/>
              <a:gd name="connsiteX4" fmla="*/ 720201 w 842162"/>
              <a:gd name="connsiteY4" fmla="*/ 143911 h 1338849"/>
              <a:gd name="connsiteX5" fmla="*/ 841839 w 842162"/>
              <a:gd name="connsiteY5" fmla="*/ 986118 h 1338849"/>
              <a:gd name="connsiteX6" fmla="*/ 741987 w 842162"/>
              <a:gd name="connsiteY6" fmla="*/ 1276815 h 1338849"/>
              <a:gd name="connsiteX7" fmla="*/ 380221 w 842162"/>
              <a:gd name="connsiteY7" fmla="*/ 1329848 h 1338849"/>
              <a:gd name="connsiteX8" fmla="*/ 173903 w 842162"/>
              <a:gd name="connsiteY8" fmla="*/ 1146694 h 1338849"/>
              <a:gd name="connsiteX9" fmla="*/ 94438 w 842162"/>
              <a:gd name="connsiteY9" fmla="*/ 536745 h 1338849"/>
              <a:gd name="connsiteX10" fmla="*/ 9475 w 842162"/>
              <a:gd name="connsiteY10" fmla="*/ 553349 h 1338849"/>
              <a:gd name="connsiteX0" fmla="*/ 9475 w 842162"/>
              <a:gd name="connsiteY0" fmla="*/ 553349 h 1338908"/>
              <a:gd name="connsiteX1" fmla="*/ 68141 w 842162"/>
              <a:gd name="connsiteY1" fmla="*/ 422367 h 1338908"/>
              <a:gd name="connsiteX2" fmla="*/ 96954 w 842162"/>
              <a:gd name="connsiteY2" fmla="*/ 146058 h 1338908"/>
              <a:gd name="connsiteX3" fmla="*/ 302731 w 842162"/>
              <a:gd name="connsiteY3" fmla="*/ 1046 h 1338908"/>
              <a:gd name="connsiteX4" fmla="*/ 720201 w 842162"/>
              <a:gd name="connsiteY4" fmla="*/ 143911 h 1338908"/>
              <a:gd name="connsiteX5" fmla="*/ 841839 w 842162"/>
              <a:gd name="connsiteY5" fmla="*/ 986118 h 1338908"/>
              <a:gd name="connsiteX6" fmla="*/ 741987 w 842162"/>
              <a:gd name="connsiteY6" fmla="*/ 1276815 h 1338908"/>
              <a:gd name="connsiteX7" fmla="*/ 380221 w 842162"/>
              <a:gd name="connsiteY7" fmla="*/ 1329848 h 1338908"/>
              <a:gd name="connsiteX8" fmla="*/ 178844 w 842162"/>
              <a:gd name="connsiteY8" fmla="*/ 1145885 h 1338908"/>
              <a:gd name="connsiteX9" fmla="*/ 94438 w 842162"/>
              <a:gd name="connsiteY9" fmla="*/ 536745 h 1338908"/>
              <a:gd name="connsiteX10" fmla="*/ 9475 w 842162"/>
              <a:gd name="connsiteY10" fmla="*/ 553349 h 1338908"/>
              <a:gd name="connsiteX0" fmla="*/ 9475 w 842162"/>
              <a:gd name="connsiteY0" fmla="*/ 553349 h 1338908"/>
              <a:gd name="connsiteX1" fmla="*/ 68141 w 842162"/>
              <a:gd name="connsiteY1" fmla="*/ 422367 h 1338908"/>
              <a:gd name="connsiteX2" fmla="*/ 96954 w 842162"/>
              <a:gd name="connsiteY2" fmla="*/ 146058 h 1338908"/>
              <a:gd name="connsiteX3" fmla="*/ 302731 w 842162"/>
              <a:gd name="connsiteY3" fmla="*/ 1046 h 1338908"/>
              <a:gd name="connsiteX4" fmla="*/ 720201 w 842162"/>
              <a:gd name="connsiteY4" fmla="*/ 143911 h 1338908"/>
              <a:gd name="connsiteX5" fmla="*/ 841839 w 842162"/>
              <a:gd name="connsiteY5" fmla="*/ 986118 h 1338908"/>
              <a:gd name="connsiteX6" fmla="*/ 741987 w 842162"/>
              <a:gd name="connsiteY6" fmla="*/ 1276815 h 1338908"/>
              <a:gd name="connsiteX7" fmla="*/ 380221 w 842162"/>
              <a:gd name="connsiteY7" fmla="*/ 1329848 h 1338908"/>
              <a:gd name="connsiteX8" fmla="*/ 178844 w 842162"/>
              <a:gd name="connsiteY8" fmla="*/ 1145885 h 1338908"/>
              <a:gd name="connsiteX9" fmla="*/ 94438 w 842162"/>
              <a:gd name="connsiteY9" fmla="*/ 536745 h 1338908"/>
              <a:gd name="connsiteX10" fmla="*/ 9475 w 842162"/>
              <a:gd name="connsiteY10" fmla="*/ 553349 h 1338908"/>
              <a:gd name="connsiteX0" fmla="*/ 9475 w 842162"/>
              <a:gd name="connsiteY0" fmla="*/ 553349 h 1342900"/>
              <a:gd name="connsiteX1" fmla="*/ 68141 w 842162"/>
              <a:gd name="connsiteY1" fmla="*/ 422367 h 1342900"/>
              <a:gd name="connsiteX2" fmla="*/ 96954 w 842162"/>
              <a:gd name="connsiteY2" fmla="*/ 146058 h 1342900"/>
              <a:gd name="connsiteX3" fmla="*/ 302731 w 842162"/>
              <a:gd name="connsiteY3" fmla="*/ 1046 h 1342900"/>
              <a:gd name="connsiteX4" fmla="*/ 720201 w 842162"/>
              <a:gd name="connsiteY4" fmla="*/ 143911 h 1342900"/>
              <a:gd name="connsiteX5" fmla="*/ 841839 w 842162"/>
              <a:gd name="connsiteY5" fmla="*/ 986118 h 1342900"/>
              <a:gd name="connsiteX6" fmla="*/ 741987 w 842162"/>
              <a:gd name="connsiteY6" fmla="*/ 1276815 h 1342900"/>
              <a:gd name="connsiteX7" fmla="*/ 380221 w 842162"/>
              <a:gd name="connsiteY7" fmla="*/ 1329848 h 1342900"/>
              <a:gd name="connsiteX8" fmla="*/ 164306 w 842162"/>
              <a:gd name="connsiteY8" fmla="*/ 1090990 h 1342900"/>
              <a:gd name="connsiteX9" fmla="*/ 94438 w 842162"/>
              <a:gd name="connsiteY9" fmla="*/ 536745 h 1342900"/>
              <a:gd name="connsiteX10" fmla="*/ 9475 w 842162"/>
              <a:gd name="connsiteY10" fmla="*/ 553349 h 1342900"/>
              <a:gd name="connsiteX0" fmla="*/ 9475 w 842162"/>
              <a:gd name="connsiteY0" fmla="*/ 553349 h 1341177"/>
              <a:gd name="connsiteX1" fmla="*/ 68141 w 842162"/>
              <a:gd name="connsiteY1" fmla="*/ 422367 h 1341177"/>
              <a:gd name="connsiteX2" fmla="*/ 96954 w 842162"/>
              <a:gd name="connsiteY2" fmla="*/ 146058 h 1341177"/>
              <a:gd name="connsiteX3" fmla="*/ 302731 w 842162"/>
              <a:gd name="connsiteY3" fmla="*/ 1046 h 1341177"/>
              <a:gd name="connsiteX4" fmla="*/ 720201 w 842162"/>
              <a:gd name="connsiteY4" fmla="*/ 143911 h 1341177"/>
              <a:gd name="connsiteX5" fmla="*/ 841839 w 842162"/>
              <a:gd name="connsiteY5" fmla="*/ 986118 h 1341177"/>
              <a:gd name="connsiteX6" fmla="*/ 741987 w 842162"/>
              <a:gd name="connsiteY6" fmla="*/ 1276815 h 1341177"/>
              <a:gd name="connsiteX7" fmla="*/ 380221 w 842162"/>
              <a:gd name="connsiteY7" fmla="*/ 1329848 h 1341177"/>
              <a:gd name="connsiteX8" fmla="*/ 177395 w 842162"/>
              <a:gd name="connsiteY8" fmla="*/ 1114621 h 1341177"/>
              <a:gd name="connsiteX9" fmla="*/ 94438 w 842162"/>
              <a:gd name="connsiteY9" fmla="*/ 536745 h 1341177"/>
              <a:gd name="connsiteX10" fmla="*/ 9475 w 842162"/>
              <a:gd name="connsiteY10" fmla="*/ 553349 h 1341177"/>
              <a:gd name="connsiteX0" fmla="*/ 9475 w 842162"/>
              <a:gd name="connsiteY0" fmla="*/ 553349 h 1341177"/>
              <a:gd name="connsiteX1" fmla="*/ 68141 w 842162"/>
              <a:gd name="connsiteY1" fmla="*/ 422367 h 1341177"/>
              <a:gd name="connsiteX2" fmla="*/ 96954 w 842162"/>
              <a:gd name="connsiteY2" fmla="*/ 146058 h 1341177"/>
              <a:gd name="connsiteX3" fmla="*/ 302731 w 842162"/>
              <a:gd name="connsiteY3" fmla="*/ 1046 h 1341177"/>
              <a:gd name="connsiteX4" fmla="*/ 720201 w 842162"/>
              <a:gd name="connsiteY4" fmla="*/ 143911 h 1341177"/>
              <a:gd name="connsiteX5" fmla="*/ 841839 w 842162"/>
              <a:gd name="connsiteY5" fmla="*/ 986118 h 1341177"/>
              <a:gd name="connsiteX6" fmla="*/ 741987 w 842162"/>
              <a:gd name="connsiteY6" fmla="*/ 1276815 h 1341177"/>
              <a:gd name="connsiteX7" fmla="*/ 380221 w 842162"/>
              <a:gd name="connsiteY7" fmla="*/ 1329848 h 1341177"/>
              <a:gd name="connsiteX8" fmla="*/ 177395 w 842162"/>
              <a:gd name="connsiteY8" fmla="*/ 1114621 h 1341177"/>
              <a:gd name="connsiteX9" fmla="*/ 94438 w 842162"/>
              <a:gd name="connsiteY9" fmla="*/ 536745 h 1341177"/>
              <a:gd name="connsiteX10" fmla="*/ 9475 w 842162"/>
              <a:gd name="connsiteY10" fmla="*/ 553349 h 1341177"/>
              <a:gd name="connsiteX0" fmla="*/ 9475 w 842162"/>
              <a:gd name="connsiteY0" fmla="*/ 579552 h 1367380"/>
              <a:gd name="connsiteX1" fmla="*/ 68141 w 842162"/>
              <a:gd name="connsiteY1" fmla="*/ 448570 h 1367380"/>
              <a:gd name="connsiteX2" fmla="*/ 96954 w 842162"/>
              <a:gd name="connsiteY2" fmla="*/ 172261 h 1367380"/>
              <a:gd name="connsiteX3" fmla="*/ 424856 w 842162"/>
              <a:gd name="connsiteY3" fmla="*/ 22 h 1367380"/>
              <a:gd name="connsiteX4" fmla="*/ 720201 w 842162"/>
              <a:gd name="connsiteY4" fmla="*/ 170114 h 1367380"/>
              <a:gd name="connsiteX5" fmla="*/ 841839 w 842162"/>
              <a:gd name="connsiteY5" fmla="*/ 1012321 h 1367380"/>
              <a:gd name="connsiteX6" fmla="*/ 741987 w 842162"/>
              <a:gd name="connsiteY6" fmla="*/ 1303018 h 1367380"/>
              <a:gd name="connsiteX7" fmla="*/ 380221 w 842162"/>
              <a:gd name="connsiteY7" fmla="*/ 1356051 h 1367380"/>
              <a:gd name="connsiteX8" fmla="*/ 177395 w 842162"/>
              <a:gd name="connsiteY8" fmla="*/ 1140824 h 1367380"/>
              <a:gd name="connsiteX9" fmla="*/ 94438 w 842162"/>
              <a:gd name="connsiteY9" fmla="*/ 562948 h 1367380"/>
              <a:gd name="connsiteX10" fmla="*/ 9475 w 842162"/>
              <a:gd name="connsiteY10" fmla="*/ 579552 h 1367380"/>
              <a:gd name="connsiteX0" fmla="*/ 9475 w 842162"/>
              <a:gd name="connsiteY0" fmla="*/ 579628 h 1367456"/>
              <a:gd name="connsiteX1" fmla="*/ 68141 w 842162"/>
              <a:gd name="connsiteY1" fmla="*/ 448646 h 1367456"/>
              <a:gd name="connsiteX2" fmla="*/ 160918 w 842162"/>
              <a:gd name="connsiteY2" fmla="*/ 150520 h 1367456"/>
              <a:gd name="connsiteX3" fmla="*/ 424856 w 842162"/>
              <a:gd name="connsiteY3" fmla="*/ 98 h 1367456"/>
              <a:gd name="connsiteX4" fmla="*/ 720201 w 842162"/>
              <a:gd name="connsiteY4" fmla="*/ 170190 h 1367456"/>
              <a:gd name="connsiteX5" fmla="*/ 841839 w 842162"/>
              <a:gd name="connsiteY5" fmla="*/ 1012397 h 1367456"/>
              <a:gd name="connsiteX6" fmla="*/ 741987 w 842162"/>
              <a:gd name="connsiteY6" fmla="*/ 1303094 h 1367456"/>
              <a:gd name="connsiteX7" fmla="*/ 380221 w 842162"/>
              <a:gd name="connsiteY7" fmla="*/ 1356127 h 1367456"/>
              <a:gd name="connsiteX8" fmla="*/ 177395 w 842162"/>
              <a:gd name="connsiteY8" fmla="*/ 1140900 h 1367456"/>
              <a:gd name="connsiteX9" fmla="*/ 94438 w 842162"/>
              <a:gd name="connsiteY9" fmla="*/ 563024 h 1367456"/>
              <a:gd name="connsiteX10" fmla="*/ 9475 w 842162"/>
              <a:gd name="connsiteY10" fmla="*/ 579628 h 1367456"/>
              <a:gd name="connsiteX0" fmla="*/ 9475 w 840678"/>
              <a:gd name="connsiteY0" fmla="*/ 579628 h 1372792"/>
              <a:gd name="connsiteX1" fmla="*/ 68141 w 840678"/>
              <a:gd name="connsiteY1" fmla="*/ 448646 h 1372792"/>
              <a:gd name="connsiteX2" fmla="*/ 160918 w 840678"/>
              <a:gd name="connsiteY2" fmla="*/ 150520 h 1372792"/>
              <a:gd name="connsiteX3" fmla="*/ 424856 w 840678"/>
              <a:gd name="connsiteY3" fmla="*/ 98 h 1372792"/>
              <a:gd name="connsiteX4" fmla="*/ 720201 w 840678"/>
              <a:gd name="connsiteY4" fmla="*/ 170190 h 1372792"/>
              <a:gd name="connsiteX5" fmla="*/ 840342 w 840678"/>
              <a:gd name="connsiteY5" fmla="*/ 865377 h 1372792"/>
              <a:gd name="connsiteX6" fmla="*/ 741987 w 840678"/>
              <a:gd name="connsiteY6" fmla="*/ 1303094 h 1372792"/>
              <a:gd name="connsiteX7" fmla="*/ 380221 w 840678"/>
              <a:gd name="connsiteY7" fmla="*/ 1356127 h 1372792"/>
              <a:gd name="connsiteX8" fmla="*/ 177395 w 840678"/>
              <a:gd name="connsiteY8" fmla="*/ 1140900 h 1372792"/>
              <a:gd name="connsiteX9" fmla="*/ 94438 w 840678"/>
              <a:gd name="connsiteY9" fmla="*/ 563024 h 1372792"/>
              <a:gd name="connsiteX10" fmla="*/ 9475 w 840678"/>
              <a:gd name="connsiteY10" fmla="*/ 579628 h 1372792"/>
              <a:gd name="connsiteX0" fmla="*/ 9475 w 840424"/>
              <a:gd name="connsiteY0" fmla="*/ 579628 h 1364893"/>
              <a:gd name="connsiteX1" fmla="*/ 68141 w 840424"/>
              <a:gd name="connsiteY1" fmla="*/ 448646 h 1364893"/>
              <a:gd name="connsiteX2" fmla="*/ 160918 w 840424"/>
              <a:gd name="connsiteY2" fmla="*/ 150520 h 1364893"/>
              <a:gd name="connsiteX3" fmla="*/ 424856 w 840424"/>
              <a:gd name="connsiteY3" fmla="*/ 98 h 1364893"/>
              <a:gd name="connsiteX4" fmla="*/ 720201 w 840424"/>
              <a:gd name="connsiteY4" fmla="*/ 170190 h 1364893"/>
              <a:gd name="connsiteX5" fmla="*/ 840342 w 840424"/>
              <a:gd name="connsiteY5" fmla="*/ 865377 h 1364893"/>
              <a:gd name="connsiteX6" fmla="*/ 705354 w 840424"/>
              <a:gd name="connsiteY6" fmla="*/ 1277256 h 1364893"/>
              <a:gd name="connsiteX7" fmla="*/ 380221 w 840424"/>
              <a:gd name="connsiteY7" fmla="*/ 1356127 h 1364893"/>
              <a:gd name="connsiteX8" fmla="*/ 177395 w 840424"/>
              <a:gd name="connsiteY8" fmla="*/ 1140900 h 1364893"/>
              <a:gd name="connsiteX9" fmla="*/ 94438 w 840424"/>
              <a:gd name="connsiteY9" fmla="*/ 563024 h 1364893"/>
              <a:gd name="connsiteX10" fmla="*/ 9475 w 840424"/>
              <a:gd name="connsiteY10" fmla="*/ 579628 h 1364893"/>
              <a:gd name="connsiteX0" fmla="*/ 9475 w 840424"/>
              <a:gd name="connsiteY0" fmla="*/ 579628 h 1364893"/>
              <a:gd name="connsiteX1" fmla="*/ 68141 w 840424"/>
              <a:gd name="connsiteY1" fmla="*/ 448646 h 1364893"/>
              <a:gd name="connsiteX2" fmla="*/ 160918 w 840424"/>
              <a:gd name="connsiteY2" fmla="*/ 150520 h 1364893"/>
              <a:gd name="connsiteX3" fmla="*/ 424856 w 840424"/>
              <a:gd name="connsiteY3" fmla="*/ 98 h 1364893"/>
              <a:gd name="connsiteX4" fmla="*/ 720201 w 840424"/>
              <a:gd name="connsiteY4" fmla="*/ 170190 h 1364893"/>
              <a:gd name="connsiteX5" fmla="*/ 840342 w 840424"/>
              <a:gd name="connsiteY5" fmla="*/ 865377 h 1364893"/>
              <a:gd name="connsiteX6" fmla="*/ 705354 w 840424"/>
              <a:gd name="connsiteY6" fmla="*/ 1277256 h 1364893"/>
              <a:gd name="connsiteX7" fmla="*/ 380221 w 840424"/>
              <a:gd name="connsiteY7" fmla="*/ 1356127 h 1364893"/>
              <a:gd name="connsiteX8" fmla="*/ 177395 w 840424"/>
              <a:gd name="connsiteY8" fmla="*/ 1140900 h 1364893"/>
              <a:gd name="connsiteX9" fmla="*/ 94438 w 840424"/>
              <a:gd name="connsiteY9" fmla="*/ 563024 h 1364893"/>
              <a:gd name="connsiteX10" fmla="*/ 9475 w 840424"/>
              <a:gd name="connsiteY10" fmla="*/ 579628 h 1364893"/>
              <a:gd name="connsiteX0" fmla="*/ 9475 w 840424"/>
              <a:gd name="connsiteY0" fmla="*/ 579628 h 1364893"/>
              <a:gd name="connsiteX1" fmla="*/ 68141 w 840424"/>
              <a:gd name="connsiteY1" fmla="*/ 448646 h 1364893"/>
              <a:gd name="connsiteX2" fmla="*/ 160918 w 840424"/>
              <a:gd name="connsiteY2" fmla="*/ 150520 h 1364893"/>
              <a:gd name="connsiteX3" fmla="*/ 424856 w 840424"/>
              <a:gd name="connsiteY3" fmla="*/ 98 h 1364893"/>
              <a:gd name="connsiteX4" fmla="*/ 720201 w 840424"/>
              <a:gd name="connsiteY4" fmla="*/ 170190 h 1364893"/>
              <a:gd name="connsiteX5" fmla="*/ 840342 w 840424"/>
              <a:gd name="connsiteY5" fmla="*/ 865377 h 1364893"/>
              <a:gd name="connsiteX6" fmla="*/ 705354 w 840424"/>
              <a:gd name="connsiteY6" fmla="*/ 1277256 h 1364893"/>
              <a:gd name="connsiteX7" fmla="*/ 380221 w 840424"/>
              <a:gd name="connsiteY7" fmla="*/ 1356127 h 1364893"/>
              <a:gd name="connsiteX8" fmla="*/ 177395 w 840424"/>
              <a:gd name="connsiteY8" fmla="*/ 1140900 h 1364893"/>
              <a:gd name="connsiteX9" fmla="*/ 94438 w 840424"/>
              <a:gd name="connsiteY9" fmla="*/ 563024 h 1364893"/>
              <a:gd name="connsiteX10" fmla="*/ 9475 w 840424"/>
              <a:gd name="connsiteY10" fmla="*/ 579628 h 1364893"/>
              <a:gd name="connsiteX0" fmla="*/ 9475 w 840424"/>
              <a:gd name="connsiteY0" fmla="*/ 579628 h 1364893"/>
              <a:gd name="connsiteX1" fmla="*/ 68141 w 840424"/>
              <a:gd name="connsiteY1" fmla="*/ 448646 h 1364893"/>
              <a:gd name="connsiteX2" fmla="*/ 160918 w 840424"/>
              <a:gd name="connsiteY2" fmla="*/ 150520 h 1364893"/>
              <a:gd name="connsiteX3" fmla="*/ 424856 w 840424"/>
              <a:gd name="connsiteY3" fmla="*/ 98 h 1364893"/>
              <a:gd name="connsiteX4" fmla="*/ 720201 w 840424"/>
              <a:gd name="connsiteY4" fmla="*/ 170190 h 1364893"/>
              <a:gd name="connsiteX5" fmla="*/ 840342 w 840424"/>
              <a:gd name="connsiteY5" fmla="*/ 865377 h 1364893"/>
              <a:gd name="connsiteX6" fmla="*/ 705354 w 840424"/>
              <a:gd name="connsiteY6" fmla="*/ 1277256 h 1364893"/>
              <a:gd name="connsiteX7" fmla="*/ 380221 w 840424"/>
              <a:gd name="connsiteY7" fmla="*/ 1356127 h 1364893"/>
              <a:gd name="connsiteX8" fmla="*/ 177395 w 840424"/>
              <a:gd name="connsiteY8" fmla="*/ 1140900 h 1364893"/>
              <a:gd name="connsiteX9" fmla="*/ 94438 w 840424"/>
              <a:gd name="connsiteY9" fmla="*/ 563024 h 1364893"/>
              <a:gd name="connsiteX10" fmla="*/ 9475 w 840424"/>
              <a:gd name="connsiteY10" fmla="*/ 579628 h 1364893"/>
              <a:gd name="connsiteX0" fmla="*/ 9475 w 840376"/>
              <a:gd name="connsiteY0" fmla="*/ 579628 h 1357062"/>
              <a:gd name="connsiteX1" fmla="*/ 68141 w 840376"/>
              <a:gd name="connsiteY1" fmla="*/ 448646 h 1357062"/>
              <a:gd name="connsiteX2" fmla="*/ 160918 w 840376"/>
              <a:gd name="connsiteY2" fmla="*/ 150520 h 1357062"/>
              <a:gd name="connsiteX3" fmla="*/ 424856 w 840376"/>
              <a:gd name="connsiteY3" fmla="*/ 98 h 1357062"/>
              <a:gd name="connsiteX4" fmla="*/ 720201 w 840376"/>
              <a:gd name="connsiteY4" fmla="*/ 170190 h 1357062"/>
              <a:gd name="connsiteX5" fmla="*/ 840342 w 840376"/>
              <a:gd name="connsiteY5" fmla="*/ 865377 h 1357062"/>
              <a:gd name="connsiteX6" fmla="*/ 710765 w 840376"/>
              <a:gd name="connsiteY6" fmla="*/ 1204262 h 1357062"/>
              <a:gd name="connsiteX7" fmla="*/ 380221 w 840376"/>
              <a:gd name="connsiteY7" fmla="*/ 1356127 h 1357062"/>
              <a:gd name="connsiteX8" fmla="*/ 177395 w 840376"/>
              <a:gd name="connsiteY8" fmla="*/ 1140900 h 1357062"/>
              <a:gd name="connsiteX9" fmla="*/ 94438 w 840376"/>
              <a:gd name="connsiteY9" fmla="*/ 563024 h 1357062"/>
              <a:gd name="connsiteX10" fmla="*/ 9475 w 840376"/>
              <a:gd name="connsiteY10" fmla="*/ 579628 h 1357062"/>
              <a:gd name="connsiteX0" fmla="*/ 9475 w 840376"/>
              <a:gd name="connsiteY0" fmla="*/ 579628 h 1357017"/>
              <a:gd name="connsiteX1" fmla="*/ 68141 w 840376"/>
              <a:gd name="connsiteY1" fmla="*/ 448646 h 1357017"/>
              <a:gd name="connsiteX2" fmla="*/ 160918 w 840376"/>
              <a:gd name="connsiteY2" fmla="*/ 150520 h 1357017"/>
              <a:gd name="connsiteX3" fmla="*/ 424856 w 840376"/>
              <a:gd name="connsiteY3" fmla="*/ 98 h 1357017"/>
              <a:gd name="connsiteX4" fmla="*/ 720201 w 840376"/>
              <a:gd name="connsiteY4" fmla="*/ 170190 h 1357017"/>
              <a:gd name="connsiteX5" fmla="*/ 840342 w 840376"/>
              <a:gd name="connsiteY5" fmla="*/ 865377 h 1357017"/>
              <a:gd name="connsiteX6" fmla="*/ 710765 w 840376"/>
              <a:gd name="connsiteY6" fmla="*/ 1204262 h 1357017"/>
              <a:gd name="connsiteX7" fmla="*/ 380221 w 840376"/>
              <a:gd name="connsiteY7" fmla="*/ 1356127 h 1357017"/>
              <a:gd name="connsiteX8" fmla="*/ 177395 w 840376"/>
              <a:gd name="connsiteY8" fmla="*/ 1140900 h 1357017"/>
              <a:gd name="connsiteX9" fmla="*/ 94438 w 840376"/>
              <a:gd name="connsiteY9" fmla="*/ 563024 h 1357017"/>
              <a:gd name="connsiteX10" fmla="*/ 9475 w 840376"/>
              <a:gd name="connsiteY10" fmla="*/ 579628 h 1357017"/>
              <a:gd name="connsiteX0" fmla="*/ 9475 w 840376"/>
              <a:gd name="connsiteY0" fmla="*/ 579625 h 1357014"/>
              <a:gd name="connsiteX1" fmla="*/ 68141 w 840376"/>
              <a:gd name="connsiteY1" fmla="*/ 448643 h 1357014"/>
              <a:gd name="connsiteX2" fmla="*/ 160918 w 840376"/>
              <a:gd name="connsiteY2" fmla="*/ 150517 h 1357014"/>
              <a:gd name="connsiteX3" fmla="*/ 424856 w 840376"/>
              <a:gd name="connsiteY3" fmla="*/ 95 h 1357014"/>
              <a:gd name="connsiteX4" fmla="*/ 720201 w 840376"/>
              <a:gd name="connsiteY4" fmla="*/ 170187 h 1357014"/>
              <a:gd name="connsiteX5" fmla="*/ 840342 w 840376"/>
              <a:gd name="connsiteY5" fmla="*/ 865374 h 1357014"/>
              <a:gd name="connsiteX6" fmla="*/ 710765 w 840376"/>
              <a:gd name="connsiteY6" fmla="*/ 1204259 h 1357014"/>
              <a:gd name="connsiteX7" fmla="*/ 380221 w 840376"/>
              <a:gd name="connsiteY7" fmla="*/ 1356124 h 1357014"/>
              <a:gd name="connsiteX8" fmla="*/ 177395 w 840376"/>
              <a:gd name="connsiteY8" fmla="*/ 1140897 h 1357014"/>
              <a:gd name="connsiteX9" fmla="*/ 94438 w 840376"/>
              <a:gd name="connsiteY9" fmla="*/ 563021 h 1357014"/>
              <a:gd name="connsiteX10" fmla="*/ 9475 w 840376"/>
              <a:gd name="connsiteY10" fmla="*/ 579625 h 1357014"/>
              <a:gd name="connsiteX0" fmla="*/ 9665 w 840566"/>
              <a:gd name="connsiteY0" fmla="*/ 579625 h 1357014"/>
              <a:gd name="connsiteX1" fmla="*/ 66604 w 840566"/>
              <a:gd name="connsiteY1" fmla="*/ 430137 h 1357014"/>
              <a:gd name="connsiteX2" fmla="*/ 161108 w 840566"/>
              <a:gd name="connsiteY2" fmla="*/ 150517 h 1357014"/>
              <a:gd name="connsiteX3" fmla="*/ 425046 w 840566"/>
              <a:gd name="connsiteY3" fmla="*/ 95 h 1357014"/>
              <a:gd name="connsiteX4" fmla="*/ 720391 w 840566"/>
              <a:gd name="connsiteY4" fmla="*/ 170187 h 1357014"/>
              <a:gd name="connsiteX5" fmla="*/ 840532 w 840566"/>
              <a:gd name="connsiteY5" fmla="*/ 865374 h 1357014"/>
              <a:gd name="connsiteX6" fmla="*/ 710955 w 840566"/>
              <a:gd name="connsiteY6" fmla="*/ 1204259 h 1357014"/>
              <a:gd name="connsiteX7" fmla="*/ 380411 w 840566"/>
              <a:gd name="connsiteY7" fmla="*/ 1356124 h 1357014"/>
              <a:gd name="connsiteX8" fmla="*/ 177585 w 840566"/>
              <a:gd name="connsiteY8" fmla="*/ 1140897 h 1357014"/>
              <a:gd name="connsiteX9" fmla="*/ 94628 w 840566"/>
              <a:gd name="connsiteY9" fmla="*/ 563021 h 1357014"/>
              <a:gd name="connsiteX10" fmla="*/ 9665 w 840566"/>
              <a:gd name="connsiteY10" fmla="*/ 579625 h 1357014"/>
              <a:gd name="connsiteX0" fmla="*/ 9665 w 840611"/>
              <a:gd name="connsiteY0" fmla="*/ 579798 h 1357187"/>
              <a:gd name="connsiteX1" fmla="*/ 66604 w 840611"/>
              <a:gd name="connsiteY1" fmla="*/ 430310 h 1357187"/>
              <a:gd name="connsiteX2" fmla="*/ 161108 w 840611"/>
              <a:gd name="connsiteY2" fmla="*/ 150690 h 1357187"/>
              <a:gd name="connsiteX3" fmla="*/ 425046 w 840611"/>
              <a:gd name="connsiteY3" fmla="*/ 268 h 1357187"/>
              <a:gd name="connsiteX4" fmla="*/ 697895 w 840611"/>
              <a:gd name="connsiteY4" fmla="*/ 142131 h 1357187"/>
              <a:gd name="connsiteX5" fmla="*/ 840532 w 840611"/>
              <a:gd name="connsiteY5" fmla="*/ 865547 h 1357187"/>
              <a:gd name="connsiteX6" fmla="*/ 710955 w 840611"/>
              <a:gd name="connsiteY6" fmla="*/ 1204432 h 1357187"/>
              <a:gd name="connsiteX7" fmla="*/ 380411 w 840611"/>
              <a:gd name="connsiteY7" fmla="*/ 1356297 h 1357187"/>
              <a:gd name="connsiteX8" fmla="*/ 177585 w 840611"/>
              <a:gd name="connsiteY8" fmla="*/ 1141070 h 1357187"/>
              <a:gd name="connsiteX9" fmla="*/ 94628 w 840611"/>
              <a:gd name="connsiteY9" fmla="*/ 563194 h 1357187"/>
              <a:gd name="connsiteX10" fmla="*/ 9665 w 840611"/>
              <a:gd name="connsiteY10" fmla="*/ 579798 h 1357187"/>
              <a:gd name="connsiteX0" fmla="*/ 9665 w 808266"/>
              <a:gd name="connsiteY0" fmla="*/ 579838 h 1357257"/>
              <a:gd name="connsiteX1" fmla="*/ 66604 w 808266"/>
              <a:gd name="connsiteY1" fmla="*/ 430350 h 1357257"/>
              <a:gd name="connsiteX2" fmla="*/ 161108 w 808266"/>
              <a:gd name="connsiteY2" fmla="*/ 150730 h 1357257"/>
              <a:gd name="connsiteX3" fmla="*/ 425046 w 808266"/>
              <a:gd name="connsiteY3" fmla="*/ 308 h 1357257"/>
              <a:gd name="connsiteX4" fmla="*/ 697895 w 808266"/>
              <a:gd name="connsiteY4" fmla="*/ 142171 h 1357257"/>
              <a:gd name="connsiteX5" fmla="*/ 808150 w 808266"/>
              <a:gd name="connsiteY5" fmla="*/ 874405 h 1357257"/>
              <a:gd name="connsiteX6" fmla="*/ 710955 w 808266"/>
              <a:gd name="connsiteY6" fmla="*/ 1204472 h 1357257"/>
              <a:gd name="connsiteX7" fmla="*/ 380411 w 808266"/>
              <a:gd name="connsiteY7" fmla="*/ 1356337 h 1357257"/>
              <a:gd name="connsiteX8" fmla="*/ 177585 w 808266"/>
              <a:gd name="connsiteY8" fmla="*/ 1141110 h 1357257"/>
              <a:gd name="connsiteX9" fmla="*/ 94628 w 808266"/>
              <a:gd name="connsiteY9" fmla="*/ 563234 h 1357257"/>
              <a:gd name="connsiteX10" fmla="*/ 9665 w 808266"/>
              <a:gd name="connsiteY10" fmla="*/ 579838 h 1357257"/>
              <a:gd name="connsiteX0" fmla="*/ 9665 w 808159"/>
              <a:gd name="connsiteY0" fmla="*/ 579838 h 1357293"/>
              <a:gd name="connsiteX1" fmla="*/ 66604 w 808159"/>
              <a:gd name="connsiteY1" fmla="*/ 430350 h 1357293"/>
              <a:gd name="connsiteX2" fmla="*/ 161108 w 808159"/>
              <a:gd name="connsiteY2" fmla="*/ 150730 h 1357293"/>
              <a:gd name="connsiteX3" fmla="*/ 425046 w 808159"/>
              <a:gd name="connsiteY3" fmla="*/ 308 h 1357293"/>
              <a:gd name="connsiteX4" fmla="*/ 697895 w 808159"/>
              <a:gd name="connsiteY4" fmla="*/ 142171 h 1357293"/>
              <a:gd name="connsiteX5" fmla="*/ 808150 w 808159"/>
              <a:gd name="connsiteY5" fmla="*/ 874405 h 1357293"/>
              <a:gd name="connsiteX6" fmla="*/ 693344 w 808159"/>
              <a:gd name="connsiteY6" fmla="*/ 1205450 h 1357293"/>
              <a:gd name="connsiteX7" fmla="*/ 380411 w 808159"/>
              <a:gd name="connsiteY7" fmla="*/ 1356337 h 1357293"/>
              <a:gd name="connsiteX8" fmla="*/ 177585 w 808159"/>
              <a:gd name="connsiteY8" fmla="*/ 1141110 h 1357293"/>
              <a:gd name="connsiteX9" fmla="*/ 94628 w 808159"/>
              <a:gd name="connsiteY9" fmla="*/ 563234 h 1357293"/>
              <a:gd name="connsiteX10" fmla="*/ 9665 w 808159"/>
              <a:gd name="connsiteY10" fmla="*/ 579838 h 1357293"/>
              <a:gd name="connsiteX0" fmla="*/ 9665 w 808159"/>
              <a:gd name="connsiteY0" fmla="*/ 579838 h 1330744"/>
              <a:gd name="connsiteX1" fmla="*/ 66604 w 808159"/>
              <a:gd name="connsiteY1" fmla="*/ 430350 h 1330744"/>
              <a:gd name="connsiteX2" fmla="*/ 161108 w 808159"/>
              <a:gd name="connsiteY2" fmla="*/ 150730 h 1330744"/>
              <a:gd name="connsiteX3" fmla="*/ 425046 w 808159"/>
              <a:gd name="connsiteY3" fmla="*/ 308 h 1330744"/>
              <a:gd name="connsiteX4" fmla="*/ 697895 w 808159"/>
              <a:gd name="connsiteY4" fmla="*/ 142171 h 1330744"/>
              <a:gd name="connsiteX5" fmla="*/ 808150 w 808159"/>
              <a:gd name="connsiteY5" fmla="*/ 874405 h 1330744"/>
              <a:gd name="connsiteX6" fmla="*/ 693344 w 808159"/>
              <a:gd name="connsiteY6" fmla="*/ 1205450 h 1330744"/>
              <a:gd name="connsiteX7" fmla="*/ 366891 w 808159"/>
              <a:gd name="connsiteY7" fmla="*/ 1329481 h 1330744"/>
              <a:gd name="connsiteX8" fmla="*/ 177585 w 808159"/>
              <a:gd name="connsiteY8" fmla="*/ 1141110 h 1330744"/>
              <a:gd name="connsiteX9" fmla="*/ 94628 w 808159"/>
              <a:gd name="connsiteY9" fmla="*/ 563234 h 1330744"/>
              <a:gd name="connsiteX10" fmla="*/ 9665 w 808159"/>
              <a:gd name="connsiteY10" fmla="*/ 579838 h 1330744"/>
              <a:gd name="connsiteX0" fmla="*/ 9665 w 808228"/>
              <a:gd name="connsiteY0" fmla="*/ 579772 h 1330678"/>
              <a:gd name="connsiteX1" fmla="*/ 66604 w 808228"/>
              <a:gd name="connsiteY1" fmla="*/ 430284 h 1330678"/>
              <a:gd name="connsiteX2" fmla="*/ 161108 w 808228"/>
              <a:gd name="connsiteY2" fmla="*/ 150664 h 1330678"/>
              <a:gd name="connsiteX3" fmla="*/ 425046 w 808228"/>
              <a:gd name="connsiteY3" fmla="*/ 242 h 1330678"/>
              <a:gd name="connsiteX4" fmla="*/ 680284 w 808228"/>
              <a:gd name="connsiteY4" fmla="*/ 143084 h 1330678"/>
              <a:gd name="connsiteX5" fmla="*/ 808150 w 808228"/>
              <a:gd name="connsiteY5" fmla="*/ 874339 h 1330678"/>
              <a:gd name="connsiteX6" fmla="*/ 693344 w 808228"/>
              <a:gd name="connsiteY6" fmla="*/ 1205384 h 1330678"/>
              <a:gd name="connsiteX7" fmla="*/ 366891 w 808228"/>
              <a:gd name="connsiteY7" fmla="*/ 1329415 h 1330678"/>
              <a:gd name="connsiteX8" fmla="*/ 177585 w 808228"/>
              <a:gd name="connsiteY8" fmla="*/ 1141044 h 1330678"/>
              <a:gd name="connsiteX9" fmla="*/ 94628 w 808228"/>
              <a:gd name="connsiteY9" fmla="*/ 563168 h 1330678"/>
              <a:gd name="connsiteX10" fmla="*/ 9665 w 808228"/>
              <a:gd name="connsiteY10" fmla="*/ 579772 h 1330678"/>
              <a:gd name="connsiteX0" fmla="*/ 11494 w 796231"/>
              <a:gd name="connsiteY0" fmla="*/ 593372 h 1330678"/>
              <a:gd name="connsiteX1" fmla="*/ 54607 w 796231"/>
              <a:gd name="connsiteY1" fmla="*/ 430284 h 1330678"/>
              <a:gd name="connsiteX2" fmla="*/ 149111 w 796231"/>
              <a:gd name="connsiteY2" fmla="*/ 150664 h 1330678"/>
              <a:gd name="connsiteX3" fmla="*/ 413049 w 796231"/>
              <a:gd name="connsiteY3" fmla="*/ 242 h 1330678"/>
              <a:gd name="connsiteX4" fmla="*/ 668287 w 796231"/>
              <a:gd name="connsiteY4" fmla="*/ 143084 h 1330678"/>
              <a:gd name="connsiteX5" fmla="*/ 796153 w 796231"/>
              <a:gd name="connsiteY5" fmla="*/ 874339 h 1330678"/>
              <a:gd name="connsiteX6" fmla="*/ 681347 w 796231"/>
              <a:gd name="connsiteY6" fmla="*/ 1205384 h 1330678"/>
              <a:gd name="connsiteX7" fmla="*/ 354894 w 796231"/>
              <a:gd name="connsiteY7" fmla="*/ 1329415 h 1330678"/>
              <a:gd name="connsiteX8" fmla="*/ 165588 w 796231"/>
              <a:gd name="connsiteY8" fmla="*/ 1141044 h 1330678"/>
              <a:gd name="connsiteX9" fmla="*/ 82631 w 796231"/>
              <a:gd name="connsiteY9" fmla="*/ 563168 h 1330678"/>
              <a:gd name="connsiteX10" fmla="*/ 11494 w 796231"/>
              <a:gd name="connsiteY10" fmla="*/ 593372 h 1330678"/>
              <a:gd name="connsiteX0" fmla="*/ 3439 w 788176"/>
              <a:gd name="connsiteY0" fmla="*/ 593372 h 1330678"/>
              <a:gd name="connsiteX1" fmla="*/ 46552 w 788176"/>
              <a:gd name="connsiteY1" fmla="*/ 430284 h 1330678"/>
              <a:gd name="connsiteX2" fmla="*/ 141056 w 788176"/>
              <a:gd name="connsiteY2" fmla="*/ 150664 h 1330678"/>
              <a:gd name="connsiteX3" fmla="*/ 404994 w 788176"/>
              <a:gd name="connsiteY3" fmla="*/ 242 h 1330678"/>
              <a:gd name="connsiteX4" fmla="*/ 660232 w 788176"/>
              <a:gd name="connsiteY4" fmla="*/ 143084 h 1330678"/>
              <a:gd name="connsiteX5" fmla="*/ 788098 w 788176"/>
              <a:gd name="connsiteY5" fmla="*/ 874339 h 1330678"/>
              <a:gd name="connsiteX6" fmla="*/ 673292 w 788176"/>
              <a:gd name="connsiteY6" fmla="*/ 1205384 h 1330678"/>
              <a:gd name="connsiteX7" fmla="*/ 346839 w 788176"/>
              <a:gd name="connsiteY7" fmla="*/ 1329415 h 1330678"/>
              <a:gd name="connsiteX8" fmla="*/ 157533 w 788176"/>
              <a:gd name="connsiteY8" fmla="*/ 1141044 h 1330678"/>
              <a:gd name="connsiteX9" fmla="*/ 74576 w 788176"/>
              <a:gd name="connsiteY9" fmla="*/ 563168 h 1330678"/>
              <a:gd name="connsiteX10" fmla="*/ 3439 w 788176"/>
              <a:gd name="connsiteY10" fmla="*/ 593372 h 1330678"/>
              <a:gd name="connsiteX0" fmla="*/ 3398 w 788135"/>
              <a:gd name="connsiteY0" fmla="*/ 593372 h 1330678"/>
              <a:gd name="connsiteX1" fmla="*/ 46963 w 788135"/>
              <a:gd name="connsiteY1" fmla="*/ 421479 h 1330678"/>
              <a:gd name="connsiteX2" fmla="*/ 141015 w 788135"/>
              <a:gd name="connsiteY2" fmla="*/ 150664 h 1330678"/>
              <a:gd name="connsiteX3" fmla="*/ 404953 w 788135"/>
              <a:gd name="connsiteY3" fmla="*/ 242 h 1330678"/>
              <a:gd name="connsiteX4" fmla="*/ 660191 w 788135"/>
              <a:gd name="connsiteY4" fmla="*/ 143084 h 1330678"/>
              <a:gd name="connsiteX5" fmla="*/ 788057 w 788135"/>
              <a:gd name="connsiteY5" fmla="*/ 874339 h 1330678"/>
              <a:gd name="connsiteX6" fmla="*/ 673251 w 788135"/>
              <a:gd name="connsiteY6" fmla="*/ 1205384 h 1330678"/>
              <a:gd name="connsiteX7" fmla="*/ 346798 w 788135"/>
              <a:gd name="connsiteY7" fmla="*/ 1329415 h 1330678"/>
              <a:gd name="connsiteX8" fmla="*/ 157492 w 788135"/>
              <a:gd name="connsiteY8" fmla="*/ 1141044 h 1330678"/>
              <a:gd name="connsiteX9" fmla="*/ 74535 w 788135"/>
              <a:gd name="connsiteY9" fmla="*/ 563168 h 1330678"/>
              <a:gd name="connsiteX10" fmla="*/ 3398 w 788135"/>
              <a:gd name="connsiteY10" fmla="*/ 593372 h 1330678"/>
              <a:gd name="connsiteX0" fmla="*/ 3398 w 788135"/>
              <a:gd name="connsiteY0" fmla="*/ 593372 h 1330678"/>
              <a:gd name="connsiteX1" fmla="*/ 46963 w 788135"/>
              <a:gd name="connsiteY1" fmla="*/ 421479 h 1330678"/>
              <a:gd name="connsiteX2" fmla="*/ 141015 w 788135"/>
              <a:gd name="connsiteY2" fmla="*/ 150664 h 1330678"/>
              <a:gd name="connsiteX3" fmla="*/ 404953 w 788135"/>
              <a:gd name="connsiteY3" fmla="*/ 242 h 1330678"/>
              <a:gd name="connsiteX4" fmla="*/ 660191 w 788135"/>
              <a:gd name="connsiteY4" fmla="*/ 143084 h 1330678"/>
              <a:gd name="connsiteX5" fmla="*/ 788057 w 788135"/>
              <a:gd name="connsiteY5" fmla="*/ 874339 h 1330678"/>
              <a:gd name="connsiteX6" fmla="*/ 673251 w 788135"/>
              <a:gd name="connsiteY6" fmla="*/ 1205384 h 1330678"/>
              <a:gd name="connsiteX7" fmla="*/ 346798 w 788135"/>
              <a:gd name="connsiteY7" fmla="*/ 1329415 h 1330678"/>
              <a:gd name="connsiteX8" fmla="*/ 157492 w 788135"/>
              <a:gd name="connsiteY8" fmla="*/ 1141044 h 1330678"/>
              <a:gd name="connsiteX9" fmla="*/ 68591 w 788135"/>
              <a:gd name="connsiteY9" fmla="*/ 566957 h 1330678"/>
              <a:gd name="connsiteX10" fmla="*/ 3398 w 788135"/>
              <a:gd name="connsiteY10" fmla="*/ 593372 h 1330678"/>
              <a:gd name="connsiteX0" fmla="*/ 3398 w 788135"/>
              <a:gd name="connsiteY0" fmla="*/ 593372 h 1330678"/>
              <a:gd name="connsiteX1" fmla="*/ 46963 w 788135"/>
              <a:gd name="connsiteY1" fmla="*/ 421479 h 1330678"/>
              <a:gd name="connsiteX2" fmla="*/ 141015 w 788135"/>
              <a:gd name="connsiteY2" fmla="*/ 150664 h 1330678"/>
              <a:gd name="connsiteX3" fmla="*/ 404953 w 788135"/>
              <a:gd name="connsiteY3" fmla="*/ 242 h 1330678"/>
              <a:gd name="connsiteX4" fmla="*/ 660191 w 788135"/>
              <a:gd name="connsiteY4" fmla="*/ 143084 h 1330678"/>
              <a:gd name="connsiteX5" fmla="*/ 788057 w 788135"/>
              <a:gd name="connsiteY5" fmla="*/ 874339 h 1330678"/>
              <a:gd name="connsiteX6" fmla="*/ 673251 w 788135"/>
              <a:gd name="connsiteY6" fmla="*/ 1205384 h 1330678"/>
              <a:gd name="connsiteX7" fmla="*/ 346798 w 788135"/>
              <a:gd name="connsiteY7" fmla="*/ 1329415 h 1330678"/>
              <a:gd name="connsiteX8" fmla="*/ 157492 w 788135"/>
              <a:gd name="connsiteY8" fmla="*/ 1141044 h 1330678"/>
              <a:gd name="connsiteX9" fmla="*/ 68591 w 788135"/>
              <a:gd name="connsiteY9" fmla="*/ 566957 h 1330678"/>
              <a:gd name="connsiteX10" fmla="*/ 3398 w 788135"/>
              <a:gd name="connsiteY10" fmla="*/ 593372 h 1330678"/>
              <a:gd name="connsiteX0" fmla="*/ 3691 w 785392"/>
              <a:gd name="connsiteY0" fmla="*/ 599057 h 1330678"/>
              <a:gd name="connsiteX1" fmla="*/ 44220 w 785392"/>
              <a:gd name="connsiteY1" fmla="*/ 421479 h 1330678"/>
              <a:gd name="connsiteX2" fmla="*/ 138272 w 785392"/>
              <a:gd name="connsiteY2" fmla="*/ 150664 h 1330678"/>
              <a:gd name="connsiteX3" fmla="*/ 402210 w 785392"/>
              <a:gd name="connsiteY3" fmla="*/ 242 h 1330678"/>
              <a:gd name="connsiteX4" fmla="*/ 657448 w 785392"/>
              <a:gd name="connsiteY4" fmla="*/ 143084 h 1330678"/>
              <a:gd name="connsiteX5" fmla="*/ 785314 w 785392"/>
              <a:gd name="connsiteY5" fmla="*/ 874339 h 1330678"/>
              <a:gd name="connsiteX6" fmla="*/ 670508 w 785392"/>
              <a:gd name="connsiteY6" fmla="*/ 1205384 h 1330678"/>
              <a:gd name="connsiteX7" fmla="*/ 344055 w 785392"/>
              <a:gd name="connsiteY7" fmla="*/ 1329415 h 1330678"/>
              <a:gd name="connsiteX8" fmla="*/ 154749 w 785392"/>
              <a:gd name="connsiteY8" fmla="*/ 1141044 h 1330678"/>
              <a:gd name="connsiteX9" fmla="*/ 65848 w 785392"/>
              <a:gd name="connsiteY9" fmla="*/ 566957 h 1330678"/>
              <a:gd name="connsiteX10" fmla="*/ 3691 w 785392"/>
              <a:gd name="connsiteY10" fmla="*/ 599057 h 1330678"/>
              <a:gd name="connsiteX0" fmla="*/ 5429 w 787130"/>
              <a:gd name="connsiteY0" fmla="*/ 599057 h 1330678"/>
              <a:gd name="connsiteX1" fmla="*/ 45958 w 787130"/>
              <a:gd name="connsiteY1" fmla="*/ 421479 h 1330678"/>
              <a:gd name="connsiteX2" fmla="*/ 140010 w 787130"/>
              <a:gd name="connsiteY2" fmla="*/ 150664 h 1330678"/>
              <a:gd name="connsiteX3" fmla="*/ 403948 w 787130"/>
              <a:gd name="connsiteY3" fmla="*/ 242 h 1330678"/>
              <a:gd name="connsiteX4" fmla="*/ 659186 w 787130"/>
              <a:gd name="connsiteY4" fmla="*/ 143084 h 1330678"/>
              <a:gd name="connsiteX5" fmla="*/ 787052 w 787130"/>
              <a:gd name="connsiteY5" fmla="*/ 874339 h 1330678"/>
              <a:gd name="connsiteX6" fmla="*/ 672246 w 787130"/>
              <a:gd name="connsiteY6" fmla="*/ 1205384 h 1330678"/>
              <a:gd name="connsiteX7" fmla="*/ 345793 w 787130"/>
              <a:gd name="connsiteY7" fmla="*/ 1329415 h 1330678"/>
              <a:gd name="connsiteX8" fmla="*/ 156487 w 787130"/>
              <a:gd name="connsiteY8" fmla="*/ 1141044 h 1330678"/>
              <a:gd name="connsiteX9" fmla="*/ 67586 w 787130"/>
              <a:gd name="connsiteY9" fmla="*/ 566957 h 1330678"/>
              <a:gd name="connsiteX10" fmla="*/ 5429 w 787130"/>
              <a:gd name="connsiteY10" fmla="*/ 599057 h 1330678"/>
              <a:gd name="connsiteX0" fmla="*/ 5429 w 787130"/>
              <a:gd name="connsiteY0" fmla="*/ 599057 h 1330678"/>
              <a:gd name="connsiteX1" fmla="*/ 45958 w 787130"/>
              <a:gd name="connsiteY1" fmla="*/ 421479 h 1330678"/>
              <a:gd name="connsiteX2" fmla="*/ 140010 w 787130"/>
              <a:gd name="connsiteY2" fmla="*/ 150664 h 1330678"/>
              <a:gd name="connsiteX3" fmla="*/ 403948 w 787130"/>
              <a:gd name="connsiteY3" fmla="*/ 242 h 1330678"/>
              <a:gd name="connsiteX4" fmla="*/ 659186 w 787130"/>
              <a:gd name="connsiteY4" fmla="*/ 143084 h 1330678"/>
              <a:gd name="connsiteX5" fmla="*/ 787052 w 787130"/>
              <a:gd name="connsiteY5" fmla="*/ 874339 h 1330678"/>
              <a:gd name="connsiteX6" fmla="*/ 672246 w 787130"/>
              <a:gd name="connsiteY6" fmla="*/ 1205384 h 1330678"/>
              <a:gd name="connsiteX7" fmla="*/ 345793 w 787130"/>
              <a:gd name="connsiteY7" fmla="*/ 1329415 h 1330678"/>
              <a:gd name="connsiteX8" fmla="*/ 156487 w 787130"/>
              <a:gd name="connsiteY8" fmla="*/ 1141044 h 1330678"/>
              <a:gd name="connsiteX9" fmla="*/ 58183 w 787130"/>
              <a:gd name="connsiteY9" fmla="*/ 568228 h 1330678"/>
              <a:gd name="connsiteX10" fmla="*/ 5429 w 787130"/>
              <a:gd name="connsiteY10" fmla="*/ 599057 h 1330678"/>
              <a:gd name="connsiteX0" fmla="*/ 5429 w 787130"/>
              <a:gd name="connsiteY0" fmla="*/ 751347 h 1482968"/>
              <a:gd name="connsiteX1" fmla="*/ 45958 w 787130"/>
              <a:gd name="connsiteY1" fmla="*/ 573769 h 1482968"/>
              <a:gd name="connsiteX2" fmla="*/ 140010 w 787130"/>
              <a:gd name="connsiteY2" fmla="*/ 302954 h 1482968"/>
              <a:gd name="connsiteX3" fmla="*/ 403948 w 787130"/>
              <a:gd name="connsiteY3" fmla="*/ 9 h 1482968"/>
              <a:gd name="connsiteX4" fmla="*/ 659186 w 787130"/>
              <a:gd name="connsiteY4" fmla="*/ 295374 h 1482968"/>
              <a:gd name="connsiteX5" fmla="*/ 787052 w 787130"/>
              <a:gd name="connsiteY5" fmla="*/ 1026629 h 1482968"/>
              <a:gd name="connsiteX6" fmla="*/ 672246 w 787130"/>
              <a:gd name="connsiteY6" fmla="*/ 1357674 h 1482968"/>
              <a:gd name="connsiteX7" fmla="*/ 345793 w 787130"/>
              <a:gd name="connsiteY7" fmla="*/ 1481705 h 1482968"/>
              <a:gd name="connsiteX8" fmla="*/ 156487 w 787130"/>
              <a:gd name="connsiteY8" fmla="*/ 1293334 h 1482968"/>
              <a:gd name="connsiteX9" fmla="*/ 58183 w 787130"/>
              <a:gd name="connsiteY9" fmla="*/ 720518 h 1482968"/>
              <a:gd name="connsiteX10" fmla="*/ 5429 w 787130"/>
              <a:gd name="connsiteY10" fmla="*/ 751347 h 1482968"/>
              <a:gd name="connsiteX0" fmla="*/ 5429 w 787052"/>
              <a:gd name="connsiteY0" fmla="*/ 754100 h 1485721"/>
              <a:gd name="connsiteX1" fmla="*/ 45958 w 787052"/>
              <a:gd name="connsiteY1" fmla="*/ 576522 h 1485721"/>
              <a:gd name="connsiteX2" fmla="*/ 140010 w 787052"/>
              <a:gd name="connsiteY2" fmla="*/ 305707 h 1485721"/>
              <a:gd name="connsiteX3" fmla="*/ 403948 w 787052"/>
              <a:gd name="connsiteY3" fmla="*/ 2762 h 1485721"/>
              <a:gd name="connsiteX4" fmla="*/ 672102 w 787052"/>
              <a:gd name="connsiteY4" fmla="*/ 209565 h 1485721"/>
              <a:gd name="connsiteX5" fmla="*/ 787052 w 787052"/>
              <a:gd name="connsiteY5" fmla="*/ 1029382 h 1485721"/>
              <a:gd name="connsiteX6" fmla="*/ 672246 w 787052"/>
              <a:gd name="connsiteY6" fmla="*/ 1360427 h 1485721"/>
              <a:gd name="connsiteX7" fmla="*/ 345793 w 787052"/>
              <a:gd name="connsiteY7" fmla="*/ 1484458 h 1485721"/>
              <a:gd name="connsiteX8" fmla="*/ 156487 w 787052"/>
              <a:gd name="connsiteY8" fmla="*/ 1296087 h 1485721"/>
              <a:gd name="connsiteX9" fmla="*/ 58183 w 787052"/>
              <a:gd name="connsiteY9" fmla="*/ 723271 h 1485721"/>
              <a:gd name="connsiteX10" fmla="*/ 5429 w 787052"/>
              <a:gd name="connsiteY10" fmla="*/ 754100 h 1485721"/>
              <a:gd name="connsiteX0" fmla="*/ 5429 w 787052"/>
              <a:gd name="connsiteY0" fmla="*/ 751399 h 1483020"/>
              <a:gd name="connsiteX1" fmla="*/ 45958 w 787052"/>
              <a:gd name="connsiteY1" fmla="*/ 573821 h 1483020"/>
              <a:gd name="connsiteX2" fmla="*/ 140010 w 787052"/>
              <a:gd name="connsiteY2" fmla="*/ 189844 h 1483020"/>
              <a:gd name="connsiteX3" fmla="*/ 403948 w 787052"/>
              <a:gd name="connsiteY3" fmla="*/ 61 h 1483020"/>
              <a:gd name="connsiteX4" fmla="*/ 672102 w 787052"/>
              <a:gd name="connsiteY4" fmla="*/ 206864 h 1483020"/>
              <a:gd name="connsiteX5" fmla="*/ 787052 w 787052"/>
              <a:gd name="connsiteY5" fmla="*/ 1026681 h 1483020"/>
              <a:gd name="connsiteX6" fmla="*/ 672246 w 787052"/>
              <a:gd name="connsiteY6" fmla="*/ 1357726 h 1483020"/>
              <a:gd name="connsiteX7" fmla="*/ 345793 w 787052"/>
              <a:gd name="connsiteY7" fmla="*/ 1481757 h 1483020"/>
              <a:gd name="connsiteX8" fmla="*/ 156487 w 787052"/>
              <a:gd name="connsiteY8" fmla="*/ 1293386 h 1483020"/>
              <a:gd name="connsiteX9" fmla="*/ 58183 w 787052"/>
              <a:gd name="connsiteY9" fmla="*/ 720570 h 1483020"/>
              <a:gd name="connsiteX10" fmla="*/ 5429 w 787052"/>
              <a:gd name="connsiteY10" fmla="*/ 751399 h 1483020"/>
              <a:gd name="connsiteX0" fmla="*/ 5429 w 787052"/>
              <a:gd name="connsiteY0" fmla="*/ 751399 h 1483020"/>
              <a:gd name="connsiteX1" fmla="*/ 45958 w 787052"/>
              <a:gd name="connsiteY1" fmla="*/ 573821 h 1483020"/>
              <a:gd name="connsiteX2" fmla="*/ 140010 w 787052"/>
              <a:gd name="connsiteY2" fmla="*/ 189844 h 1483020"/>
              <a:gd name="connsiteX3" fmla="*/ 403948 w 787052"/>
              <a:gd name="connsiteY3" fmla="*/ 61 h 1483020"/>
              <a:gd name="connsiteX4" fmla="*/ 672102 w 787052"/>
              <a:gd name="connsiteY4" fmla="*/ 206864 h 1483020"/>
              <a:gd name="connsiteX5" fmla="*/ 787052 w 787052"/>
              <a:gd name="connsiteY5" fmla="*/ 1026681 h 1483020"/>
              <a:gd name="connsiteX6" fmla="*/ 672246 w 787052"/>
              <a:gd name="connsiteY6" fmla="*/ 1357726 h 1483020"/>
              <a:gd name="connsiteX7" fmla="*/ 345793 w 787052"/>
              <a:gd name="connsiteY7" fmla="*/ 1481757 h 1483020"/>
              <a:gd name="connsiteX8" fmla="*/ 156487 w 787052"/>
              <a:gd name="connsiteY8" fmla="*/ 1293386 h 1483020"/>
              <a:gd name="connsiteX9" fmla="*/ 71099 w 787052"/>
              <a:gd name="connsiteY9" fmla="*/ 755010 h 1483020"/>
              <a:gd name="connsiteX10" fmla="*/ 5429 w 787052"/>
              <a:gd name="connsiteY10" fmla="*/ 751399 h 1483020"/>
              <a:gd name="connsiteX0" fmla="*/ 5429 w 787052"/>
              <a:gd name="connsiteY0" fmla="*/ 751399 h 1483020"/>
              <a:gd name="connsiteX1" fmla="*/ 45958 w 787052"/>
              <a:gd name="connsiteY1" fmla="*/ 573821 h 1483020"/>
              <a:gd name="connsiteX2" fmla="*/ 140010 w 787052"/>
              <a:gd name="connsiteY2" fmla="*/ 189844 h 1483020"/>
              <a:gd name="connsiteX3" fmla="*/ 403948 w 787052"/>
              <a:gd name="connsiteY3" fmla="*/ 61 h 1483020"/>
              <a:gd name="connsiteX4" fmla="*/ 672102 w 787052"/>
              <a:gd name="connsiteY4" fmla="*/ 206864 h 1483020"/>
              <a:gd name="connsiteX5" fmla="*/ 787052 w 787052"/>
              <a:gd name="connsiteY5" fmla="*/ 1026681 h 1483020"/>
              <a:gd name="connsiteX6" fmla="*/ 672246 w 787052"/>
              <a:gd name="connsiteY6" fmla="*/ 1357726 h 1483020"/>
              <a:gd name="connsiteX7" fmla="*/ 345793 w 787052"/>
              <a:gd name="connsiteY7" fmla="*/ 1481757 h 1483020"/>
              <a:gd name="connsiteX8" fmla="*/ 156487 w 787052"/>
              <a:gd name="connsiteY8" fmla="*/ 1293386 h 1483020"/>
              <a:gd name="connsiteX9" fmla="*/ 71099 w 787052"/>
              <a:gd name="connsiteY9" fmla="*/ 755010 h 1483020"/>
              <a:gd name="connsiteX10" fmla="*/ 5429 w 787052"/>
              <a:gd name="connsiteY10" fmla="*/ 751399 h 1483020"/>
              <a:gd name="connsiteX0" fmla="*/ 5782 w 785613"/>
              <a:gd name="connsiteY0" fmla="*/ 784164 h 1483020"/>
              <a:gd name="connsiteX1" fmla="*/ 44519 w 785613"/>
              <a:gd name="connsiteY1" fmla="*/ 573821 h 1483020"/>
              <a:gd name="connsiteX2" fmla="*/ 138571 w 785613"/>
              <a:gd name="connsiteY2" fmla="*/ 189844 h 1483020"/>
              <a:gd name="connsiteX3" fmla="*/ 402509 w 785613"/>
              <a:gd name="connsiteY3" fmla="*/ 61 h 1483020"/>
              <a:gd name="connsiteX4" fmla="*/ 670663 w 785613"/>
              <a:gd name="connsiteY4" fmla="*/ 206864 h 1483020"/>
              <a:gd name="connsiteX5" fmla="*/ 785613 w 785613"/>
              <a:gd name="connsiteY5" fmla="*/ 1026681 h 1483020"/>
              <a:gd name="connsiteX6" fmla="*/ 670807 w 785613"/>
              <a:gd name="connsiteY6" fmla="*/ 1357726 h 1483020"/>
              <a:gd name="connsiteX7" fmla="*/ 344354 w 785613"/>
              <a:gd name="connsiteY7" fmla="*/ 1481757 h 1483020"/>
              <a:gd name="connsiteX8" fmla="*/ 155048 w 785613"/>
              <a:gd name="connsiteY8" fmla="*/ 1293386 h 1483020"/>
              <a:gd name="connsiteX9" fmla="*/ 69660 w 785613"/>
              <a:gd name="connsiteY9" fmla="*/ 755010 h 1483020"/>
              <a:gd name="connsiteX10" fmla="*/ 5782 w 785613"/>
              <a:gd name="connsiteY10" fmla="*/ 784164 h 1483020"/>
              <a:gd name="connsiteX0" fmla="*/ 5430 w 785261"/>
              <a:gd name="connsiteY0" fmla="*/ 784162 h 1483018"/>
              <a:gd name="connsiteX1" fmla="*/ 45959 w 785261"/>
              <a:gd name="connsiteY1" fmla="*/ 546516 h 1483018"/>
              <a:gd name="connsiteX2" fmla="*/ 138219 w 785261"/>
              <a:gd name="connsiteY2" fmla="*/ 189842 h 1483018"/>
              <a:gd name="connsiteX3" fmla="*/ 402157 w 785261"/>
              <a:gd name="connsiteY3" fmla="*/ 59 h 1483018"/>
              <a:gd name="connsiteX4" fmla="*/ 670311 w 785261"/>
              <a:gd name="connsiteY4" fmla="*/ 206862 h 1483018"/>
              <a:gd name="connsiteX5" fmla="*/ 785261 w 785261"/>
              <a:gd name="connsiteY5" fmla="*/ 1026679 h 1483018"/>
              <a:gd name="connsiteX6" fmla="*/ 670455 w 785261"/>
              <a:gd name="connsiteY6" fmla="*/ 1357724 h 1483018"/>
              <a:gd name="connsiteX7" fmla="*/ 344002 w 785261"/>
              <a:gd name="connsiteY7" fmla="*/ 1481755 h 1483018"/>
              <a:gd name="connsiteX8" fmla="*/ 154696 w 785261"/>
              <a:gd name="connsiteY8" fmla="*/ 1293384 h 1483018"/>
              <a:gd name="connsiteX9" fmla="*/ 69308 w 785261"/>
              <a:gd name="connsiteY9" fmla="*/ 755008 h 1483018"/>
              <a:gd name="connsiteX10" fmla="*/ 5430 w 785261"/>
              <a:gd name="connsiteY10" fmla="*/ 784162 h 1483018"/>
              <a:gd name="connsiteX0" fmla="*/ 7552 w 778423"/>
              <a:gd name="connsiteY0" fmla="*/ 822387 h 1483018"/>
              <a:gd name="connsiteX1" fmla="*/ 39121 w 778423"/>
              <a:gd name="connsiteY1" fmla="*/ 546516 h 1483018"/>
              <a:gd name="connsiteX2" fmla="*/ 131381 w 778423"/>
              <a:gd name="connsiteY2" fmla="*/ 189842 h 1483018"/>
              <a:gd name="connsiteX3" fmla="*/ 395319 w 778423"/>
              <a:gd name="connsiteY3" fmla="*/ 59 h 1483018"/>
              <a:gd name="connsiteX4" fmla="*/ 663473 w 778423"/>
              <a:gd name="connsiteY4" fmla="*/ 206862 h 1483018"/>
              <a:gd name="connsiteX5" fmla="*/ 778423 w 778423"/>
              <a:gd name="connsiteY5" fmla="*/ 1026679 h 1483018"/>
              <a:gd name="connsiteX6" fmla="*/ 663617 w 778423"/>
              <a:gd name="connsiteY6" fmla="*/ 1357724 h 1483018"/>
              <a:gd name="connsiteX7" fmla="*/ 337164 w 778423"/>
              <a:gd name="connsiteY7" fmla="*/ 1481755 h 1483018"/>
              <a:gd name="connsiteX8" fmla="*/ 147858 w 778423"/>
              <a:gd name="connsiteY8" fmla="*/ 1293384 h 1483018"/>
              <a:gd name="connsiteX9" fmla="*/ 62470 w 778423"/>
              <a:gd name="connsiteY9" fmla="*/ 755008 h 1483018"/>
              <a:gd name="connsiteX10" fmla="*/ 7552 w 778423"/>
              <a:gd name="connsiteY10" fmla="*/ 822387 h 1483018"/>
              <a:gd name="connsiteX0" fmla="*/ 5173 w 776044"/>
              <a:gd name="connsiteY0" fmla="*/ 822387 h 1483018"/>
              <a:gd name="connsiteX1" fmla="*/ 36742 w 776044"/>
              <a:gd name="connsiteY1" fmla="*/ 546516 h 1483018"/>
              <a:gd name="connsiteX2" fmla="*/ 129002 w 776044"/>
              <a:gd name="connsiteY2" fmla="*/ 189842 h 1483018"/>
              <a:gd name="connsiteX3" fmla="*/ 392940 w 776044"/>
              <a:gd name="connsiteY3" fmla="*/ 59 h 1483018"/>
              <a:gd name="connsiteX4" fmla="*/ 661094 w 776044"/>
              <a:gd name="connsiteY4" fmla="*/ 206862 h 1483018"/>
              <a:gd name="connsiteX5" fmla="*/ 776044 w 776044"/>
              <a:gd name="connsiteY5" fmla="*/ 1026679 h 1483018"/>
              <a:gd name="connsiteX6" fmla="*/ 661238 w 776044"/>
              <a:gd name="connsiteY6" fmla="*/ 1357724 h 1483018"/>
              <a:gd name="connsiteX7" fmla="*/ 334785 w 776044"/>
              <a:gd name="connsiteY7" fmla="*/ 1481755 h 1483018"/>
              <a:gd name="connsiteX8" fmla="*/ 145479 w 776044"/>
              <a:gd name="connsiteY8" fmla="*/ 1293384 h 1483018"/>
              <a:gd name="connsiteX9" fmla="*/ 60091 w 776044"/>
              <a:gd name="connsiteY9" fmla="*/ 755008 h 1483018"/>
              <a:gd name="connsiteX10" fmla="*/ 5173 w 776044"/>
              <a:gd name="connsiteY10" fmla="*/ 822387 h 1483018"/>
              <a:gd name="connsiteX0" fmla="*/ 3111 w 773982"/>
              <a:gd name="connsiteY0" fmla="*/ 822384 h 1483015"/>
              <a:gd name="connsiteX1" fmla="*/ 43640 w 773982"/>
              <a:gd name="connsiteY1" fmla="*/ 516479 h 1483015"/>
              <a:gd name="connsiteX2" fmla="*/ 126940 w 773982"/>
              <a:gd name="connsiteY2" fmla="*/ 189839 h 1483015"/>
              <a:gd name="connsiteX3" fmla="*/ 390878 w 773982"/>
              <a:gd name="connsiteY3" fmla="*/ 56 h 1483015"/>
              <a:gd name="connsiteX4" fmla="*/ 659032 w 773982"/>
              <a:gd name="connsiteY4" fmla="*/ 206859 h 1483015"/>
              <a:gd name="connsiteX5" fmla="*/ 773982 w 773982"/>
              <a:gd name="connsiteY5" fmla="*/ 1026676 h 1483015"/>
              <a:gd name="connsiteX6" fmla="*/ 659176 w 773982"/>
              <a:gd name="connsiteY6" fmla="*/ 1357721 h 1483015"/>
              <a:gd name="connsiteX7" fmla="*/ 332723 w 773982"/>
              <a:gd name="connsiteY7" fmla="*/ 1481752 h 1483015"/>
              <a:gd name="connsiteX8" fmla="*/ 143417 w 773982"/>
              <a:gd name="connsiteY8" fmla="*/ 1293381 h 1483015"/>
              <a:gd name="connsiteX9" fmla="*/ 58029 w 773982"/>
              <a:gd name="connsiteY9" fmla="*/ 755005 h 1483015"/>
              <a:gd name="connsiteX10" fmla="*/ 3111 w 773982"/>
              <a:gd name="connsiteY10" fmla="*/ 822384 h 1483015"/>
              <a:gd name="connsiteX0" fmla="*/ 3111 w 773982"/>
              <a:gd name="connsiteY0" fmla="*/ 822399 h 1483030"/>
              <a:gd name="connsiteX1" fmla="*/ 43640 w 773982"/>
              <a:gd name="connsiteY1" fmla="*/ 516494 h 1483030"/>
              <a:gd name="connsiteX2" fmla="*/ 126940 w 773982"/>
              <a:gd name="connsiteY2" fmla="*/ 189854 h 1483030"/>
              <a:gd name="connsiteX3" fmla="*/ 390878 w 773982"/>
              <a:gd name="connsiteY3" fmla="*/ 71 h 1483030"/>
              <a:gd name="connsiteX4" fmla="*/ 659032 w 773982"/>
              <a:gd name="connsiteY4" fmla="*/ 206874 h 1483030"/>
              <a:gd name="connsiteX5" fmla="*/ 773982 w 773982"/>
              <a:gd name="connsiteY5" fmla="*/ 1026691 h 1483030"/>
              <a:gd name="connsiteX6" fmla="*/ 659176 w 773982"/>
              <a:gd name="connsiteY6" fmla="*/ 1357736 h 1483030"/>
              <a:gd name="connsiteX7" fmla="*/ 332723 w 773982"/>
              <a:gd name="connsiteY7" fmla="*/ 1481767 h 1483030"/>
              <a:gd name="connsiteX8" fmla="*/ 143417 w 773982"/>
              <a:gd name="connsiteY8" fmla="*/ 1293396 h 1483030"/>
              <a:gd name="connsiteX9" fmla="*/ 58029 w 773982"/>
              <a:gd name="connsiteY9" fmla="*/ 755020 h 1483030"/>
              <a:gd name="connsiteX10" fmla="*/ 3111 w 773982"/>
              <a:gd name="connsiteY10" fmla="*/ 822399 h 1483030"/>
              <a:gd name="connsiteX0" fmla="*/ 1158 w 772029"/>
              <a:gd name="connsiteY0" fmla="*/ 822384 h 1483015"/>
              <a:gd name="connsiteX1" fmla="*/ 66600 w 772029"/>
              <a:gd name="connsiteY1" fmla="*/ 513029 h 1483015"/>
              <a:gd name="connsiteX2" fmla="*/ 124987 w 772029"/>
              <a:gd name="connsiteY2" fmla="*/ 189839 h 1483015"/>
              <a:gd name="connsiteX3" fmla="*/ 388925 w 772029"/>
              <a:gd name="connsiteY3" fmla="*/ 56 h 1483015"/>
              <a:gd name="connsiteX4" fmla="*/ 657079 w 772029"/>
              <a:gd name="connsiteY4" fmla="*/ 206859 h 1483015"/>
              <a:gd name="connsiteX5" fmla="*/ 772029 w 772029"/>
              <a:gd name="connsiteY5" fmla="*/ 1026676 h 1483015"/>
              <a:gd name="connsiteX6" fmla="*/ 657223 w 772029"/>
              <a:gd name="connsiteY6" fmla="*/ 1357721 h 1483015"/>
              <a:gd name="connsiteX7" fmla="*/ 330770 w 772029"/>
              <a:gd name="connsiteY7" fmla="*/ 1481752 h 1483015"/>
              <a:gd name="connsiteX8" fmla="*/ 141464 w 772029"/>
              <a:gd name="connsiteY8" fmla="*/ 1293381 h 1483015"/>
              <a:gd name="connsiteX9" fmla="*/ 56076 w 772029"/>
              <a:gd name="connsiteY9" fmla="*/ 755005 h 1483015"/>
              <a:gd name="connsiteX10" fmla="*/ 1158 w 772029"/>
              <a:gd name="connsiteY10" fmla="*/ 822384 h 1483015"/>
              <a:gd name="connsiteX0" fmla="*/ 923 w 771794"/>
              <a:gd name="connsiteY0" fmla="*/ 822384 h 1483015"/>
              <a:gd name="connsiteX1" fmla="*/ 75424 w 771794"/>
              <a:gd name="connsiteY1" fmla="*/ 513030 h 1483015"/>
              <a:gd name="connsiteX2" fmla="*/ 124752 w 771794"/>
              <a:gd name="connsiteY2" fmla="*/ 189839 h 1483015"/>
              <a:gd name="connsiteX3" fmla="*/ 388690 w 771794"/>
              <a:gd name="connsiteY3" fmla="*/ 56 h 1483015"/>
              <a:gd name="connsiteX4" fmla="*/ 656844 w 771794"/>
              <a:gd name="connsiteY4" fmla="*/ 206859 h 1483015"/>
              <a:gd name="connsiteX5" fmla="*/ 771794 w 771794"/>
              <a:gd name="connsiteY5" fmla="*/ 1026676 h 1483015"/>
              <a:gd name="connsiteX6" fmla="*/ 656988 w 771794"/>
              <a:gd name="connsiteY6" fmla="*/ 1357721 h 1483015"/>
              <a:gd name="connsiteX7" fmla="*/ 330535 w 771794"/>
              <a:gd name="connsiteY7" fmla="*/ 1481752 h 1483015"/>
              <a:gd name="connsiteX8" fmla="*/ 141229 w 771794"/>
              <a:gd name="connsiteY8" fmla="*/ 1293381 h 1483015"/>
              <a:gd name="connsiteX9" fmla="*/ 55841 w 771794"/>
              <a:gd name="connsiteY9" fmla="*/ 755005 h 1483015"/>
              <a:gd name="connsiteX10" fmla="*/ 923 w 771794"/>
              <a:gd name="connsiteY10" fmla="*/ 822384 h 1483015"/>
              <a:gd name="connsiteX0" fmla="*/ 923 w 771794"/>
              <a:gd name="connsiteY0" fmla="*/ 822427 h 1483058"/>
              <a:gd name="connsiteX1" fmla="*/ 75424 w 771794"/>
              <a:gd name="connsiteY1" fmla="*/ 513073 h 1483058"/>
              <a:gd name="connsiteX2" fmla="*/ 124752 w 771794"/>
              <a:gd name="connsiteY2" fmla="*/ 220941 h 1483058"/>
              <a:gd name="connsiteX3" fmla="*/ 388690 w 771794"/>
              <a:gd name="connsiteY3" fmla="*/ 99 h 1483058"/>
              <a:gd name="connsiteX4" fmla="*/ 656844 w 771794"/>
              <a:gd name="connsiteY4" fmla="*/ 206902 h 1483058"/>
              <a:gd name="connsiteX5" fmla="*/ 771794 w 771794"/>
              <a:gd name="connsiteY5" fmla="*/ 1026719 h 1483058"/>
              <a:gd name="connsiteX6" fmla="*/ 656988 w 771794"/>
              <a:gd name="connsiteY6" fmla="*/ 1357764 h 1483058"/>
              <a:gd name="connsiteX7" fmla="*/ 330535 w 771794"/>
              <a:gd name="connsiteY7" fmla="*/ 1481795 h 1483058"/>
              <a:gd name="connsiteX8" fmla="*/ 141229 w 771794"/>
              <a:gd name="connsiteY8" fmla="*/ 1293424 h 1483058"/>
              <a:gd name="connsiteX9" fmla="*/ 55841 w 771794"/>
              <a:gd name="connsiteY9" fmla="*/ 755048 h 1483058"/>
              <a:gd name="connsiteX10" fmla="*/ 923 w 771794"/>
              <a:gd name="connsiteY10" fmla="*/ 822427 h 1483058"/>
              <a:gd name="connsiteX0" fmla="*/ 2041 w 772912"/>
              <a:gd name="connsiteY0" fmla="*/ 822427 h 1483058"/>
              <a:gd name="connsiteX1" fmla="*/ 76542 w 772912"/>
              <a:gd name="connsiteY1" fmla="*/ 513073 h 1483058"/>
              <a:gd name="connsiteX2" fmla="*/ 125870 w 772912"/>
              <a:gd name="connsiteY2" fmla="*/ 220941 h 1483058"/>
              <a:gd name="connsiteX3" fmla="*/ 389808 w 772912"/>
              <a:gd name="connsiteY3" fmla="*/ 99 h 1483058"/>
              <a:gd name="connsiteX4" fmla="*/ 657962 w 772912"/>
              <a:gd name="connsiteY4" fmla="*/ 206902 h 1483058"/>
              <a:gd name="connsiteX5" fmla="*/ 772912 w 772912"/>
              <a:gd name="connsiteY5" fmla="*/ 1026719 h 1483058"/>
              <a:gd name="connsiteX6" fmla="*/ 658106 w 772912"/>
              <a:gd name="connsiteY6" fmla="*/ 1357764 h 1483058"/>
              <a:gd name="connsiteX7" fmla="*/ 331653 w 772912"/>
              <a:gd name="connsiteY7" fmla="*/ 1481795 h 1483058"/>
              <a:gd name="connsiteX8" fmla="*/ 142347 w 772912"/>
              <a:gd name="connsiteY8" fmla="*/ 1293424 h 1483058"/>
              <a:gd name="connsiteX9" fmla="*/ 56959 w 772912"/>
              <a:gd name="connsiteY9" fmla="*/ 755048 h 1483058"/>
              <a:gd name="connsiteX10" fmla="*/ 2041 w 772912"/>
              <a:gd name="connsiteY10" fmla="*/ 822427 h 1483058"/>
              <a:gd name="connsiteX0" fmla="*/ 2041 w 772912"/>
              <a:gd name="connsiteY0" fmla="*/ 822427 h 1483058"/>
              <a:gd name="connsiteX1" fmla="*/ 76542 w 772912"/>
              <a:gd name="connsiteY1" fmla="*/ 513073 h 1483058"/>
              <a:gd name="connsiteX2" fmla="*/ 125870 w 772912"/>
              <a:gd name="connsiteY2" fmla="*/ 220941 h 1483058"/>
              <a:gd name="connsiteX3" fmla="*/ 389808 w 772912"/>
              <a:gd name="connsiteY3" fmla="*/ 99 h 1483058"/>
              <a:gd name="connsiteX4" fmla="*/ 657962 w 772912"/>
              <a:gd name="connsiteY4" fmla="*/ 206902 h 1483058"/>
              <a:gd name="connsiteX5" fmla="*/ 772912 w 772912"/>
              <a:gd name="connsiteY5" fmla="*/ 1026719 h 1483058"/>
              <a:gd name="connsiteX6" fmla="*/ 658106 w 772912"/>
              <a:gd name="connsiteY6" fmla="*/ 1357764 h 1483058"/>
              <a:gd name="connsiteX7" fmla="*/ 331653 w 772912"/>
              <a:gd name="connsiteY7" fmla="*/ 1481795 h 1483058"/>
              <a:gd name="connsiteX8" fmla="*/ 142347 w 772912"/>
              <a:gd name="connsiteY8" fmla="*/ 1293424 h 1483058"/>
              <a:gd name="connsiteX9" fmla="*/ 56959 w 772912"/>
              <a:gd name="connsiteY9" fmla="*/ 755048 h 1483058"/>
              <a:gd name="connsiteX10" fmla="*/ 2041 w 772912"/>
              <a:gd name="connsiteY10" fmla="*/ 822427 h 1483058"/>
              <a:gd name="connsiteX0" fmla="*/ 2041 w 772912"/>
              <a:gd name="connsiteY0" fmla="*/ 822427 h 1483058"/>
              <a:gd name="connsiteX1" fmla="*/ 76542 w 772912"/>
              <a:gd name="connsiteY1" fmla="*/ 513073 h 1483058"/>
              <a:gd name="connsiteX2" fmla="*/ 125870 w 772912"/>
              <a:gd name="connsiteY2" fmla="*/ 220941 h 1483058"/>
              <a:gd name="connsiteX3" fmla="*/ 389808 w 772912"/>
              <a:gd name="connsiteY3" fmla="*/ 99 h 1483058"/>
              <a:gd name="connsiteX4" fmla="*/ 657962 w 772912"/>
              <a:gd name="connsiteY4" fmla="*/ 206902 h 1483058"/>
              <a:gd name="connsiteX5" fmla="*/ 772912 w 772912"/>
              <a:gd name="connsiteY5" fmla="*/ 1026719 h 1483058"/>
              <a:gd name="connsiteX6" fmla="*/ 658106 w 772912"/>
              <a:gd name="connsiteY6" fmla="*/ 1357764 h 1483058"/>
              <a:gd name="connsiteX7" fmla="*/ 331653 w 772912"/>
              <a:gd name="connsiteY7" fmla="*/ 1481795 h 1483058"/>
              <a:gd name="connsiteX8" fmla="*/ 142347 w 772912"/>
              <a:gd name="connsiteY8" fmla="*/ 1293424 h 1483058"/>
              <a:gd name="connsiteX9" fmla="*/ 66018 w 772912"/>
              <a:gd name="connsiteY9" fmla="*/ 744695 h 1483058"/>
              <a:gd name="connsiteX10" fmla="*/ 2041 w 772912"/>
              <a:gd name="connsiteY10" fmla="*/ 822427 h 1483058"/>
              <a:gd name="connsiteX0" fmla="*/ 2041 w 772912"/>
              <a:gd name="connsiteY0" fmla="*/ 822427 h 1483058"/>
              <a:gd name="connsiteX1" fmla="*/ 76542 w 772912"/>
              <a:gd name="connsiteY1" fmla="*/ 513073 h 1483058"/>
              <a:gd name="connsiteX2" fmla="*/ 125870 w 772912"/>
              <a:gd name="connsiteY2" fmla="*/ 220941 h 1483058"/>
              <a:gd name="connsiteX3" fmla="*/ 389808 w 772912"/>
              <a:gd name="connsiteY3" fmla="*/ 99 h 1483058"/>
              <a:gd name="connsiteX4" fmla="*/ 657962 w 772912"/>
              <a:gd name="connsiteY4" fmla="*/ 206902 h 1483058"/>
              <a:gd name="connsiteX5" fmla="*/ 772912 w 772912"/>
              <a:gd name="connsiteY5" fmla="*/ 1026719 h 1483058"/>
              <a:gd name="connsiteX6" fmla="*/ 658106 w 772912"/>
              <a:gd name="connsiteY6" fmla="*/ 1357764 h 1483058"/>
              <a:gd name="connsiteX7" fmla="*/ 331653 w 772912"/>
              <a:gd name="connsiteY7" fmla="*/ 1481795 h 1483058"/>
              <a:gd name="connsiteX8" fmla="*/ 142347 w 772912"/>
              <a:gd name="connsiteY8" fmla="*/ 1293424 h 1483058"/>
              <a:gd name="connsiteX9" fmla="*/ 68283 w 772912"/>
              <a:gd name="connsiteY9" fmla="*/ 758499 h 1483058"/>
              <a:gd name="connsiteX10" fmla="*/ 2041 w 772912"/>
              <a:gd name="connsiteY10" fmla="*/ 822427 h 1483058"/>
              <a:gd name="connsiteX0" fmla="*/ 2041 w 772912"/>
              <a:gd name="connsiteY0" fmla="*/ 822427 h 1483058"/>
              <a:gd name="connsiteX1" fmla="*/ 76542 w 772912"/>
              <a:gd name="connsiteY1" fmla="*/ 513073 h 1483058"/>
              <a:gd name="connsiteX2" fmla="*/ 125870 w 772912"/>
              <a:gd name="connsiteY2" fmla="*/ 220941 h 1483058"/>
              <a:gd name="connsiteX3" fmla="*/ 389808 w 772912"/>
              <a:gd name="connsiteY3" fmla="*/ 99 h 1483058"/>
              <a:gd name="connsiteX4" fmla="*/ 657962 w 772912"/>
              <a:gd name="connsiteY4" fmla="*/ 206902 h 1483058"/>
              <a:gd name="connsiteX5" fmla="*/ 772912 w 772912"/>
              <a:gd name="connsiteY5" fmla="*/ 1026719 h 1483058"/>
              <a:gd name="connsiteX6" fmla="*/ 658106 w 772912"/>
              <a:gd name="connsiteY6" fmla="*/ 1357764 h 1483058"/>
              <a:gd name="connsiteX7" fmla="*/ 331653 w 772912"/>
              <a:gd name="connsiteY7" fmla="*/ 1481795 h 1483058"/>
              <a:gd name="connsiteX8" fmla="*/ 142347 w 772912"/>
              <a:gd name="connsiteY8" fmla="*/ 1293424 h 1483058"/>
              <a:gd name="connsiteX9" fmla="*/ 72813 w 772912"/>
              <a:gd name="connsiteY9" fmla="*/ 751597 h 1483058"/>
              <a:gd name="connsiteX10" fmla="*/ 2041 w 772912"/>
              <a:gd name="connsiteY10" fmla="*/ 822427 h 1483058"/>
              <a:gd name="connsiteX0" fmla="*/ 2041 w 772912"/>
              <a:gd name="connsiteY0" fmla="*/ 822427 h 1483058"/>
              <a:gd name="connsiteX1" fmla="*/ 76542 w 772912"/>
              <a:gd name="connsiteY1" fmla="*/ 561386 h 1483058"/>
              <a:gd name="connsiteX2" fmla="*/ 125870 w 772912"/>
              <a:gd name="connsiteY2" fmla="*/ 220941 h 1483058"/>
              <a:gd name="connsiteX3" fmla="*/ 389808 w 772912"/>
              <a:gd name="connsiteY3" fmla="*/ 99 h 1483058"/>
              <a:gd name="connsiteX4" fmla="*/ 657962 w 772912"/>
              <a:gd name="connsiteY4" fmla="*/ 206902 h 1483058"/>
              <a:gd name="connsiteX5" fmla="*/ 772912 w 772912"/>
              <a:gd name="connsiteY5" fmla="*/ 1026719 h 1483058"/>
              <a:gd name="connsiteX6" fmla="*/ 658106 w 772912"/>
              <a:gd name="connsiteY6" fmla="*/ 1357764 h 1483058"/>
              <a:gd name="connsiteX7" fmla="*/ 331653 w 772912"/>
              <a:gd name="connsiteY7" fmla="*/ 1481795 h 1483058"/>
              <a:gd name="connsiteX8" fmla="*/ 142347 w 772912"/>
              <a:gd name="connsiteY8" fmla="*/ 1293424 h 1483058"/>
              <a:gd name="connsiteX9" fmla="*/ 72813 w 772912"/>
              <a:gd name="connsiteY9" fmla="*/ 751597 h 1483058"/>
              <a:gd name="connsiteX10" fmla="*/ 2041 w 772912"/>
              <a:gd name="connsiteY10" fmla="*/ 822427 h 1483058"/>
              <a:gd name="connsiteX0" fmla="*/ 2737 w 773608"/>
              <a:gd name="connsiteY0" fmla="*/ 822427 h 1483058"/>
              <a:gd name="connsiteX1" fmla="*/ 70444 w 773608"/>
              <a:gd name="connsiteY1" fmla="*/ 575190 h 1483058"/>
              <a:gd name="connsiteX2" fmla="*/ 126566 w 773608"/>
              <a:gd name="connsiteY2" fmla="*/ 220941 h 1483058"/>
              <a:gd name="connsiteX3" fmla="*/ 390504 w 773608"/>
              <a:gd name="connsiteY3" fmla="*/ 99 h 1483058"/>
              <a:gd name="connsiteX4" fmla="*/ 658658 w 773608"/>
              <a:gd name="connsiteY4" fmla="*/ 206902 h 1483058"/>
              <a:gd name="connsiteX5" fmla="*/ 773608 w 773608"/>
              <a:gd name="connsiteY5" fmla="*/ 1026719 h 1483058"/>
              <a:gd name="connsiteX6" fmla="*/ 658802 w 773608"/>
              <a:gd name="connsiteY6" fmla="*/ 1357764 h 1483058"/>
              <a:gd name="connsiteX7" fmla="*/ 332349 w 773608"/>
              <a:gd name="connsiteY7" fmla="*/ 1481795 h 1483058"/>
              <a:gd name="connsiteX8" fmla="*/ 143043 w 773608"/>
              <a:gd name="connsiteY8" fmla="*/ 1293424 h 1483058"/>
              <a:gd name="connsiteX9" fmla="*/ 73509 w 773608"/>
              <a:gd name="connsiteY9" fmla="*/ 751597 h 1483058"/>
              <a:gd name="connsiteX10" fmla="*/ 2737 w 773608"/>
              <a:gd name="connsiteY10" fmla="*/ 822427 h 1483058"/>
              <a:gd name="connsiteX0" fmla="*/ 2737 w 773608"/>
              <a:gd name="connsiteY0" fmla="*/ 822427 h 1483058"/>
              <a:gd name="connsiteX1" fmla="*/ 70444 w 773608"/>
              <a:gd name="connsiteY1" fmla="*/ 575190 h 1483058"/>
              <a:gd name="connsiteX2" fmla="*/ 126566 w 773608"/>
              <a:gd name="connsiteY2" fmla="*/ 220941 h 1483058"/>
              <a:gd name="connsiteX3" fmla="*/ 390504 w 773608"/>
              <a:gd name="connsiteY3" fmla="*/ 99 h 1483058"/>
              <a:gd name="connsiteX4" fmla="*/ 658658 w 773608"/>
              <a:gd name="connsiteY4" fmla="*/ 206902 h 1483058"/>
              <a:gd name="connsiteX5" fmla="*/ 773608 w 773608"/>
              <a:gd name="connsiteY5" fmla="*/ 1026719 h 1483058"/>
              <a:gd name="connsiteX6" fmla="*/ 658802 w 773608"/>
              <a:gd name="connsiteY6" fmla="*/ 1357764 h 1483058"/>
              <a:gd name="connsiteX7" fmla="*/ 332349 w 773608"/>
              <a:gd name="connsiteY7" fmla="*/ 1481795 h 1483058"/>
              <a:gd name="connsiteX8" fmla="*/ 143043 w 773608"/>
              <a:gd name="connsiteY8" fmla="*/ 1293425 h 1483058"/>
              <a:gd name="connsiteX9" fmla="*/ 73509 w 773608"/>
              <a:gd name="connsiteY9" fmla="*/ 751597 h 1483058"/>
              <a:gd name="connsiteX10" fmla="*/ 2737 w 773608"/>
              <a:gd name="connsiteY10" fmla="*/ 822427 h 1483058"/>
              <a:gd name="connsiteX0" fmla="*/ 2737 w 773608"/>
              <a:gd name="connsiteY0" fmla="*/ 784686 h 1445317"/>
              <a:gd name="connsiteX1" fmla="*/ 70444 w 773608"/>
              <a:gd name="connsiteY1" fmla="*/ 537449 h 1445317"/>
              <a:gd name="connsiteX2" fmla="*/ 126566 w 773608"/>
              <a:gd name="connsiteY2" fmla="*/ 183200 h 1445317"/>
              <a:gd name="connsiteX3" fmla="*/ 388239 w 773608"/>
              <a:gd name="connsiteY3" fmla="*/ 318 h 1445317"/>
              <a:gd name="connsiteX4" fmla="*/ 658658 w 773608"/>
              <a:gd name="connsiteY4" fmla="*/ 169161 h 1445317"/>
              <a:gd name="connsiteX5" fmla="*/ 773608 w 773608"/>
              <a:gd name="connsiteY5" fmla="*/ 988978 h 1445317"/>
              <a:gd name="connsiteX6" fmla="*/ 658802 w 773608"/>
              <a:gd name="connsiteY6" fmla="*/ 1320023 h 1445317"/>
              <a:gd name="connsiteX7" fmla="*/ 332349 w 773608"/>
              <a:gd name="connsiteY7" fmla="*/ 1444054 h 1445317"/>
              <a:gd name="connsiteX8" fmla="*/ 143043 w 773608"/>
              <a:gd name="connsiteY8" fmla="*/ 1255684 h 1445317"/>
              <a:gd name="connsiteX9" fmla="*/ 73509 w 773608"/>
              <a:gd name="connsiteY9" fmla="*/ 713856 h 1445317"/>
              <a:gd name="connsiteX10" fmla="*/ 2737 w 773608"/>
              <a:gd name="connsiteY10" fmla="*/ 784686 h 1445317"/>
              <a:gd name="connsiteX0" fmla="*/ 2737 w 773608"/>
              <a:gd name="connsiteY0" fmla="*/ 786943 h 1447574"/>
              <a:gd name="connsiteX1" fmla="*/ 70444 w 773608"/>
              <a:gd name="connsiteY1" fmla="*/ 539706 h 1447574"/>
              <a:gd name="connsiteX2" fmla="*/ 137890 w 773608"/>
              <a:gd name="connsiteY2" fmla="*/ 233770 h 1447574"/>
              <a:gd name="connsiteX3" fmla="*/ 388239 w 773608"/>
              <a:gd name="connsiteY3" fmla="*/ 2575 h 1447574"/>
              <a:gd name="connsiteX4" fmla="*/ 658658 w 773608"/>
              <a:gd name="connsiteY4" fmla="*/ 171418 h 1447574"/>
              <a:gd name="connsiteX5" fmla="*/ 773608 w 773608"/>
              <a:gd name="connsiteY5" fmla="*/ 991235 h 1447574"/>
              <a:gd name="connsiteX6" fmla="*/ 658802 w 773608"/>
              <a:gd name="connsiteY6" fmla="*/ 1322280 h 1447574"/>
              <a:gd name="connsiteX7" fmla="*/ 332349 w 773608"/>
              <a:gd name="connsiteY7" fmla="*/ 1446311 h 1447574"/>
              <a:gd name="connsiteX8" fmla="*/ 143043 w 773608"/>
              <a:gd name="connsiteY8" fmla="*/ 1257941 h 1447574"/>
              <a:gd name="connsiteX9" fmla="*/ 73509 w 773608"/>
              <a:gd name="connsiteY9" fmla="*/ 716113 h 1447574"/>
              <a:gd name="connsiteX10" fmla="*/ 2737 w 773608"/>
              <a:gd name="connsiteY10" fmla="*/ 786943 h 1447574"/>
              <a:gd name="connsiteX0" fmla="*/ 4243 w 775114"/>
              <a:gd name="connsiteY0" fmla="*/ 786943 h 1447574"/>
              <a:gd name="connsiteX1" fmla="*/ 62891 w 775114"/>
              <a:gd name="connsiteY1" fmla="*/ 522452 h 1447574"/>
              <a:gd name="connsiteX2" fmla="*/ 139396 w 775114"/>
              <a:gd name="connsiteY2" fmla="*/ 233770 h 1447574"/>
              <a:gd name="connsiteX3" fmla="*/ 389745 w 775114"/>
              <a:gd name="connsiteY3" fmla="*/ 2575 h 1447574"/>
              <a:gd name="connsiteX4" fmla="*/ 660164 w 775114"/>
              <a:gd name="connsiteY4" fmla="*/ 171418 h 1447574"/>
              <a:gd name="connsiteX5" fmla="*/ 775114 w 775114"/>
              <a:gd name="connsiteY5" fmla="*/ 991235 h 1447574"/>
              <a:gd name="connsiteX6" fmla="*/ 660308 w 775114"/>
              <a:gd name="connsiteY6" fmla="*/ 1322280 h 1447574"/>
              <a:gd name="connsiteX7" fmla="*/ 333855 w 775114"/>
              <a:gd name="connsiteY7" fmla="*/ 1446311 h 1447574"/>
              <a:gd name="connsiteX8" fmla="*/ 144549 w 775114"/>
              <a:gd name="connsiteY8" fmla="*/ 1257941 h 1447574"/>
              <a:gd name="connsiteX9" fmla="*/ 75015 w 775114"/>
              <a:gd name="connsiteY9" fmla="*/ 716113 h 1447574"/>
              <a:gd name="connsiteX10" fmla="*/ 4243 w 775114"/>
              <a:gd name="connsiteY10" fmla="*/ 786943 h 1447574"/>
              <a:gd name="connsiteX0" fmla="*/ 9050 w 779921"/>
              <a:gd name="connsiteY0" fmla="*/ 786943 h 1447574"/>
              <a:gd name="connsiteX1" fmla="*/ 51844 w 779921"/>
              <a:gd name="connsiteY1" fmla="*/ 522452 h 1447574"/>
              <a:gd name="connsiteX2" fmla="*/ 144203 w 779921"/>
              <a:gd name="connsiteY2" fmla="*/ 233770 h 1447574"/>
              <a:gd name="connsiteX3" fmla="*/ 394552 w 779921"/>
              <a:gd name="connsiteY3" fmla="*/ 2575 h 1447574"/>
              <a:gd name="connsiteX4" fmla="*/ 664971 w 779921"/>
              <a:gd name="connsiteY4" fmla="*/ 171418 h 1447574"/>
              <a:gd name="connsiteX5" fmla="*/ 779921 w 779921"/>
              <a:gd name="connsiteY5" fmla="*/ 991235 h 1447574"/>
              <a:gd name="connsiteX6" fmla="*/ 665115 w 779921"/>
              <a:gd name="connsiteY6" fmla="*/ 1322280 h 1447574"/>
              <a:gd name="connsiteX7" fmla="*/ 338662 w 779921"/>
              <a:gd name="connsiteY7" fmla="*/ 1446311 h 1447574"/>
              <a:gd name="connsiteX8" fmla="*/ 149356 w 779921"/>
              <a:gd name="connsiteY8" fmla="*/ 1257941 h 1447574"/>
              <a:gd name="connsiteX9" fmla="*/ 79822 w 779921"/>
              <a:gd name="connsiteY9" fmla="*/ 716113 h 1447574"/>
              <a:gd name="connsiteX10" fmla="*/ 9050 w 779921"/>
              <a:gd name="connsiteY10" fmla="*/ 786943 h 1447574"/>
              <a:gd name="connsiteX0" fmla="*/ 2472 w 773343"/>
              <a:gd name="connsiteY0" fmla="*/ 786943 h 1447574"/>
              <a:gd name="connsiteX1" fmla="*/ 72444 w 773343"/>
              <a:gd name="connsiteY1" fmla="*/ 525904 h 1447574"/>
              <a:gd name="connsiteX2" fmla="*/ 137625 w 773343"/>
              <a:gd name="connsiteY2" fmla="*/ 233770 h 1447574"/>
              <a:gd name="connsiteX3" fmla="*/ 387974 w 773343"/>
              <a:gd name="connsiteY3" fmla="*/ 2575 h 1447574"/>
              <a:gd name="connsiteX4" fmla="*/ 658393 w 773343"/>
              <a:gd name="connsiteY4" fmla="*/ 171418 h 1447574"/>
              <a:gd name="connsiteX5" fmla="*/ 773343 w 773343"/>
              <a:gd name="connsiteY5" fmla="*/ 991235 h 1447574"/>
              <a:gd name="connsiteX6" fmla="*/ 658537 w 773343"/>
              <a:gd name="connsiteY6" fmla="*/ 1322280 h 1447574"/>
              <a:gd name="connsiteX7" fmla="*/ 332084 w 773343"/>
              <a:gd name="connsiteY7" fmla="*/ 1446311 h 1447574"/>
              <a:gd name="connsiteX8" fmla="*/ 142778 w 773343"/>
              <a:gd name="connsiteY8" fmla="*/ 1257941 h 1447574"/>
              <a:gd name="connsiteX9" fmla="*/ 73244 w 773343"/>
              <a:gd name="connsiteY9" fmla="*/ 716113 h 1447574"/>
              <a:gd name="connsiteX10" fmla="*/ 2472 w 773343"/>
              <a:gd name="connsiteY10" fmla="*/ 786943 h 1447574"/>
              <a:gd name="connsiteX0" fmla="*/ 1502 w 772373"/>
              <a:gd name="connsiteY0" fmla="*/ 786943 h 1447574"/>
              <a:gd name="connsiteX1" fmla="*/ 71474 w 772373"/>
              <a:gd name="connsiteY1" fmla="*/ 525904 h 1447574"/>
              <a:gd name="connsiteX2" fmla="*/ 136655 w 772373"/>
              <a:gd name="connsiteY2" fmla="*/ 233770 h 1447574"/>
              <a:gd name="connsiteX3" fmla="*/ 387004 w 772373"/>
              <a:gd name="connsiteY3" fmla="*/ 2575 h 1447574"/>
              <a:gd name="connsiteX4" fmla="*/ 657423 w 772373"/>
              <a:gd name="connsiteY4" fmla="*/ 171418 h 1447574"/>
              <a:gd name="connsiteX5" fmla="*/ 772373 w 772373"/>
              <a:gd name="connsiteY5" fmla="*/ 991235 h 1447574"/>
              <a:gd name="connsiteX6" fmla="*/ 657567 w 772373"/>
              <a:gd name="connsiteY6" fmla="*/ 1322280 h 1447574"/>
              <a:gd name="connsiteX7" fmla="*/ 331114 w 772373"/>
              <a:gd name="connsiteY7" fmla="*/ 1446311 h 1447574"/>
              <a:gd name="connsiteX8" fmla="*/ 141808 w 772373"/>
              <a:gd name="connsiteY8" fmla="*/ 1257941 h 1447574"/>
              <a:gd name="connsiteX9" fmla="*/ 72274 w 772373"/>
              <a:gd name="connsiteY9" fmla="*/ 716113 h 1447574"/>
              <a:gd name="connsiteX10" fmla="*/ 1502 w 772373"/>
              <a:gd name="connsiteY10" fmla="*/ 786943 h 1447574"/>
              <a:gd name="connsiteX0" fmla="*/ 1931 w 772802"/>
              <a:gd name="connsiteY0" fmla="*/ 786943 h 1447574"/>
              <a:gd name="connsiteX1" fmla="*/ 65109 w 772802"/>
              <a:gd name="connsiteY1" fmla="*/ 532806 h 1447574"/>
              <a:gd name="connsiteX2" fmla="*/ 137084 w 772802"/>
              <a:gd name="connsiteY2" fmla="*/ 233770 h 1447574"/>
              <a:gd name="connsiteX3" fmla="*/ 387433 w 772802"/>
              <a:gd name="connsiteY3" fmla="*/ 2575 h 1447574"/>
              <a:gd name="connsiteX4" fmla="*/ 657852 w 772802"/>
              <a:gd name="connsiteY4" fmla="*/ 171418 h 1447574"/>
              <a:gd name="connsiteX5" fmla="*/ 772802 w 772802"/>
              <a:gd name="connsiteY5" fmla="*/ 991235 h 1447574"/>
              <a:gd name="connsiteX6" fmla="*/ 657996 w 772802"/>
              <a:gd name="connsiteY6" fmla="*/ 1322280 h 1447574"/>
              <a:gd name="connsiteX7" fmla="*/ 331543 w 772802"/>
              <a:gd name="connsiteY7" fmla="*/ 1446311 h 1447574"/>
              <a:gd name="connsiteX8" fmla="*/ 142237 w 772802"/>
              <a:gd name="connsiteY8" fmla="*/ 1257941 h 1447574"/>
              <a:gd name="connsiteX9" fmla="*/ 72703 w 772802"/>
              <a:gd name="connsiteY9" fmla="*/ 716113 h 1447574"/>
              <a:gd name="connsiteX10" fmla="*/ 1931 w 772802"/>
              <a:gd name="connsiteY10" fmla="*/ 786943 h 1447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2802" h="1447574">
                <a:moveTo>
                  <a:pt x="1931" y="786943"/>
                </a:moveTo>
                <a:cubicBezTo>
                  <a:pt x="-5304" y="793031"/>
                  <a:pt x="6108" y="637170"/>
                  <a:pt x="65109" y="532806"/>
                </a:cubicBezTo>
                <a:cubicBezTo>
                  <a:pt x="95020" y="452841"/>
                  <a:pt x="83363" y="322142"/>
                  <a:pt x="137084" y="233770"/>
                </a:cubicBezTo>
                <a:cubicBezTo>
                  <a:pt x="190805" y="145398"/>
                  <a:pt x="300638" y="12967"/>
                  <a:pt x="387433" y="2575"/>
                </a:cubicBezTo>
                <a:cubicBezTo>
                  <a:pt x="474228" y="-7817"/>
                  <a:pt x="593624" y="6641"/>
                  <a:pt x="657852" y="171418"/>
                </a:cubicBezTo>
                <a:cubicBezTo>
                  <a:pt x="722080" y="336195"/>
                  <a:pt x="772778" y="799425"/>
                  <a:pt x="772802" y="991235"/>
                </a:cubicBezTo>
                <a:cubicBezTo>
                  <a:pt x="772826" y="1183045"/>
                  <a:pt x="731539" y="1246434"/>
                  <a:pt x="657996" y="1322280"/>
                </a:cubicBezTo>
                <a:cubicBezTo>
                  <a:pt x="584453" y="1398126"/>
                  <a:pt x="417503" y="1457034"/>
                  <a:pt x="331543" y="1446311"/>
                </a:cubicBezTo>
                <a:cubicBezTo>
                  <a:pt x="245583" y="1435588"/>
                  <a:pt x="162488" y="1364071"/>
                  <a:pt x="142237" y="1257941"/>
                </a:cubicBezTo>
                <a:cubicBezTo>
                  <a:pt x="70105" y="1028184"/>
                  <a:pt x="105499" y="806115"/>
                  <a:pt x="72703" y="716113"/>
                </a:cubicBezTo>
                <a:cubicBezTo>
                  <a:pt x="35569" y="690454"/>
                  <a:pt x="12746" y="754000"/>
                  <a:pt x="1931" y="786943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n>
                <a:solidFill>
                  <a:srgbClr val="00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7936FB-AB53-DA2C-A1CA-9AA39041C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731" y="1554751"/>
            <a:ext cx="4035135" cy="29122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>
                <a:latin typeface="Amasis MT Pro Medium" panose="02040604050005020304" pitchFamily="18" charset="0"/>
              </a:rPr>
              <a:t> everyone is welcome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9B1BDD5-8710-E76E-2481-A75492BDD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983" y="5401185"/>
            <a:ext cx="4991881" cy="800010"/>
          </a:xfrm>
        </p:spPr>
        <p:txBody>
          <a:bodyPr vert="horz" lIns="91440" tIns="45720" rIns="91440" bIns="45720" rtlCol="0" anchor="ctr">
            <a:normAutofit fontScale="92500"/>
          </a:bodyPr>
          <a:lstStyle/>
          <a:p>
            <a:pPr algn="ctr"/>
            <a:r>
              <a:rPr lang="en-US" sz="4800" dirty="0">
                <a:latin typeface="Amasis MT Pro Medium" panose="02040604050005020304" pitchFamily="18" charset="0"/>
              </a:rPr>
              <a:t>Every one is equal</a:t>
            </a:r>
          </a:p>
        </p:txBody>
      </p:sp>
      <p:sp>
        <p:nvSpPr>
          <p:cNvPr id="1060" name="Freeform: Shape 1053">
            <a:extLst>
              <a:ext uri="{FF2B5EF4-FFF2-40B4-BE49-F238E27FC236}">
                <a16:creationId xmlns:a16="http://schemas.microsoft.com/office/drawing/2014/main" id="{444C5789-1895-49EE-863C-2BAB9693E0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 flipV="1">
            <a:off x="1263107" y="401221"/>
            <a:ext cx="4333507" cy="5327363"/>
          </a:xfrm>
          <a:custGeom>
            <a:avLst/>
            <a:gdLst>
              <a:gd name="connsiteX0" fmla="*/ 6058 w 823258"/>
              <a:gd name="connsiteY0" fmla="*/ 673615 h 1272110"/>
              <a:gd name="connsiteX1" fmla="*/ 112452 w 823258"/>
              <a:gd name="connsiteY1" fmla="*/ 471685 h 1272110"/>
              <a:gd name="connsiteX2" fmla="*/ 94736 w 823258"/>
              <a:gd name="connsiteY2" fmla="*/ 159741 h 1272110"/>
              <a:gd name="connsiteX3" fmla="*/ 229419 w 823258"/>
              <a:gd name="connsiteY3" fmla="*/ 14485 h 1272110"/>
              <a:gd name="connsiteX4" fmla="*/ 580225 w 823258"/>
              <a:gd name="connsiteY4" fmla="*/ 3817 h 1272110"/>
              <a:gd name="connsiteX5" fmla="*/ 736149 w 823258"/>
              <a:gd name="connsiteY5" fmla="*/ 195174 h 1272110"/>
              <a:gd name="connsiteX6" fmla="*/ 823017 w 823258"/>
              <a:gd name="connsiteY6" fmla="*/ 912026 h 1272110"/>
              <a:gd name="connsiteX7" fmla="*/ 743293 w 823258"/>
              <a:gd name="connsiteY7" fmla="*/ 1196443 h 1272110"/>
              <a:gd name="connsiteX8" fmla="*/ 310858 w 823258"/>
              <a:gd name="connsiteY8" fmla="*/ 1251402 h 1272110"/>
              <a:gd name="connsiteX9" fmla="*/ 133693 w 823258"/>
              <a:gd name="connsiteY9" fmla="*/ 1020992 h 1272110"/>
              <a:gd name="connsiteX10" fmla="*/ 126549 w 823258"/>
              <a:gd name="connsiteY10" fmla="*/ 606369 h 1272110"/>
              <a:gd name="connsiteX11" fmla="*/ 6058 w 823258"/>
              <a:gd name="connsiteY11" fmla="*/ 673615 h 1272110"/>
              <a:gd name="connsiteX0" fmla="*/ 6097 w 846673"/>
              <a:gd name="connsiteY0" fmla="*/ 673624 h 1266490"/>
              <a:gd name="connsiteX1" fmla="*/ 112491 w 846673"/>
              <a:gd name="connsiteY1" fmla="*/ 471694 h 1266490"/>
              <a:gd name="connsiteX2" fmla="*/ 94775 w 846673"/>
              <a:gd name="connsiteY2" fmla="*/ 159750 h 1266490"/>
              <a:gd name="connsiteX3" fmla="*/ 229458 w 846673"/>
              <a:gd name="connsiteY3" fmla="*/ 14494 h 1266490"/>
              <a:gd name="connsiteX4" fmla="*/ 580264 w 846673"/>
              <a:gd name="connsiteY4" fmla="*/ 3826 h 1266490"/>
              <a:gd name="connsiteX5" fmla="*/ 736188 w 846673"/>
              <a:gd name="connsiteY5" fmla="*/ 195183 h 1266490"/>
              <a:gd name="connsiteX6" fmla="*/ 823056 w 846673"/>
              <a:gd name="connsiteY6" fmla="*/ 912035 h 1266490"/>
              <a:gd name="connsiteX7" fmla="*/ 795891 w 846673"/>
              <a:gd name="connsiteY7" fmla="*/ 1213658 h 1266490"/>
              <a:gd name="connsiteX8" fmla="*/ 310897 w 846673"/>
              <a:gd name="connsiteY8" fmla="*/ 1251411 h 1266490"/>
              <a:gd name="connsiteX9" fmla="*/ 133732 w 846673"/>
              <a:gd name="connsiteY9" fmla="*/ 1021001 h 1266490"/>
              <a:gd name="connsiteX10" fmla="*/ 126588 w 846673"/>
              <a:gd name="connsiteY10" fmla="*/ 606378 h 1266490"/>
              <a:gd name="connsiteX11" fmla="*/ 6097 w 846673"/>
              <a:gd name="connsiteY11" fmla="*/ 673624 h 1266490"/>
              <a:gd name="connsiteX0" fmla="*/ 6097 w 849914"/>
              <a:gd name="connsiteY0" fmla="*/ 673624 h 1273207"/>
              <a:gd name="connsiteX1" fmla="*/ 112491 w 849914"/>
              <a:gd name="connsiteY1" fmla="*/ 471694 h 1273207"/>
              <a:gd name="connsiteX2" fmla="*/ 94775 w 849914"/>
              <a:gd name="connsiteY2" fmla="*/ 159750 h 1273207"/>
              <a:gd name="connsiteX3" fmla="*/ 229458 w 849914"/>
              <a:gd name="connsiteY3" fmla="*/ 14494 h 1273207"/>
              <a:gd name="connsiteX4" fmla="*/ 580264 w 849914"/>
              <a:gd name="connsiteY4" fmla="*/ 3826 h 1273207"/>
              <a:gd name="connsiteX5" fmla="*/ 736188 w 849914"/>
              <a:gd name="connsiteY5" fmla="*/ 195183 h 1273207"/>
              <a:gd name="connsiteX6" fmla="*/ 823056 w 849914"/>
              <a:gd name="connsiteY6" fmla="*/ 912035 h 1273207"/>
              <a:gd name="connsiteX7" fmla="*/ 795891 w 849914"/>
              <a:gd name="connsiteY7" fmla="*/ 1213658 h 1273207"/>
              <a:gd name="connsiteX8" fmla="*/ 248636 w 849914"/>
              <a:gd name="connsiteY8" fmla="*/ 1257509 h 1273207"/>
              <a:gd name="connsiteX9" fmla="*/ 133732 w 849914"/>
              <a:gd name="connsiteY9" fmla="*/ 1021001 h 1273207"/>
              <a:gd name="connsiteX10" fmla="*/ 126588 w 849914"/>
              <a:gd name="connsiteY10" fmla="*/ 606378 h 1273207"/>
              <a:gd name="connsiteX11" fmla="*/ 6097 w 849914"/>
              <a:gd name="connsiteY11" fmla="*/ 673624 h 1273207"/>
              <a:gd name="connsiteX0" fmla="*/ 6097 w 857388"/>
              <a:gd name="connsiteY0" fmla="*/ 673624 h 1273231"/>
              <a:gd name="connsiteX1" fmla="*/ 112491 w 857388"/>
              <a:gd name="connsiteY1" fmla="*/ 471694 h 1273231"/>
              <a:gd name="connsiteX2" fmla="*/ 94775 w 857388"/>
              <a:gd name="connsiteY2" fmla="*/ 159750 h 1273231"/>
              <a:gd name="connsiteX3" fmla="*/ 229458 w 857388"/>
              <a:gd name="connsiteY3" fmla="*/ 14494 h 1273231"/>
              <a:gd name="connsiteX4" fmla="*/ 580264 w 857388"/>
              <a:gd name="connsiteY4" fmla="*/ 3826 h 1273231"/>
              <a:gd name="connsiteX5" fmla="*/ 736188 w 857388"/>
              <a:gd name="connsiteY5" fmla="*/ 195183 h 1273231"/>
              <a:gd name="connsiteX6" fmla="*/ 837750 w 857388"/>
              <a:gd name="connsiteY6" fmla="*/ 911367 h 1273231"/>
              <a:gd name="connsiteX7" fmla="*/ 795891 w 857388"/>
              <a:gd name="connsiteY7" fmla="*/ 1213658 h 1273231"/>
              <a:gd name="connsiteX8" fmla="*/ 248636 w 857388"/>
              <a:gd name="connsiteY8" fmla="*/ 1257509 h 1273231"/>
              <a:gd name="connsiteX9" fmla="*/ 133732 w 857388"/>
              <a:gd name="connsiteY9" fmla="*/ 1021001 h 1273231"/>
              <a:gd name="connsiteX10" fmla="*/ 126588 w 857388"/>
              <a:gd name="connsiteY10" fmla="*/ 606378 h 1273231"/>
              <a:gd name="connsiteX11" fmla="*/ 6097 w 857388"/>
              <a:gd name="connsiteY11" fmla="*/ 673624 h 1273231"/>
              <a:gd name="connsiteX0" fmla="*/ 6097 w 859776"/>
              <a:gd name="connsiteY0" fmla="*/ 673624 h 1273231"/>
              <a:gd name="connsiteX1" fmla="*/ 112491 w 859776"/>
              <a:gd name="connsiteY1" fmla="*/ 471694 h 1273231"/>
              <a:gd name="connsiteX2" fmla="*/ 94775 w 859776"/>
              <a:gd name="connsiteY2" fmla="*/ 159750 h 1273231"/>
              <a:gd name="connsiteX3" fmla="*/ 229458 w 859776"/>
              <a:gd name="connsiteY3" fmla="*/ 14494 h 1273231"/>
              <a:gd name="connsiteX4" fmla="*/ 580264 w 859776"/>
              <a:gd name="connsiteY4" fmla="*/ 3826 h 1273231"/>
              <a:gd name="connsiteX5" fmla="*/ 736188 w 859776"/>
              <a:gd name="connsiteY5" fmla="*/ 195183 h 1273231"/>
              <a:gd name="connsiteX6" fmla="*/ 837750 w 859776"/>
              <a:gd name="connsiteY6" fmla="*/ 911367 h 1273231"/>
              <a:gd name="connsiteX7" fmla="*/ 795891 w 859776"/>
              <a:gd name="connsiteY7" fmla="*/ 1213658 h 1273231"/>
              <a:gd name="connsiteX8" fmla="*/ 248636 w 859776"/>
              <a:gd name="connsiteY8" fmla="*/ 1257509 h 1273231"/>
              <a:gd name="connsiteX9" fmla="*/ 133732 w 859776"/>
              <a:gd name="connsiteY9" fmla="*/ 1021001 h 1273231"/>
              <a:gd name="connsiteX10" fmla="*/ 126588 w 859776"/>
              <a:gd name="connsiteY10" fmla="*/ 606378 h 1273231"/>
              <a:gd name="connsiteX11" fmla="*/ 6097 w 859776"/>
              <a:gd name="connsiteY11" fmla="*/ 673624 h 1273231"/>
              <a:gd name="connsiteX0" fmla="*/ 6097 w 863219"/>
              <a:gd name="connsiteY0" fmla="*/ 673624 h 1273231"/>
              <a:gd name="connsiteX1" fmla="*/ 112491 w 863219"/>
              <a:gd name="connsiteY1" fmla="*/ 471694 h 1273231"/>
              <a:gd name="connsiteX2" fmla="*/ 94775 w 863219"/>
              <a:gd name="connsiteY2" fmla="*/ 159750 h 1273231"/>
              <a:gd name="connsiteX3" fmla="*/ 229458 w 863219"/>
              <a:gd name="connsiteY3" fmla="*/ 14494 h 1273231"/>
              <a:gd name="connsiteX4" fmla="*/ 580264 w 863219"/>
              <a:gd name="connsiteY4" fmla="*/ 3826 h 1273231"/>
              <a:gd name="connsiteX5" fmla="*/ 736188 w 863219"/>
              <a:gd name="connsiteY5" fmla="*/ 195183 h 1273231"/>
              <a:gd name="connsiteX6" fmla="*/ 837750 w 863219"/>
              <a:gd name="connsiteY6" fmla="*/ 911367 h 1273231"/>
              <a:gd name="connsiteX7" fmla="*/ 795891 w 863219"/>
              <a:gd name="connsiteY7" fmla="*/ 1213658 h 1273231"/>
              <a:gd name="connsiteX8" fmla="*/ 248636 w 863219"/>
              <a:gd name="connsiteY8" fmla="*/ 1257509 h 1273231"/>
              <a:gd name="connsiteX9" fmla="*/ 133732 w 863219"/>
              <a:gd name="connsiteY9" fmla="*/ 1021001 h 1273231"/>
              <a:gd name="connsiteX10" fmla="*/ 126588 w 863219"/>
              <a:gd name="connsiteY10" fmla="*/ 606378 h 1273231"/>
              <a:gd name="connsiteX11" fmla="*/ 6097 w 863219"/>
              <a:gd name="connsiteY11" fmla="*/ 673624 h 1273231"/>
              <a:gd name="connsiteX0" fmla="*/ 6097 w 865261"/>
              <a:gd name="connsiteY0" fmla="*/ 673624 h 1271255"/>
              <a:gd name="connsiteX1" fmla="*/ 112491 w 865261"/>
              <a:gd name="connsiteY1" fmla="*/ 471694 h 1271255"/>
              <a:gd name="connsiteX2" fmla="*/ 94775 w 865261"/>
              <a:gd name="connsiteY2" fmla="*/ 159750 h 1271255"/>
              <a:gd name="connsiteX3" fmla="*/ 229458 w 865261"/>
              <a:gd name="connsiteY3" fmla="*/ 14494 h 1271255"/>
              <a:gd name="connsiteX4" fmla="*/ 580264 w 865261"/>
              <a:gd name="connsiteY4" fmla="*/ 3826 h 1271255"/>
              <a:gd name="connsiteX5" fmla="*/ 736188 w 865261"/>
              <a:gd name="connsiteY5" fmla="*/ 195183 h 1271255"/>
              <a:gd name="connsiteX6" fmla="*/ 841141 w 865261"/>
              <a:gd name="connsiteY6" fmla="*/ 970003 h 1271255"/>
              <a:gd name="connsiteX7" fmla="*/ 795891 w 865261"/>
              <a:gd name="connsiteY7" fmla="*/ 1213658 h 1271255"/>
              <a:gd name="connsiteX8" fmla="*/ 248636 w 865261"/>
              <a:gd name="connsiteY8" fmla="*/ 1257509 h 1271255"/>
              <a:gd name="connsiteX9" fmla="*/ 133732 w 865261"/>
              <a:gd name="connsiteY9" fmla="*/ 1021001 h 1271255"/>
              <a:gd name="connsiteX10" fmla="*/ 126588 w 865261"/>
              <a:gd name="connsiteY10" fmla="*/ 606378 h 1271255"/>
              <a:gd name="connsiteX11" fmla="*/ 6097 w 865261"/>
              <a:gd name="connsiteY11" fmla="*/ 673624 h 1271255"/>
              <a:gd name="connsiteX0" fmla="*/ 6097 w 860021"/>
              <a:gd name="connsiteY0" fmla="*/ 673624 h 1279428"/>
              <a:gd name="connsiteX1" fmla="*/ 112491 w 860021"/>
              <a:gd name="connsiteY1" fmla="*/ 471694 h 1279428"/>
              <a:gd name="connsiteX2" fmla="*/ 94775 w 860021"/>
              <a:gd name="connsiteY2" fmla="*/ 159750 h 1279428"/>
              <a:gd name="connsiteX3" fmla="*/ 229458 w 860021"/>
              <a:gd name="connsiteY3" fmla="*/ 14494 h 1279428"/>
              <a:gd name="connsiteX4" fmla="*/ 580264 w 860021"/>
              <a:gd name="connsiteY4" fmla="*/ 3826 h 1279428"/>
              <a:gd name="connsiteX5" fmla="*/ 736188 w 860021"/>
              <a:gd name="connsiteY5" fmla="*/ 195183 h 1279428"/>
              <a:gd name="connsiteX6" fmla="*/ 841141 w 860021"/>
              <a:gd name="connsiteY6" fmla="*/ 970003 h 1279428"/>
              <a:gd name="connsiteX7" fmla="*/ 797210 w 860021"/>
              <a:gd name="connsiteY7" fmla="*/ 1236461 h 1279428"/>
              <a:gd name="connsiteX8" fmla="*/ 248636 w 860021"/>
              <a:gd name="connsiteY8" fmla="*/ 1257509 h 1279428"/>
              <a:gd name="connsiteX9" fmla="*/ 133732 w 860021"/>
              <a:gd name="connsiteY9" fmla="*/ 1021001 h 1279428"/>
              <a:gd name="connsiteX10" fmla="*/ 126588 w 860021"/>
              <a:gd name="connsiteY10" fmla="*/ 606378 h 1279428"/>
              <a:gd name="connsiteX11" fmla="*/ 6097 w 860021"/>
              <a:gd name="connsiteY11" fmla="*/ 673624 h 1279428"/>
              <a:gd name="connsiteX0" fmla="*/ 6097 w 860380"/>
              <a:gd name="connsiteY0" fmla="*/ 679490 h 1285294"/>
              <a:gd name="connsiteX1" fmla="*/ 112491 w 860380"/>
              <a:gd name="connsiteY1" fmla="*/ 477560 h 1285294"/>
              <a:gd name="connsiteX2" fmla="*/ 94775 w 860380"/>
              <a:gd name="connsiteY2" fmla="*/ 165616 h 1285294"/>
              <a:gd name="connsiteX3" fmla="*/ 229458 w 860380"/>
              <a:gd name="connsiteY3" fmla="*/ 20360 h 1285294"/>
              <a:gd name="connsiteX4" fmla="*/ 580264 w 860380"/>
              <a:gd name="connsiteY4" fmla="*/ 9692 h 1285294"/>
              <a:gd name="connsiteX5" fmla="*/ 730442 w 860380"/>
              <a:gd name="connsiteY5" fmla="*/ 165383 h 1285294"/>
              <a:gd name="connsiteX6" fmla="*/ 841141 w 860380"/>
              <a:gd name="connsiteY6" fmla="*/ 975869 h 1285294"/>
              <a:gd name="connsiteX7" fmla="*/ 797210 w 860380"/>
              <a:gd name="connsiteY7" fmla="*/ 1242327 h 1285294"/>
              <a:gd name="connsiteX8" fmla="*/ 248636 w 860380"/>
              <a:gd name="connsiteY8" fmla="*/ 1263375 h 1285294"/>
              <a:gd name="connsiteX9" fmla="*/ 133732 w 860380"/>
              <a:gd name="connsiteY9" fmla="*/ 1026867 h 1285294"/>
              <a:gd name="connsiteX10" fmla="*/ 126588 w 860380"/>
              <a:gd name="connsiteY10" fmla="*/ 612244 h 1285294"/>
              <a:gd name="connsiteX11" fmla="*/ 6097 w 860380"/>
              <a:gd name="connsiteY11" fmla="*/ 679490 h 1285294"/>
              <a:gd name="connsiteX0" fmla="*/ 6097 w 881639"/>
              <a:gd name="connsiteY0" fmla="*/ 679490 h 1286194"/>
              <a:gd name="connsiteX1" fmla="*/ 112491 w 881639"/>
              <a:gd name="connsiteY1" fmla="*/ 477560 h 1286194"/>
              <a:gd name="connsiteX2" fmla="*/ 94775 w 881639"/>
              <a:gd name="connsiteY2" fmla="*/ 165616 h 1286194"/>
              <a:gd name="connsiteX3" fmla="*/ 229458 w 881639"/>
              <a:gd name="connsiteY3" fmla="*/ 20360 h 1286194"/>
              <a:gd name="connsiteX4" fmla="*/ 580264 w 881639"/>
              <a:gd name="connsiteY4" fmla="*/ 9692 h 1286194"/>
              <a:gd name="connsiteX5" fmla="*/ 730442 w 881639"/>
              <a:gd name="connsiteY5" fmla="*/ 165383 h 1286194"/>
              <a:gd name="connsiteX6" fmla="*/ 873260 w 881639"/>
              <a:gd name="connsiteY6" fmla="*/ 958078 h 1286194"/>
              <a:gd name="connsiteX7" fmla="*/ 797210 w 881639"/>
              <a:gd name="connsiteY7" fmla="*/ 1242327 h 1286194"/>
              <a:gd name="connsiteX8" fmla="*/ 248636 w 881639"/>
              <a:gd name="connsiteY8" fmla="*/ 1263375 h 1286194"/>
              <a:gd name="connsiteX9" fmla="*/ 133732 w 881639"/>
              <a:gd name="connsiteY9" fmla="*/ 1026867 h 1286194"/>
              <a:gd name="connsiteX10" fmla="*/ 126588 w 881639"/>
              <a:gd name="connsiteY10" fmla="*/ 612244 h 1286194"/>
              <a:gd name="connsiteX11" fmla="*/ 6097 w 881639"/>
              <a:gd name="connsiteY11" fmla="*/ 679490 h 1286194"/>
              <a:gd name="connsiteX0" fmla="*/ 6216 w 881758"/>
              <a:gd name="connsiteY0" fmla="*/ 679490 h 1286194"/>
              <a:gd name="connsiteX1" fmla="*/ 110067 w 881758"/>
              <a:gd name="connsiteY1" fmla="*/ 369894 h 1286194"/>
              <a:gd name="connsiteX2" fmla="*/ 94894 w 881758"/>
              <a:gd name="connsiteY2" fmla="*/ 165616 h 1286194"/>
              <a:gd name="connsiteX3" fmla="*/ 229577 w 881758"/>
              <a:gd name="connsiteY3" fmla="*/ 20360 h 1286194"/>
              <a:gd name="connsiteX4" fmla="*/ 580383 w 881758"/>
              <a:gd name="connsiteY4" fmla="*/ 9692 h 1286194"/>
              <a:gd name="connsiteX5" fmla="*/ 730561 w 881758"/>
              <a:gd name="connsiteY5" fmla="*/ 165383 h 1286194"/>
              <a:gd name="connsiteX6" fmla="*/ 873379 w 881758"/>
              <a:gd name="connsiteY6" fmla="*/ 958078 h 1286194"/>
              <a:gd name="connsiteX7" fmla="*/ 797329 w 881758"/>
              <a:gd name="connsiteY7" fmla="*/ 1242327 h 1286194"/>
              <a:gd name="connsiteX8" fmla="*/ 248755 w 881758"/>
              <a:gd name="connsiteY8" fmla="*/ 1263375 h 1286194"/>
              <a:gd name="connsiteX9" fmla="*/ 133851 w 881758"/>
              <a:gd name="connsiteY9" fmla="*/ 1026867 h 1286194"/>
              <a:gd name="connsiteX10" fmla="*/ 126707 w 881758"/>
              <a:gd name="connsiteY10" fmla="*/ 612244 h 1286194"/>
              <a:gd name="connsiteX11" fmla="*/ 6216 w 881758"/>
              <a:gd name="connsiteY11" fmla="*/ 679490 h 1286194"/>
              <a:gd name="connsiteX0" fmla="*/ 6216 w 881758"/>
              <a:gd name="connsiteY0" fmla="*/ 679490 h 1286194"/>
              <a:gd name="connsiteX1" fmla="*/ 110067 w 881758"/>
              <a:gd name="connsiteY1" fmla="*/ 369894 h 1286194"/>
              <a:gd name="connsiteX2" fmla="*/ 94894 w 881758"/>
              <a:gd name="connsiteY2" fmla="*/ 165616 h 1286194"/>
              <a:gd name="connsiteX3" fmla="*/ 229577 w 881758"/>
              <a:gd name="connsiteY3" fmla="*/ 20360 h 1286194"/>
              <a:gd name="connsiteX4" fmla="*/ 580383 w 881758"/>
              <a:gd name="connsiteY4" fmla="*/ 9692 h 1286194"/>
              <a:gd name="connsiteX5" fmla="*/ 730561 w 881758"/>
              <a:gd name="connsiteY5" fmla="*/ 165383 h 1286194"/>
              <a:gd name="connsiteX6" fmla="*/ 873379 w 881758"/>
              <a:gd name="connsiteY6" fmla="*/ 958078 h 1286194"/>
              <a:gd name="connsiteX7" fmla="*/ 797329 w 881758"/>
              <a:gd name="connsiteY7" fmla="*/ 1242327 h 1286194"/>
              <a:gd name="connsiteX8" fmla="*/ 248755 w 881758"/>
              <a:gd name="connsiteY8" fmla="*/ 1263375 h 1286194"/>
              <a:gd name="connsiteX9" fmla="*/ 133851 w 881758"/>
              <a:gd name="connsiteY9" fmla="*/ 1026867 h 1286194"/>
              <a:gd name="connsiteX10" fmla="*/ 138858 w 881758"/>
              <a:gd name="connsiteY10" fmla="*/ 503910 h 1286194"/>
              <a:gd name="connsiteX11" fmla="*/ 6216 w 881758"/>
              <a:gd name="connsiteY11" fmla="*/ 679490 h 1286194"/>
              <a:gd name="connsiteX0" fmla="*/ 6961 w 868563"/>
              <a:gd name="connsiteY0" fmla="*/ 538413 h 1286194"/>
              <a:gd name="connsiteX1" fmla="*/ 96872 w 868563"/>
              <a:gd name="connsiteY1" fmla="*/ 369894 h 1286194"/>
              <a:gd name="connsiteX2" fmla="*/ 81699 w 868563"/>
              <a:gd name="connsiteY2" fmla="*/ 165616 h 1286194"/>
              <a:gd name="connsiteX3" fmla="*/ 216382 w 868563"/>
              <a:gd name="connsiteY3" fmla="*/ 20360 h 1286194"/>
              <a:gd name="connsiteX4" fmla="*/ 567188 w 868563"/>
              <a:gd name="connsiteY4" fmla="*/ 9692 h 1286194"/>
              <a:gd name="connsiteX5" fmla="*/ 717366 w 868563"/>
              <a:gd name="connsiteY5" fmla="*/ 165383 h 1286194"/>
              <a:gd name="connsiteX6" fmla="*/ 860184 w 868563"/>
              <a:gd name="connsiteY6" fmla="*/ 958078 h 1286194"/>
              <a:gd name="connsiteX7" fmla="*/ 784134 w 868563"/>
              <a:gd name="connsiteY7" fmla="*/ 1242327 h 1286194"/>
              <a:gd name="connsiteX8" fmla="*/ 235560 w 868563"/>
              <a:gd name="connsiteY8" fmla="*/ 1263375 h 1286194"/>
              <a:gd name="connsiteX9" fmla="*/ 120656 w 868563"/>
              <a:gd name="connsiteY9" fmla="*/ 1026867 h 1286194"/>
              <a:gd name="connsiteX10" fmla="*/ 125663 w 868563"/>
              <a:gd name="connsiteY10" fmla="*/ 503910 h 1286194"/>
              <a:gd name="connsiteX11" fmla="*/ 6961 w 868563"/>
              <a:gd name="connsiteY11" fmla="*/ 538413 h 1286194"/>
              <a:gd name="connsiteX0" fmla="*/ 6961 w 867791"/>
              <a:gd name="connsiteY0" fmla="*/ 538413 h 1312892"/>
              <a:gd name="connsiteX1" fmla="*/ 96872 w 867791"/>
              <a:gd name="connsiteY1" fmla="*/ 369894 h 1312892"/>
              <a:gd name="connsiteX2" fmla="*/ 81699 w 867791"/>
              <a:gd name="connsiteY2" fmla="*/ 165616 h 1312892"/>
              <a:gd name="connsiteX3" fmla="*/ 216382 w 867791"/>
              <a:gd name="connsiteY3" fmla="*/ 20360 h 1312892"/>
              <a:gd name="connsiteX4" fmla="*/ 567188 w 867791"/>
              <a:gd name="connsiteY4" fmla="*/ 9692 h 1312892"/>
              <a:gd name="connsiteX5" fmla="*/ 717366 w 867791"/>
              <a:gd name="connsiteY5" fmla="*/ 165383 h 1312892"/>
              <a:gd name="connsiteX6" fmla="*/ 860184 w 867791"/>
              <a:gd name="connsiteY6" fmla="*/ 958078 h 1312892"/>
              <a:gd name="connsiteX7" fmla="*/ 784134 w 867791"/>
              <a:gd name="connsiteY7" fmla="*/ 1242327 h 1312892"/>
              <a:gd name="connsiteX8" fmla="*/ 256000 w 867791"/>
              <a:gd name="connsiteY8" fmla="*/ 1298372 h 1312892"/>
              <a:gd name="connsiteX9" fmla="*/ 120656 w 867791"/>
              <a:gd name="connsiteY9" fmla="*/ 1026867 h 1312892"/>
              <a:gd name="connsiteX10" fmla="*/ 125663 w 867791"/>
              <a:gd name="connsiteY10" fmla="*/ 503910 h 1312892"/>
              <a:gd name="connsiteX11" fmla="*/ 6961 w 867791"/>
              <a:gd name="connsiteY11" fmla="*/ 538413 h 1312892"/>
              <a:gd name="connsiteX0" fmla="*/ 6961 w 867791"/>
              <a:gd name="connsiteY0" fmla="*/ 538413 h 1313923"/>
              <a:gd name="connsiteX1" fmla="*/ 96872 w 867791"/>
              <a:gd name="connsiteY1" fmla="*/ 369894 h 1313923"/>
              <a:gd name="connsiteX2" fmla="*/ 81699 w 867791"/>
              <a:gd name="connsiteY2" fmla="*/ 165616 h 1313923"/>
              <a:gd name="connsiteX3" fmla="*/ 216382 w 867791"/>
              <a:gd name="connsiteY3" fmla="*/ 20360 h 1313923"/>
              <a:gd name="connsiteX4" fmla="*/ 567188 w 867791"/>
              <a:gd name="connsiteY4" fmla="*/ 9692 h 1313923"/>
              <a:gd name="connsiteX5" fmla="*/ 717366 w 867791"/>
              <a:gd name="connsiteY5" fmla="*/ 165383 h 1313923"/>
              <a:gd name="connsiteX6" fmla="*/ 860184 w 867791"/>
              <a:gd name="connsiteY6" fmla="*/ 958078 h 1313923"/>
              <a:gd name="connsiteX7" fmla="*/ 784134 w 867791"/>
              <a:gd name="connsiteY7" fmla="*/ 1242327 h 1313923"/>
              <a:gd name="connsiteX8" fmla="*/ 256000 w 867791"/>
              <a:gd name="connsiteY8" fmla="*/ 1298372 h 1313923"/>
              <a:gd name="connsiteX9" fmla="*/ 145617 w 867791"/>
              <a:gd name="connsiteY9" fmla="*/ 1012668 h 1313923"/>
              <a:gd name="connsiteX10" fmla="*/ 125663 w 867791"/>
              <a:gd name="connsiteY10" fmla="*/ 503910 h 1313923"/>
              <a:gd name="connsiteX11" fmla="*/ 6961 w 867791"/>
              <a:gd name="connsiteY11" fmla="*/ 538413 h 1313923"/>
              <a:gd name="connsiteX0" fmla="*/ 6961 w 867791"/>
              <a:gd name="connsiteY0" fmla="*/ 538413 h 1310173"/>
              <a:gd name="connsiteX1" fmla="*/ 96872 w 867791"/>
              <a:gd name="connsiteY1" fmla="*/ 369894 h 1310173"/>
              <a:gd name="connsiteX2" fmla="*/ 81699 w 867791"/>
              <a:gd name="connsiteY2" fmla="*/ 165616 h 1310173"/>
              <a:gd name="connsiteX3" fmla="*/ 216382 w 867791"/>
              <a:gd name="connsiteY3" fmla="*/ 20360 h 1310173"/>
              <a:gd name="connsiteX4" fmla="*/ 567188 w 867791"/>
              <a:gd name="connsiteY4" fmla="*/ 9692 h 1310173"/>
              <a:gd name="connsiteX5" fmla="*/ 717366 w 867791"/>
              <a:gd name="connsiteY5" fmla="*/ 165383 h 1310173"/>
              <a:gd name="connsiteX6" fmla="*/ 860184 w 867791"/>
              <a:gd name="connsiteY6" fmla="*/ 958078 h 1310173"/>
              <a:gd name="connsiteX7" fmla="*/ 784134 w 867791"/>
              <a:gd name="connsiteY7" fmla="*/ 1242327 h 1310173"/>
              <a:gd name="connsiteX8" fmla="*/ 256000 w 867791"/>
              <a:gd name="connsiteY8" fmla="*/ 1298372 h 1310173"/>
              <a:gd name="connsiteX9" fmla="*/ 155978 w 867791"/>
              <a:gd name="connsiteY9" fmla="*/ 1064454 h 1310173"/>
              <a:gd name="connsiteX10" fmla="*/ 125663 w 867791"/>
              <a:gd name="connsiteY10" fmla="*/ 503910 h 1310173"/>
              <a:gd name="connsiteX11" fmla="*/ 6961 w 867791"/>
              <a:gd name="connsiteY11" fmla="*/ 538413 h 1310173"/>
              <a:gd name="connsiteX0" fmla="*/ 6961 w 867791"/>
              <a:gd name="connsiteY0" fmla="*/ 538413 h 1309445"/>
              <a:gd name="connsiteX1" fmla="*/ 96872 w 867791"/>
              <a:gd name="connsiteY1" fmla="*/ 369894 h 1309445"/>
              <a:gd name="connsiteX2" fmla="*/ 81699 w 867791"/>
              <a:gd name="connsiteY2" fmla="*/ 165616 h 1309445"/>
              <a:gd name="connsiteX3" fmla="*/ 216382 w 867791"/>
              <a:gd name="connsiteY3" fmla="*/ 20360 h 1309445"/>
              <a:gd name="connsiteX4" fmla="*/ 567188 w 867791"/>
              <a:gd name="connsiteY4" fmla="*/ 9692 h 1309445"/>
              <a:gd name="connsiteX5" fmla="*/ 717366 w 867791"/>
              <a:gd name="connsiteY5" fmla="*/ 165383 h 1309445"/>
              <a:gd name="connsiteX6" fmla="*/ 860184 w 867791"/>
              <a:gd name="connsiteY6" fmla="*/ 958078 h 1309445"/>
              <a:gd name="connsiteX7" fmla="*/ 784134 w 867791"/>
              <a:gd name="connsiteY7" fmla="*/ 1242327 h 1309445"/>
              <a:gd name="connsiteX8" fmla="*/ 256000 w 867791"/>
              <a:gd name="connsiteY8" fmla="*/ 1298372 h 1309445"/>
              <a:gd name="connsiteX9" fmla="*/ 149196 w 867791"/>
              <a:gd name="connsiteY9" fmla="*/ 1074561 h 1309445"/>
              <a:gd name="connsiteX10" fmla="*/ 125663 w 867791"/>
              <a:gd name="connsiteY10" fmla="*/ 503910 h 1309445"/>
              <a:gd name="connsiteX11" fmla="*/ 6961 w 867791"/>
              <a:gd name="connsiteY11" fmla="*/ 538413 h 1309445"/>
              <a:gd name="connsiteX0" fmla="*/ 6961 w 867791"/>
              <a:gd name="connsiteY0" fmla="*/ 538413 h 1309445"/>
              <a:gd name="connsiteX1" fmla="*/ 96872 w 867791"/>
              <a:gd name="connsiteY1" fmla="*/ 369894 h 1309445"/>
              <a:gd name="connsiteX2" fmla="*/ 81699 w 867791"/>
              <a:gd name="connsiteY2" fmla="*/ 165616 h 1309445"/>
              <a:gd name="connsiteX3" fmla="*/ 216382 w 867791"/>
              <a:gd name="connsiteY3" fmla="*/ 20360 h 1309445"/>
              <a:gd name="connsiteX4" fmla="*/ 567188 w 867791"/>
              <a:gd name="connsiteY4" fmla="*/ 9692 h 1309445"/>
              <a:gd name="connsiteX5" fmla="*/ 717366 w 867791"/>
              <a:gd name="connsiteY5" fmla="*/ 165383 h 1309445"/>
              <a:gd name="connsiteX6" fmla="*/ 860184 w 867791"/>
              <a:gd name="connsiteY6" fmla="*/ 958078 h 1309445"/>
              <a:gd name="connsiteX7" fmla="*/ 784134 w 867791"/>
              <a:gd name="connsiteY7" fmla="*/ 1242327 h 1309445"/>
              <a:gd name="connsiteX8" fmla="*/ 256000 w 867791"/>
              <a:gd name="connsiteY8" fmla="*/ 1298372 h 1309445"/>
              <a:gd name="connsiteX9" fmla="*/ 149196 w 867791"/>
              <a:gd name="connsiteY9" fmla="*/ 1074561 h 1309445"/>
              <a:gd name="connsiteX10" fmla="*/ 125663 w 867791"/>
              <a:gd name="connsiteY10" fmla="*/ 503910 h 1309445"/>
              <a:gd name="connsiteX11" fmla="*/ 6961 w 867791"/>
              <a:gd name="connsiteY11" fmla="*/ 538413 h 1309445"/>
              <a:gd name="connsiteX0" fmla="*/ 6961 w 867791"/>
              <a:gd name="connsiteY0" fmla="*/ 538413 h 1309445"/>
              <a:gd name="connsiteX1" fmla="*/ 96872 w 867791"/>
              <a:gd name="connsiteY1" fmla="*/ 369894 h 1309445"/>
              <a:gd name="connsiteX2" fmla="*/ 81699 w 867791"/>
              <a:gd name="connsiteY2" fmla="*/ 165616 h 1309445"/>
              <a:gd name="connsiteX3" fmla="*/ 216382 w 867791"/>
              <a:gd name="connsiteY3" fmla="*/ 20360 h 1309445"/>
              <a:gd name="connsiteX4" fmla="*/ 567188 w 867791"/>
              <a:gd name="connsiteY4" fmla="*/ 9692 h 1309445"/>
              <a:gd name="connsiteX5" fmla="*/ 717366 w 867791"/>
              <a:gd name="connsiteY5" fmla="*/ 165383 h 1309445"/>
              <a:gd name="connsiteX6" fmla="*/ 860184 w 867791"/>
              <a:gd name="connsiteY6" fmla="*/ 958078 h 1309445"/>
              <a:gd name="connsiteX7" fmla="*/ 784134 w 867791"/>
              <a:gd name="connsiteY7" fmla="*/ 1242327 h 1309445"/>
              <a:gd name="connsiteX8" fmla="*/ 256000 w 867791"/>
              <a:gd name="connsiteY8" fmla="*/ 1298372 h 1309445"/>
              <a:gd name="connsiteX9" fmla="*/ 149196 w 867791"/>
              <a:gd name="connsiteY9" fmla="*/ 1074561 h 1309445"/>
              <a:gd name="connsiteX10" fmla="*/ 125663 w 867791"/>
              <a:gd name="connsiteY10" fmla="*/ 503910 h 1309445"/>
              <a:gd name="connsiteX11" fmla="*/ 6961 w 867791"/>
              <a:gd name="connsiteY11" fmla="*/ 538413 h 1309445"/>
              <a:gd name="connsiteX0" fmla="*/ 6961 w 867791"/>
              <a:gd name="connsiteY0" fmla="*/ 538413 h 1306197"/>
              <a:gd name="connsiteX1" fmla="*/ 96872 w 867791"/>
              <a:gd name="connsiteY1" fmla="*/ 369894 h 1306197"/>
              <a:gd name="connsiteX2" fmla="*/ 81699 w 867791"/>
              <a:gd name="connsiteY2" fmla="*/ 165616 h 1306197"/>
              <a:gd name="connsiteX3" fmla="*/ 216382 w 867791"/>
              <a:gd name="connsiteY3" fmla="*/ 20360 h 1306197"/>
              <a:gd name="connsiteX4" fmla="*/ 567188 w 867791"/>
              <a:gd name="connsiteY4" fmla="*/ 9692 h 1306197"/>
              <a:gd name="connsiteX5" fmla="*/ 717366 w 867791"/>
              <a:gd name="connsiteY5" fmla="*/ 165383 h 1306197"/>
              <a:gd name="connsiteX6" fmla="*/ 860184 w 867791"/>
              <a:gd name="connsiteY6" fmla="*/ 958078 h 1306197"/>
              <a:gd name="connsiteX7" fmla="*/ 784134 w 867791"/>
              <a:gd name="connsiteY7" fmla="*/ 1242327 h 1306197"/>
              <a:gd name="connsiteX8" fmla="*/ 256000 w 867791"/>
              <a:gd name="connsiteY8" fmla="*/ 1298372 h 1306197"/>
              <a:gd name="connsiteX9" fmla="*/ 155507 w 867791"/>
              <a:gd name="connsiteY9" fmla="*/ 1120000 h 1306197"/>
              <a:gd name="connsiteX10" fmla="*/ 125663 w 867791"/>
              <a:gd name="connsiteY10" fmla="*/ 503910 h 1306197"/>
              <a:gd name="connsiteX11" fmla="*/ 6961 w 867791"/>
              <a:gd name="connsiteY11" fmla="*/ 538413 h 1306197"/>
              <a:gd name="connsiteX0" fmla="*/ 6961 w 867791"/>
              <a:gd name="connsiteY0" fmla="*/ 541531 h 1309315"/>
              <a:gd name="connsiteX1" fmla="*/ 96872 w 867791"/>
              <a:gd name="connsiteY1" fmla="*/ 373012 h 1309315"/>
              <a:gd name="connsiteX2" fmla="*/ 80003 w 867791"/>
              <a:gd name="connsiteY2" fmla="*/ 139416 h 1309315"/>
              <a:gd name="connsiteX3" fmla="*/ 216382 w 867791"/>
              <a:gd name="connsiteY3" fmla="*/ 23478 h 1309315"/>
              <a:gd name="connsiteX4" fmla="*/ 567188 w 867791"/>
              <a:gd name="connsiteY4" fmla="*/ 12810 h 1309315"/>
              <a:gd name="connsiteX5" fmla="*/ 717366 w 867791"/>
              <a:gd name="connsiteY5" fmla="*/ 168501 h 1309315"/>
              <a:gd name="connsiteX6" fmla="*/ 860184 w 867791"/>
              <a:gd name="connsiteY6" fmla="*/ 961196 h 1309315"/>
              <a:gd name="connsiteX7" fmla="*/ 784134 w 867791"/>
              <a:gd name="connsiteY7" fmla="*/ 1245445 h 1309315"/>
              <a:gd name="connsiteX8" fmla="*/ 256000 w 867791"/>
              <a:gd name="connsiteY8" fmla="*/ 1301490 h 1309315"/>
              <a:gd name="connsiteX9" fmla="*/ 155507 w 867791"/>
              <a:gd name="connsiteY9" fmla="*/ 1123118 h 1309315"/>
              <a:gd name="connsiteX10" fmla="*/ 125663 w 867791"/>
              <a:gd name="connsiteY10" fmla="*/ 507028 h 1309315"/>
              <a:gd name="connsiteX11" fmla="*/ 6961 w 867791"/>
              <a:gd name="connsiteY11" fmla="*/ 541531 h 1309315"/>
              <a:gd name="connsiteX0" fmla="*/ 6961 w 867791"/>
              <a:gd name="connsiteY0" fmla="*/ 541531 h 1309315"/>
              <a:gd name="connsiteX1" fmla="*/ 96872 w 867791"/>
              <a:gd name="connsiteY1" fmla="*/ 373012 h 1309315"/>
              <a:gd name="connsiteX2" fmla="*/ 80003 w 867791"/>
              <a:gd name="connsiteY2" fmla="*/ 139416 h 1309315"/>
              <a:gd name="connsiteX3" fmla="*/ 216382 w 867791"/>
              <a:gd name="connsiteY3" fmla="*/ 23478 h 1309315"/>
              <a:gd name="connsiteX4" fmla="*/ 567188 w 867791"/>
              <a:gd name="connsiteY4" fmla="*/ 12810 h 1309315"/>
              <a:gd name="connsiteX5" fmla="*/ 717366 w 867791"/>
              <a:gd name="connsiteY5" fmla="*/ 168501 h 1309315"/>
              <a:gd name="connsiteX6" fmla="*/ 860184 w 867791"/>
              <a:gd name="connsiteY6" fmla="*/ 961196 h 1309315"/>
              <a:gd name="connsiteX7" fmla="*/ 784134 w 867791"/>
              <a:gd name="connsiteY7" fmla="*/ 1245445 h 1309315"/>
              <a:gd name="connsiteX8" fmla="*/ 256000 w 867791"/>
              <a:gd name="connsiteY8" fmla="*/ 1301490 h 1309315"/>
              <a:gd name="connsiteX9" fmla="*/ 155507 w 867791"/>
              <a:gd name="connsiteY9" fmla="*/ 1123118 h 1309315"/>
              <a:gd name="connsiteX10" fmla="*/ 125663 w 867791"/>
              <a:gd name="connsiteY10" fmla="*/ 507028 h 1309315"/>
              <a:gd name="connsiteX11" fmla="*/ 6961 w 867791"/>
              <a:gd name="connsiteY11" fmla="*/ 541531 h 1309315"/>
              <a:gd name="connsiteX0" fmla="*/ 6961 w 867791"/>
              <a:gd name="connsiteY0" fmla="*/ 539700 h 1307484"/>
              <a:gd name="connsiteX1" fmla="*/ 96872 w 867791"/>
              <a:gd name="connsiteY1" fmla="*/ 371181 h 1307484"/>
              <a:gd name="connsiteX2" fmla="*/ 77366 w 867791"/>
              <a:gd name="connsiteY2" fmla="*/ 91980 h 1307484"/>
              <a:gd name="connsiteX3" fmla="*/ 216382 w 867791"/>
              <a:gd name="connsiteY3" fmla="*/ 21647 h 1307484"/>
              <a:gd name="connsiteX4" fmla="*/ 567188 w 867791"/>
              <a:gd name="connsiteY4" fmla="*/ 10979 h 1307484"/>
              <a:gd name="connsiteX5" fmla="*/ 717366 w 867791"/>
              <a:gd name="connsiteY5" fmla="*/ 166670 h 1307484"/>
              <a:gd name="connsiteX6" fmla="*/ 860184 w 867791"/>
              <a:gd name="connsiteY6" fmla="*/ 959365 h 1307484"/>
              <a:gd name="connsiteX7" fmla="*/ 784134 w 867791"/>
              <a:gd name="connsiteY7" fmla="*/ 1243614 h 1307484"/>
              <a:gd name="connsiteX8" fmla="*/ 256000 w 867791"/>
              <a:gd name="connsiteY8" fmla="*/ 1299659 h 1307484"/>
              <a:gd name="connsiteX9" fmla="*/ 155507 w 867791"/>
              <a:gd name="connsiteY9" fmla="*/ 1121287 h 1307484"/>
              <a:gd name="connsiteX10" fmla="*/ 125663 w 867791"/>
              <a:gd name="connsiteY10" fmla="*/ 505197 h 1307484"/>
              <a:gd name="connsiteX11" fmla="*/ 6961 w 867791"/>
              <a:gd name="connsiteY11" fmla="*/ 539700 h 1307484"/>
              <a:gd name="connsiteX0" fmla="*/ 6961 w 867791"/>
              <a:gd name="connsiteY0" fmla="*/ 550995 h 1318779"/>
              <a:gd name="connsiteX1" fmla="*/ 96872 w 867791"/>
              <a:gd name="connsiteY1" fmla="*/ 382476 h 1318779"/>
              <a:gd name="connsiteX2" fmla="*/ 77366 w 867791"/>
              <a:gd name="connsiteY2" fmla="*/ 103275 h 1318779"/>
              <a:gd name="connsiteX3" fmla="*/ 229757 w 867791"/>
              <a:gd name="connsiteY3" fmla="*/ 9471 h 1318779"/>
              <a:gd name="connsiteX4" fmla="*/ 567188 w 867791"/>
              <a:gd name="connsiteY4" fmla="*/ 22274 h 1318779"/>
              <a:gd name="connsiteX5" fmla="*/ 717366 w 867791"/>
              <a:gd name="connsiteY5" fmla="*/ 177965 h 1318779"/>
              <a:gd name="connsiteX6" fmla="*/ 860184 w 867791"/>
              <a:gd name="connsiteY6" fmla="*/ 970660 h 1318779"/>
              <a:gd name="connsiteX7" fmla="*/ 784134 w 867791"/>
              <a:gd name="connsiteY7" fmla="*/ 1254909 h 1318779"/>
              <a:gd name="connsiteX8" fmla="*/ 256000 w 867791"/>
              <a:gd name="connsiteY8" fmla="*/ 1310954 h 1318779"/>
              <a:gd name="connsiteX9" fmla="*/ 155507 w 867791"/>
              <a:gd name="connsiteY9" fmla="*/ 1132582 h 1318779"/>
              <a:gd name="connsiteX10" fmla="*/ 125663 w 867791"/>
              <a:gd name="connsiteY10" fmla="*/ 516492 h 1318779"/>
              <a:gd name="connsiteX11" fmla="*/ 6961 w 867791"/>
              <a:gd name="connsiteY11" fmla="*/ 550995 h 1318779"/>
              <a:gd name="connsiteX0" fmla="*/ 6961 w 867791"/>
              <a:gd name="connsiteY0" fmla="*/ 560584 h 1328368"/>
              <a:gd name="connsiteX1" fmla="*/ 96872 w 867791"/>
              <a:gd name="connsiteY1" fmla="*/ 392065 h 1328368"/>
              <a:gd name="connsiteX2" fmla="*/ 77366 w 867791"/>
              <a:gd name="connsiteY2" fmla="*/ 112864 h 1328368"/>
              <a:gd name="connsiteX3" fmla="*/ 229757 w 867791"/>
              <a:gd name="connsiteY3" fmla="*/ 19060 h 1328368"/>
              <a:gd name="connsiteX4" fmla="*/ 566246 w 867791"/>
              <a:gd name="connsiteY4" fmla="*/ 15575 h 1328368"/>
              <a:gd name="connsiteX5" fmla="*/ 717366 w 867791"/>
              <a:gd name="connsiteY5" fmla="*/ 187554 h 1328368"/>
              <a:gd name="connsiteX6" fmla="*/ 860184 w 867791"/>
              <a:gd name="connsiteY6" fmla="*/ 980249 h 1328368"/>
              <a:gd name="connsiteX7" fmla="*/ 784134 w 867791"/>
              <a:gd name="connsiteY7" fmla="*/ 1264498 h 1328368"/>
              <a:gd name="connsiteX8" fmla="*/ 256000 w 867791"/>
              <a:gd name="connsiteY8" fmla="*/ 1320543 h 1328368"/>
              <a:gd name="connsiteX9" fmla="*/ 155507 w 867791"/>
              <a:gd name="connsiteY9" fmla="*/ 1142171 h 1328368"/>
              <a:gd name="connsiteX10" fmla="*/ 125663 w 867791"/>
              <a:gd name="connsiteY10" fmla="*/ 526081 h 1328368"/>
              <a:gd name="connsiteX11" fmla="*/ 6961 w 867791"/>
              <a:gd name="connsiteY11" fmla="*/ 560584 h 1328368"/>
              <a:gd name="connsiteX0" fmla="*/ 6961 w 865870"/>
              <a:gd name="connsiteY0" fmla="*/ 560584 h 1328871"/>
              <a:gd name="connsiteX1" fmla="*/ 96872 w 865870"/>
              <a:gd name="connsiteY1" fmla="*/ 392065 h 1328871"/>
              <a:gd name="connsiteX2" fmla="*/ 77366 w 865870"/>
              <a:gd name="connsiteY2" fmla="*/ 112864 h 1328871"/>
              <a:gd name="connsiteX3" fmla="*/ 229757 w 865870"/>
              <a:gd name="connsiteY3" fmla="*/ 19060 h 1328871"/>
              <a:gd name="connsiteX4" fmla="*/ 566246 w 865870"/>
              <a:gd name="connsiteY4" fmla="*/ 15575 h 1328871"/>
              <a:gd name="connsiteX5" fmla="*/ 717366 w 865870"/>
              <a:gd name="connsiteY5" fmla="*/ 187554 h 1328871"/>
              <a:gd name="connsiteX6" fmla="*/ 860184 w 865870"/>
              <a:gd name="connsiteY6" fmla="*/ 980249 h 1328871"/>
              <a:gd name="connsiteX7" fmla="*/ 784134 w 865870"/>
              <a:gd name="connsiteY7" fmla="*/ 1264498 h 1328871"/>
              <a:gd name="connsiteX8" fmla="*/ 314963 w 865870"/>
              <a:gd name="connsiteY8" fmla="*/ 1321127 h 1328871"/>
              <a:gd name="connsiteX9" fmla="*/ 155507 w 865870"/>
              <a:gd name="connsiteY9" fmla="*/ 1142171 h 1328871"/>
              <a:gd name="connsiteX10" fmla="*/ 125663 w 865870"/>
              <a:gd name="connsiteY10" fmla="*/ 526081 h 1328871"/>
              <a:gd name="connsiteX11" fmla="*/ 6961 w 865870"/>
              <a:gd name="connsiteY11" fmla="*/ 560584 h 1328871"/>
              <a:gd name="connsiteX0" fmla="*/ 6961 w 865870"/>
              <a:gd name="connsiteY0" fmla="*/ 560584 h 1328712"/>
              <a:gd name="connsiteX1" fmla="*/ 96872 w 865870"/>
              <a:gd name="connsiteY1" fmla="*/ 392065 h 1328712"/>
              <a:gd name="connsiteX2" fmla="*/ 77366 w 865870"/>
              <a:gd name="connsiteY2" fmla="*/ 112864 h 1328712"/>
              <a:gd name="connsiteX3" fmla="*/ 229757 w 865870"/>
              <a:gd name="connsiteY3" fmla="*/ 19060 h 1328712"/>
              <a:gd name="connsiteX4" fmla="*/ 566246 w 865870"/>
              <a:gd name="connsiteY4" fmla="*/ 15575 h 1328712"/>
              <a:gd name="connsiteX5" fmla="*/ 717366 w 865870"/>
              <a:gd name="connsiteY5" fmla="*/ 187554 h 1328712"/>
              <a:gd name="connsiteX6" fmla="*/ 860184 w 865870"/>
              <a:gd name="connsiteY6" fmla="*/ 980249 h 1328712"/>
              <a:gd name="connsiteX7" fmla="*/ 784134 w 865870"/>
              <a:gd name="connsiteY7" fmla="*/ 1264498 h 1328712"/>
              <a:gd name="connsiteX8" fmla="*/ 314963 w 865870"/>
              <a:gd name="connsiteY8" fmla="*/ 1321127 h 1328712"/>
              <a:gd name="connsiteX9" fmla="*/ 177736 w 865870"/>
              <a:gd name="connsiteY9" fmla="*/ 1144426 h 1328712"/>
              <a:gd name="connsiteX10" fmla="*/ 125663 w 865870"/>
              <a:gd name="connsiteY10" fmla="*/ 526081 h 1328712"/>
              <a:gd name="connsiteX11" fmla="*/ 6961 w 865870"/>
              <a:gd name="connsiteY11" fmla="*/ 560584 h 1328712"/>
              <a:gd name="connsiteX0" fmla="*/ 6961 w 864913"/>
              <a:gd name="connsiteY0" fmla="*/ 560584 h 1327274"/>
              <a:gd name="connsiteX1" fmla="*/ 96872 w 864913"/>
              <a:gd name="connsiteY1" fmla="*/ 392065 h 1327274"/>
              <a:gd name="connsiteX2" fmla="*/ 77366 w 864913"/>
              <a:gd name="connsiteY2" fmla="*/ 112864 h 1327274"/>
              <a:gd name="connsiteX3" fmla="*/ 229757 w 864913"/>
              <a:gd name="connsiteY3" fmla="*/ 19060 h 1327274"/>
              <a:gd name="connsiteX4" fmla="*/ 566246 w 864913"/>
              <a:gd name="connsiteY4" fmla="*/ 15575 h 1327274"/>
              <a:gd name="connsiteX5" fmla="*/ 717366 w 864913"/>
              <a:gd name="connsiteY5" fmla="*/ 187554 h 1327274"/>
              <a:gd name="connsiteX6" fmla="*/ 860184 w 864913"/>
              <a:gd name="connsiteY6" fmla="*/ 980249 h 1327274"/>
              <a:gd name="connsiteX7" fmla="*/ 784134 w 864913"/>
              <a:gd name="connsiteY7" fmla="*/ 1264498 h 1327274"/>
              <a:gd name="connsiteX8" fmla="*/ 351698 w 864913"/>
              <a:gd name="connsiteY8" fmla="*/ 1319456 h 1327274"/>
              <a:gd name="connsiteX9" fmla="*/ 177736 w 864913"/>
              <a:gd name="connsiteY9" fmla="*/ 1144426 h 1327274"/>
              <a:gd name="connsiteX10" fmla="*/ 125663 w 864913"/>
              <a:gd name="connsiteY10" fmla="*/ 526081 h 1327274"/>
              <a:gd name="connsiteX11" fmla="*/ 6961 w 864913"/>
              <a:gd name="connsiteY11" fmla="*/ 560584 h 1327274"/>
              <a:gd name="connsiteX0" fmla="*/ 6961 w 878410"/>
              <a:gd name="connsiteY0" fmla="*/ 560584 h 1325203"/>
              <a:gd name="connsiteX1" fmla="*/ 96872 w 878410"/>
              <a:gd name="connsiteY1" fmla="*/ 392065 h 1325203"/>
              <a:gd name="connsiteX2" fmla="*/ 77366 w 878410"/>
              <a:gd name="connsiteY2" fmla="*/ 112864 h 1325203"/>
              <a:gd name="connsiteX3" fmla="*/ 229757 w 878410"/>
              <a:gd name="connsiteY3" fmla="*/ 19060 h 1325203"/>
              <a:gd name="connsiteX4" fmla="*/ 566246 w 878410"/>
              <a:gd name="connsiteY4" fmla="*/ 15575 h 1325203"/>
              <a:gd name="connsiteX5" fmla="*/ 717366 w 878410"/>
              <a:gd name="connsiteY5" fmla="*/ 187554 h 1325203"/>
              <a:gd name="connsiteX6" fmla="*/ 860184 w 878410"/>
              <a:gd name="connsiteY6" fmla="*/ 980249 h 1325203"/>
              <a:gd name="connsiteX7" fmla="*/ 819942 w 878410"/>
              <a:gd name="connsiteY7" fmla="*/ 1254587 h 1325203"/>
              <a:gd name="connsiteX8" fmla="*/ 351698 w 878410"/>
              <a:gd name="connsiteY8" fmla="*/ 1319456 h 1325203"/>
              <a:gd name="connsiteX9" fmla="*/ 177736 w 878410"/>
              <a:gd name="connsiteY9" fmla="*/ 1144426 h 1325203"/>
              <a:gd name="connsiteX10" fmla="*/ 125663 w 878410"/>
              <a:gd name="connsiteY10" fmla="*/ 526081 h 1325203"/>
              <a:gd name="connsiteX11" fmla="*/ 6961 w 878410"/>
              <a:gd name="connsiteY11" fmla="*/ 560584 h 1325203"/>
              <a:gd name="connsiteX0" fmla="*/ 6961 w 879480"/>
              <a:gd name="connsiteY0" fmla="*/ 560584 h 1324478"/>
              <a:gd name="connsiteX1" fmla="*/ 96872 w 879480"/>
              <a:gd name="connsiteY1" fmla="*/ 392065 h 1324478"/>
              <a:gd name="connsiteX2" fmla="*/ 77366 w 879480"/>
              <a:gd name="connsiteY2" fmla="*/ 112864 h 1324478"/>
              <a:gd name="connsiteX3" fmla="*/ 229757 w 879480"/>
              <a:gd name="connsiteY3" fmla="*/ 19060 h 1324478"/>
              <a:gd name="connsiteX4" fmla="*/ 566246 w 879480"/>
              <a:gd name="connsiteY4" fmla="*/ 15575 h 1324478"/>
              <a:gd name="connsiteX5" fmla="*/ 717366 w 879480"/>
              <a:gd name="connsiteY5" fmla="*/ 187554 h 1324478"/>
              <a:gd name="connsiteX6" fmla="*/ 861931 w 879480"/>
              <a:gd name="connsiteY6" fmla="*/ 1026005 h 1324478"/>
              <a:gd name="connsiteX7" fmla="*/ 819942 w 879480"/>
              <a:gd name="connsiteY7" fmla="*/ 1254587 h 1324478"/>
              <a:gd name="connsiteX8" fmla="*/ 351698 w 879480"/>
              <a:gd name="connsiteY8" fmla="*/ 1319456 h 1324478"/>
              <a:gd name="connsiteX9" fmla="*/ 177736 w 879480"/>
              <a:gd name="connsiteY9" fmla="*/ 1144426 h 1324478"/>
              <a:gd name="connsiteX10" fmla="*/ 125663 w 879480"/>
              <a:gd name="connsiteY10" fmla="*/ 526081 h 1324478"/>
              <a:gd name="connsiteX11" fmla="*/ 6961 w 879480"/>
              <a:gd name="connsiteY11" fmla="*/ 560584 h 1324478"/>
              <a:gd name="connsiteX0" fmla="*/ 6961 w 864502"/>
              <a:gd name="connsiteY0" fmla="*/ 560584 h 1326578"/>
              <a:gd name="connsiteX1" fmla="*/ 96872 w 864502"/>
              <a:gd name="connsiteY1" fmla="*/ 392065 h 1326578"/>
              <a:gd name="connsiteX2" fmla="*/ 77366 w 864502"/>
              <a:gd name="connsiteY2" fmla="*/ 112864 h 1326578"/>
              <a:gd name="connsiteX3" fmla="*/ 229757 w 864502"/>
              <a:gd name="connsiteY3" fmla="*/ 19060 h 1326578"/>
              <a:gd name="connsiteX4" fmla="*/ 566246 w 864502"/>
              <a:gd name="connsiteY4" fmla="*/ 15575 h 1326578"/>
              <a:gd name="connsiteX5" fmla="*/ 717366 w 864502"/>
              <a:gd name="connsiteY5" fmla="*/ 187554 h 1326578"/>
              <a:gd name="connsiteX6" fmla="*/ 861931 w 864502"/>
              <a:gd name="connsiteY6" fmla="*/ 1026005 h 1326578"/>
              <a:gd name="connsiteX7" fmla="*/ 773212 w 864502"/>
              <a:gd name="connsiteY7" fmla="*/ 1266151 h 1326578"/>
              <a:gd name="connsiteX8" fmla="*/ 351698 w 864502"/>
              <a:gd name="connsiteY8" fmla="*/ 1319456 h 1326578"/>
              <a:gd name="connsiteX9" fmla="*/ 177736 w 864502"/>
              <a:gd name="connsiteY9" fmla="*/ 1144426 h 1326578"/>
              <a:gd name="connsiteX10" fmla="*/ 125663 w 864502"/>
              <a:gd name="connsiteY10" fmla="*/ 526081 h 1326578"/>
              <a:gd name="connsiteX11" fmla="*/ 6961 w 864502"/>
              <a:gd name="connsiteY11" fmla="*/ 560584 h 1326578"/>
              <a:gd name="connsiteX0" fmla="*/ 6961 w 864110"/>
              <a:gd name="connsiteY0" fmla="*/ 560584 h 1331877"/>
              <a:gd name="connsiteX1" fmla="*/ 96872 w 864110"/>
              <a:gd name="connsiteY1" fmla="*/ 392065 h 1331877"/>
              <a:gd name="connsiteX2" fmla="*/ 77366 w 864110"/>
              <a:gd name="connsiteY2" fmla="*/ 112864 h 1331877"/>
              <a:gd name="connsiteX3" fmla="*/ 229757 w 864110"/>
              <a:gd name="connsiteY3" fmla="*/ 19060 h 1331877"/>
              <a:gd name="connsiteX4" fmla="*/ 566246 w 864110"/>
              <a:gd name="connsiteY4" fmla="*/ 15575 h 1331877"/>
              <a:gd name="connsiteX5" fmla="*/ 717366 w 864110"/>
              <a:gd name="connsiteY5" fmla="*/ 187554 h 1331877"/>
              <a:gd name="connsiteX6" fmla="*/ 861931 w 864110"/>
              <a:gd name="connsiteY6" fmla="*/ 1026005 h 1331877"/>
              <a:gd name="connsiteX7" fmla="*/ 773212 w 864110"/>
              <a:gd name="connsiteY7" fmla="*/ 1266151 h 1331877"/>
              <a:gd name="connsiteX8" fmla="*/ 386884 w 864110"/>
              <a:gd name="connsiteY8" fmla="*/ 1325422 h 1331877"/>
              <a:gd name="connsiteX9" fmla="*/ 177736 w 864110"/>
              <a:gd name="connsiteY9" fmla="*/ 1144426 h 1331877"/>
              <a:gd name="connsiteX10" fmla="*/ 125663 w 864110"/>
              <a:gd name="connsiteY10" fmla="*/ 526081 h 1331877"/>
              <a:gd name="connsiteX11" fmla="*/ 6961 w 864110"/>
              <a:gd name="connsiteY11" fmla="*/ 560584 h 1331877"/>
              <a:gd name="connsiteX0" fmla="*/ 6961 w 864110"/>
              <a:gd name="connsiteY0" fmla="*/ 560584 h 1332354"/>
              <a:gd name="connsiteX1" fmla="*/ 96872 w 864110"/>
              <a:gd name="connsiteY1" fmla="*/ 392065 h 1332354"/>
              <a:gd name="connsiteX2" fmla="*/ 77366 w 864110"/>
              <a:gd name="connsiteY2" fmla="*/ 112864 h 1332354"/>
              <a:gd name="connsiteX3" fmla="*/ 229757 w 864110"/>
              <a:gd name="connsiteY3" fmla="*/ 19060 h 1332354"/>
              <a:gd name="connsiteX4" fmla="*/ 566246 w 864110"/>
              <a:gd name="connsiteY4" fmla="*/ 15575 h 1332354"/>
              <a:gd name="connsiteX5" fmla="*/ 717366 w 864110"/>
              <a:gd name="connsiteY5" fmla="*/ 187554 h 1332354"/>
              <a:gd name="connsiteX6" fmla="*/ 861931 w 864110"/>
              <a:gd name="connsiteY6" fmla="*/ 1026005 h 1332354"/>
              <a:gd name="connsiteX7" fmla="*/ 773212 w 864110"/>
              <a:gd name="connsiteY7" fmla="*/ 1266151 h 1332354"/>
              <a:gd name="connsiteX8" fmla="*/ 386884 w 864110"/>
              <a:gd name="connsiteY8" fmla="*/ 1325422 h 1332354"/>
              <a:gd name="connsiteX9" fmla="*/ 197485 w 864110"/>
              <a:gd name="connsiteY9" fmla="*/ 1137282 h 1332354"/>
              <a:gd name="connsiteX10" fmla="*/ 125663 w 864110"/>
              <a:gd name="connsiteY10" fmla="*/ 526081 h 1332354"/>
              <a:gd name="connsiteX11" fmla="*/ 6961 w 864110"/>
              <a:gd name="connsiteY11" fmla="*/ 560584 h 1332354"/>
              <a:gd name="connsiteX0" fmla="*/ 6961 w 864110"/>
              <a:gd name="connsiteY0" fmla="*/ 560674 h 1332444"/>
              <a:gd name="connsiteX1" fmla="*/ 96872 w 864110"/>
              <a:gd name="connsiteY1" fmla="*/ 392155 h 1332444"/>
              <a:gd name="connsiteX2" fmla="*/ 79552 w 864110"/>
              <a:gd name="connsiteY2" fmla="*/ 114810 h 1332444"/>
              <a:gd name="connsiteX3" fmla="*/ 229757 w 864110"/>
              <a:gd name="connsiteY3" fmla="*/ 19150 h 1332444"/>
              <a:gd name="connsiteX4" fmla="*/ 566246 w 864110"/>
              <a:gd name="connsiteY4" fmla="*/ 15665 h 1332444"/>
              <a:gd name="connsiteX5" fmla="*/ 717366 w 864110"/>
              <a:gd name="connsiteY5" fmla="*/ 187644 h 1332444"/>
              <a:gd name="connsiteX6" fmla="*/ 861931 w 864110"/>
              <a:gd name="connsiteY6" fmla="*/ 1026095 h 1332444"/>
              <a:gd name="connsiteX7" fmla="*/ 773212 w 864110"/>
              <a:gd name="connsiteY7" fmla="*/ 1266241 h 1332444"/>
              <a:gd name="connsiteX8" fmla="*/ 386884 w 864110"/>
              <a:gd name="connsiteY8" fmla="*/ 1325512 h 1332444"/>
              <a:gd name="connsiteX9" fmla="*/ 197485 w 864110"/>
              <a:gd name="connsiteY9" fmla="*/ 1137372 h 1332444"/>
              <a:gd name="connsiteX10" fmla="*/ 125663 w 864110"/>
              <a:gd name="connsiteY10" fmla="*/ 526171 h 1332444"/>
              <a:gd name="connsiteX11" fmla="*/ 6961 w 864110"/>
              <a:gd name="connsiteY11" fmla="*/ 560674 h 1332444"/>
              <a:gd name="connsiteX0" fmla="*/ 8576 w 843625"/>
              <a:gd name="connsiteY0" fmla="*/ 550409 h 1332444"/>
              <a:gd name="connsiteX1" fmla="*/ 76387 w 843625"/>
              <a:gd name="connsiteY1" fmla="*/ 392155 h 1332444"/>
              <a:gd name="connsiteX2" fmla="*/ 59067 w 843625"/>
              <a:gd name="connsiteY2" fmla="*/ 114810 h 1332444"/>
              <a:gd name="connsiteX3" fmla="*/ 209272 w 843625"/>
              <a:gd name="connsiteY3" fmla="*/ 19150 h 1332444"/>
              <a:gd name="connsiteX4" fmla="*/ 545761 w 843625"/>
              <a:gd name="connsiteY4" fmla="*/ 15665 h 1332444"/>
              <a:gd name="connsiteX5" fmla="*/ 696881 w 843625"/>
              <a:gd name="connsiteY5" fmla="*/ 187644 h 1332444"/>
              <a:gd name="connsiteX6" fmla="*/ 841446 w 843625"/>
              <a:gd name="connsiteY6" fmla="*/ 1026095 h 1332444"/>
              <a:gd name="connsiteX7" fmla="*/ 752727 w 843625"/>
              <a:gd name="connsiteY7" fmla="*/ 1266241 h 1332444"/>
              <a:gd name="connsiteX8" fmla="*/ 366399 w 843625"/>
              <a:gd name="connsiteY8" fmla="*/ 1325512 h 1332444"/>
              <a:gd name="connsiteX9" fmla="*/ 177000 w 843625"/>
              <a:gd name="connsiteY9" fmla="*/ 1137372 h 1332444"/>
              <a:gd name="connsiteX10" fmla="*/ 105178 w 843625"/>
              <a:gd name="connsiteY10" fmla="*/ 526171 h 1332444"/>
              <a:gd name="connsiteX11" fmla="*/ 8576 w 843625"/>
              <a:gd name="connsiteY11" fmla="*/ 550409 h 1332444"/>
              <a:gd name="connsiteX0" fmla="*/ 8576 w 843625"/>
              <a:gd name="connsiteY0" fmla="*/ 550409 h 1332444"/>
              <a:gd name="connsiteX1" fmla="*/ 76387 w 843625"/>
              <a:gd name="connsiteY1" fmla="*/ 392155 h 1332444"/>
              <a:gd name="connsiteX2" fmla="*/ 59067 w 843625"/>
              <a:gd name="connsiteY2" fmla="*/ 114810 h 1332444"/>
              <a:gd name="connsiteX3" fmla="*/ 209272 w 843625"/>
              <a:gd name="connsiteY3" fmla="*/ 19150 h 1332444"/>
              <a:gd name="connsiteX4" fmla="*/ 545761 w 843625"/>
              <a:gd name="connsiteY4" fmla="*/ 15665 h 1332444"/>
              <a:gd name="connsiteX5" fmla="*/ 696881 w 843625"/>
              <a:gd name="connsiteY5" fmla="*/ 187644 h 1332444"/>
              <a:gd name="connsiteX6" fmla="*/ 841446 w 843625"/>
              <a:gd name="connsiteY6" fmla="*/ 1026095 h 1332444"/>
              <a:gd name="connsiteX7" fmla="*/ 752727 w 843625"/>
              <a:gd name="connsiteY7" fmla="*/ 1266241 h 1332444"/>
              <a:gd name="connsiteX8" fmla="*/ 366399 w 843625"/>
              <a:gd name="connsiteY8" fmla="*/ 1325512 h 1332444"/>
              <a:gd name="connsiteX9" fmla="*/ 177000 w 843625"/>
              <a:gd name="connsiteY9" fmla="*/ 1137372 h 1332444"/>
              <a:gd name="connsiteX10" fmla="*/ 105178 w 843625"/>
              <a:gd name="connsiteY10" fmla="*/ 526171 h 1332444"/>
              <a:gd name="connsiteX11" fmla="*/ 8576 w 843625"/>
              <a:gd name="connsiteY11" fmla="*/ 550409 h 1332444"/>
              <a:gd name="connsiteX0" fmla="*/ 8576 w 843625"/>
              <a:gd name="connsiteY0" fmla="*/ 550409 h 1332528"/>
              <a:gd name="connsiteX1" fmla="*/ 76387 w 843625"/>
              <a:gd name="connsiteY1" fmla="*/ 392155 h 1332528"/>
              <a:gd name="connsiteX2" fmla="*/ 59067 w 843625"/>
              <a:gd name="connsiteY2" fmla="*/ 114810 h 1332528"/>
              <a:gd name="connsiteX3" fmla="*/ 209272 w 843625"/>
              <a:gd name="connsiteY3" fmla="*/ 19150 h 1332528"/>
              <a:gd name="connsiteX4" fmla="*/ 545761 w 843625"/>
              <a:gd name="connsiteY4" fmla="*/ 15665 h 1332528"/>
              <a:gd name="connsiteX5" fmla="*/ 696881 w 843625"/>
              <a:gd name="connsiteY5" fmla="*/ 187644 h 1332528"/>
              <a:gd name="connsiteX6" fmla="*/ 841446 w 843625"/>
              <a:gd name="connsiteY6" fmla="*/ 1026095 h 1332528"/>
              <a:gd name="connsiteX7" fmla="*/ 752727 w 843625"/>
              <a:gd name="connsiteY7" fmla="*/ 1266241 h 1332528"/>
              <a:gd name="connsiteX8" fmla="*/ 366399 w 843625"/>
              <a:gd name="connsiteY8" fmla="*/ 1325512 h 1332528"/>
              <a:gd name="connsiteX9" fmla="*/ 184643 w 843625"/>
              <a:gd name="connsiteY9" fmla="*/ 1136120 h 1332528"/>
              <a:gd name="connsiteX10" fmla="*/ 105178 w 843625"/>
              <a:gd name="connsiteY10" fmla="*/ 526171 h 1332528"/>
              <a:gd name="connsiteX11" fmla="*/ 8576 w 843625"/>
              <a:gd name="connsiteY11" fmla="*/ 550409 h 1332528"/>
              <a:gd name="connsiteX0" fmla="*/ 8576 w 843404"/>
              <a:gd name="connsiteY0" fmla="*/ 550409 h 1327013"/>
              <a:gd name="connsiteX1" fmla="*/ 76387 w 843404"/>
              <a:gd name="connsiteY1" fmla="*/ 392155 h 1327013"/>
              <a:gd name="connsiteX2" fmla="*/ 59067 w 843404"/>
              <a:gd name="connsiteY2" fmla="*/ 114810 h 1327013"/>
              <a:gd name="connsiteX3" fmla="*/ 209272 w 843404"/>
              <a:gd name="connsiteY3" fmla="*/ 19150 h 1327013"/>
              <a:gd name="connsiteX4" fmla="*/ 545761 w 843404"/>
              <a:gd name="connsiteY4" fmla="*/ 15665 h 1327013"/>
              <a:gd name="connsiteX5" fmla="*/ 696881 w 843404"/>
              <a:gd name="connsiteY5" fmla="*/ 187644 h 1327013"/>
              <a:gd name="connsiteX6" fmla="*/ 841446 w 843404"/>
              <a:gd name="connsiteY6" fmla="*/ 1026095 h 1327013"/>
              <a:gd name="connsiteX7" fmla="*/ 752727 w 843404"/>
              <a:gd name="connsiteY7" fmla="*/ 1266241 h 1327013"/>
              <a:gd name="connsiteX8" fmla="*/ 390961 w 843404"/>
              <a:gd name="connsiteY8" fmla="*/ 1319274 h 1327013"/>
              <a:gd name="connsiteX9" fmla="*/ 184643 w 843404"/>
              <a:gd name="connsiteY9" fmla="*/ 1136120 h 1327013"/>
              <a:gd name="connsiteX10" fmla="*/ 105178 w 843404"/>
              <a:gd name="connsiteY10" fmla="*/ 526171 h 1327013"/>
              <a:gd name="connsiteX11" fmla="*/ 8576 w 843404"/>
              <a:gd name="connsiteY11" fmla="*/ 550409 h 1327013"/>
              <a:gd name="connsiteX0" fmla="*/ 8576 w 843404"/>
              <a:gd name="connsiteY0" fmla="*/ 567995 h 1344599"/>
              <a:gd name="connsiteX1" fmla="*/ 76387 w 843404"/>
              <a:gd name="connsiteY1" fmla="*/ 409741 h 1344599"/>
              <a:gd name="connsiteX2" fmla="*/ 59067 w 843404"/>
              <a:gd name="connsiteY2" fmla="*/ 132396 h 1344599"/>
              <a:gd name="connsiteX3" fmla="*/ 262200 w 843404"/>
              <a:gd name="connsiteY3" fmla="*/ 8133 h 1344599"/>
              <a:gd name="connsiteX4" fmla="*/ 545761 w 843404"/>
              <a:gd name="connsiteY4" fmla="*/ 33251 h 1344599"/>
              <a:gd name="connsiteX5" fmla="*/ 696881 w 843404"/>
              <a:gd name="connsiteY5" fmla="*/ 205230 h 1344599"/>
              <a:gd name="connsiteX6" fmla="*/ 841446 w 843404"/>
              <a:gd name="connsiteY6" fmla="*/ 1043681 h 1344599"/>
              <a:gd name="connsiteX7" fmla="*/ 752727 w 843404"/>
              <a:gd name="connsiteY7" fmla="*/ 1283827 h 1344599"/>
              <a:gd name="connsiteX8" fmla="*/ 390961 w 843404"/>
              <a:gd name="connsiteY8" fmla="*/ 1336860 h 1344599"/>
              <a:gd name="connsiteX9" fmla="*/ 184643 w 843404"/>
              <a:gd name="connsiteY9" fmla="*/ 1153706 h 1344599"/>
              <a:gd name="connsiteX10" fmla="*/ 105178 w 843404"/>
              <a:gd name="connsiteY10" fmla="*/ 543757 h 1344599"/>
              <a:gd name="connsiteX11" fmla="*/ 8576 w 843404"/>
              <a:gd name="connsiteY11" fmla="*/ 567995 h 1344599"/>
              <a:gd name="connsiteX0" fmla="*/ 8576 w 843404"/>
              <a:gd name="connsiteY0" fmla="*/ 567509 h 1344113"/>
              <a:gd name="connsiteX1" fmla="*/ 76387 w 843404"/>
              <a:gd name="connsiteY1" fmla="*/ 409255 h 1344113"/>
              <a:gd name="connsiteX2" fmla="*/ 99190 w 843404"/>
              <a:gd name="connsiteY2" fmla="*/ 125338 h 1344113"/>
              <a:gd name="connsiteX3" fmla="*/ 262200 w 843404"/>
              <a:gd name="connsiteY3" fmla="*/ 7647 h 1344113"/>
              <a:gd name="connsiteX4" fmla="*/ 545761 w 843404"/>
              <a:gd name="connsiteY4" fmla="*/ 32765 h 1344113"/>
              <a:gd name="connsiteX5" fmla="*/ 696881 w 843404"/>
              <a:gd name="connsiteY5" fmla="*/ 204744 h 1344113"/>
              <a:gd name="connsiteX6" fmla="*/ 841446 w 843404"/>
              <a:gd name="connsiteY6" fmla="*/ 1043195 h 1344113"/>
              <a:gd name="connsiteX7" fmla="*/ 752727 w 843404"/>
              <a:gd name="connsiteY7" fmla="*/ 1283341 h 1344113"/>
              <a:gd name="connsiteX8" fmla="*/ 390961 w 843404"/>
              <a:gd name="connsiteY8" fmla="*/ 1336374 h 1344113"/>
              <a:gd name="connsiteX9" fmla="*/ 184643 w 843404"/>
              <a:gd name="connsiteY9" fmla="*/ 1153220 h 1344113"/>
              <a:gd name="connsiteX10" fmla="*/ 105178 w 843404"/>
              <a:gd name="connsiteY10" fmla="*/ 543271 h 1344113"/>
              <a:gd name="connsiteX11" fmla="*/ 8576 w 843404"/>
              <a:gd name="connsiteY11" fmla="*/ 567509 h 1344113"/>
              <a:gd name="connsiteX0" fmla="*/ 8576 w 843404"/>
              <a:gd name="connsiteY0" fmla="*/ 566478 h 1343082"/>
              <a:gd name="connsiteX1" fmla="*/ 76387 w 843404"/>
              <a:gd name="connsiteY1" fmla="*/ 408224 h 1343082"/>
              <a:gd name="connsiteX2" fmla="*/ 99190 w 843404"/>
              <a:gd name="connsiteY2" fmla="*/ 124307 h 1343082"/>
              <a:gd name="connsiteX3" fmla="*/ 262200 w 843404"/>
              <a:gd name="connsiteY3" fmla="*/ 6616 h 1343082"/>
              <a:gd name="connsiteX4" fmla="*/ 579343 w 843404"/>
              <a:gd name="connsiteY4" fmla="*/ 35092 h 1343082"/>
              <a:gd name="connsiteX5" fmla="*/ 696881 w 843404"/>
              <a:gd name="connsiteY5" fmla="*/ 203713 h 1343082"/>
              <a:gd name="connsiteX6" fmla="*/ 841446 w 843404"/>
              <a:gd name="connsiteY6" fmla="*/ 1042164 h 1343082"/>
              <a:gd name="connsiteX7" fmla="*/ 752727 w 843404"/>
              <a:gd name="connsiteY7" fmla="*/ 1282310 h 1343082"/>
              <a:gd name="connsiteX8" fmla="*/ 390961 w 843404"/>
              <a:gd name="connsiteY8" fmla="*/ 1335343 h 1343082"/>
              <a:gd name="connsiteX9" fmla="*/ 184643 w 843404"/>
              <a:gd name="connsiteY9" fmla="*/ 1152189 h 1343082"/>
              <a:gd name="connsiteX10" fmla="*/ 105178 w 843404"/>
              <a:gd name="connsiteY10" fmla="*/ 542240 h 1343082"/>
              <a:gd name="connsiteX11" fmla="*/ 8576 w 843404"/>
              <a:gd name="connsiteY11" fmla="*/ 566478 h 1343082"/>
              <a:gd name="connsiteX0" fmla="*/ 8576 w 843404"/>
              <a:gd name="connsiteY0" fmla="*/ 580816 h 1357420"/>
              <a:gd name="connsiteX1" fmla="*/ 76387 w 843404"/>
              <a:gd name="connsiteY1" fmla="*/ 422562 h 1357420"/>
              <a:gd name="connsiteX2" fmla="*/ 99190 w 843404"/>
              <a:gd name="connsiteY2" fmla="*/ 138645 h 1357420"/>
              <a:gd name="connsiteX3" fmla="*/ 308863 w 843404"/>
              <a:gd name="connsiteY3" fmla="*/ 4451 h 1357420"/>
              <a:gd name="connsiteX4" fmla="*/ 579343 w 843404"/>
              <a:gd name="connsiteY4" fmla="*/ 49430 h 1357420"/>
              <a:gd name="connsiteX5" fmla="*/ 696881 w 843404"/>
              <a:gd name="connsiteY5" fmla="*/ 218051 h 1357420"/>
              <a:gd name="connsiteX6" fmla="*/ 841446 w 843404"/>
              <a:gd name="connsiteY6" fmla="*/ 1056502 h 1357420"/>
              <a:gd name="connsiteX7" fmla="*/ 752727 w 843404"/>
              <a:gd name="connsiteY7" fmla="*/ 1296648 h 1357420"/>
              <a:gd name="connsiteX8" fmla="*/ 390961 w 843404"/>
              <a:gd name="connsiteY8" fmla="*/ 1349681 h 1357420"/>
              <a:gd name="connsiteX9" fmla="*/ 184643 w 843404"/>
              <a:gd name="connsiteY9" fmla="*/ 1166527 h 1357420"/>
              <a:gd name="connsiteX10" fmla="*/ 105178 w 843404"/>
              <a:gd name="connsiteY10" fmla="*/ 556578 h 1357420"/>
              <a:gd name="connsiteX11" fmla="*/ 8576 w 843404"/>
              <a:gd name="connsiteY11" fmla="*/ 580816 h 1357420"/>
              <a:gd name="connsiteX0" fmla="*/ 8576 w 842535"/>
              <a:gd name="connsiteY0" fmla="*/ 580879 h 1357483"/>
              <a:gd name="connsiteX1" fmla="*/ 76387 w 842535"/>
              <a:gd name="connsiteY1" fmla="*/ 422625 h 1357483"/>
              <a:gd name="connsiteX2" fmla="*/ 99190 w 842535"/>
              <a:gd name="connsiteY2" fmla="*/ 138708 h 1357483"/>
              <a:gd name="connsiteX3" fmla="*/ 308863 w 842535"/>
              <a:gd name="connsiteY3" fmla="*/ 4514 h 1357483"/>
              <a:gd name="connsiteX4" fmla="*/ 579343 w 842535"/>
              <a:gd name="connsiteY4" fmla="*/ 49493 h 1357483"/>
              <a:gd name="connsiteX5" fmla="*/ 714903 w 842535"/>
              <a:gd name="connsiteY5" fmla="*/ 221806 h 1357483"/>
              <a:gd name="connsiteX6" fmla="*/ 841446 w 842535"/>
              <a:gd name="connsiteY6" fmla="*/ 1056565 h 1357483"/>
              <a:gd name="connsiteX7" fmla="*/ 752727 w 842535"/>
              <a:gd name="connsiteY7" fmla="*/ 1296711 h 1357483"/>
              <a:gd name="connsiteX8" fmla="*/ 390961 w 842535"/>
              <a:gd name="connsiteY8" fmla="*/ 1349744 h 1357483"/>
              <a:gd name="connsiteX9" fmla="*/ 184643 w 842535"/>
              <a:gd name="connsiteY9" fmla="*/ 1166590 h 1357483"/>
              <a:gd name="connsiteX10" fmla="*/ 105178 w 842535"/>
              <a:gd name="connsiteY10" fmla="*/ 556641 h 1357483"/>
              <a:gd name="connsiteX11" fmla="*/ 8576 w 842535"/>
              <a:gd name="connsiteY11" fmla="*/ 580879 h 1357483"/>
              <a:gd name="connsiteX0" fmla="*/ 8576 w 842535"/>
              <a:gd name="connsiteY0" fmla="*/ 577971 h 1354575"/>
              <a:gd name="connsiteX1" fmla="*/ 76387 w 842535"/>
              <a:gd name="connsiteY1" fmla="*/ 419717 h 1354575"/>
              <a:gd name="connsiteX2" fmla="*/ 99190 w 842535"/>
              <a:gd name="connsiteY2" fmla="*/ 135800 h 1354575"/>
              <a:gd name="connsiteX3" fmla="*/ 308863 w 842535"/>
              <a:gd name="connsiteY3" fmla="*/ 1606 h 1354575"/>
              <a:gd name="connsiteX4" fmla="*/ 714903 w 842535"/>
              <a:gd name="connsiteY4" fmla="*/ 218898 h 1354575"/>
              <a:gd name="connsiteX5" fmla="*/ 841446 w 842535"/>
              <a:gd name="connsiteY5" fmla="*/ 1053657 h 1354575"/>
              <a:gd name="connsiteX6" fmla="*/ 752727 w 842535"/>
              <a:gd name="connsiteY6" fmla="*/ 1293803 h 1354575"/>
              <a:gd name="connsiteX7" fmla="*/ 390961 w 842535"/>
              <a:gd name="connsiteY7" fmla="*/ 1346836 h 1354575"/>
              <a:gd name="connsiteX8" fmla="*/ 184643 w 842535"/>
              <a:gd name="connsiteY8" fmla="*/ 1163682 h 1354575"/>
              <a:gd name="connsiteX9" fmla="*/ 105178 w 842535"/>
              <a:gd name="connsiteY9" fmla="*/ 553733 h 1354575"/>
              <a:gd name="connsiteX10" fmla="*/ 8576 w 842535"/>
              <a:gd name="connsiteY10" fmla="*/ 577971 h 1354575"/>
              <a:gd name="connsiteX0" fmla="*/ 8576 w 841897"/>
              <a:gd name="connsiteY0" fmla="*/ 576547 h 1353151"/>
              <a:gd name="connsiteX1" fmla="*/ 76387 w 841897"/>
              <a:gd name="connsiteY1" fmla="*/ 418293 h 1353151"/>
              <a:gd name="connsiteX2" fmla="*/ 99190 w 841897"/>
              <a:gd name="connsiteY2" fmla="*/ 134376 h 1353151"/>
              <a:gd name="connsiteX3" fmla="*/ 308863 w 841897"/>
              <a:gd name="connsiteY3" fmla="*/ 182 h 1353151"/>
              <a:gd name="connsiteX4" fmla="*/ 730941 w 841897"/>
              <a:gd name="connsiteY4" fmla="*/ 159475 h 1353151"/>
              <a:gd name="connsiteX5" fmla="*/ 841446 w 841897"/>
              <a:gd name="connsiteY5" fmla="*/ 1052233 h 1353151"/>
              <a:gd name="connsiteX6" fmla="*/ 752727 w 841897"/>
              <a:gd name="connsiteY6" fmla="*/ 1292379 h 1353151"/>
              <a:gd name="connsiteX7" fmla="*/ 390961 w 841897"/>
              <a:gd name="connsiteY7" fmla="*/ 1345412 h 1353151"/>
              <a:gd name="connsiteX8" fmla="*/ 184643 w 841897"/>
              <a:gd name="connsiteY8" fmla="*/ 1162258 h 1353151"/>
              <a:gd name="connsiteX9" fmla="*/ 105178 w 841897"/>
              <a:gd name="connsiteY9" fmla="*/ 552309 h 1353151"/>
              <a:gd name="connsiteX10" fmla="*/ 8576 w 841897"/>
              <a:gd name="connsiteY10" fmla="*/ 576547 h 1353151"/>
              <a:gd name="connsiteX0" fmla="*/ 8576 w 852902"/>
              <a:gd name="connsiteY0" fmla="*/ 576547 h 1354413"/>
              <a:gd name="connsiteX1" fmla="*/ 76387 w 852902"/>
              <a:gd name="connsiteY1" fmla="*/ 418293 h 1354413"/>
              <a:gd name="connsiteX2" fmla="*/ 99190 w 852902"/>
              <a:gd name="connsiteY2" fmla="*/ 134376 h 1354413"/>
              <a:gd name="connsiteX3" fmla="*/ 308863 w 852902"/>
              <a:gd name="connsiteY3" fmla="*/ 182 h 1354413"/>
              <a:gd name="connsiteX4" fmla="*/ 730941 w 852902"/>
              <a:gd name="connsiteY4" fmla="*/ 159475 h 1354413"/>
              <a:gd name="connsiteX5" fmla="*/ 852579 w 852902"/>
              <a:gd name="connsiteY5" fmla="*/ 1001682 h 1354413"/>
              <a:gd name="connsiteX6" fmla="*/ 752727 w 852902"/>
              <a:gd name="connsiteY6" fmla="*/ 1292379 h 1354413"/>
              <a:gd name="connsiteX7" fmla="*/ 390961 w 852902"/>
              <a:gd name="connsiteY7" fmla="*/ 1345412 h 1354413"/>
              <a:gd name="connsiteX8" fmla="*/ 184643 w 852902"/>
              <a:gd name="connsiteY8" fmla="*/ 1162258 h 1354413"/>
              <a:gd name="connsiteX9" fmla="*/ 105178 w 852902"/>
              <a:gd name="connsiteY9" fmla="*/ 552309 h 1354413"/>
              <a:gd name="connsiteX10" fmla="*/ 8576 w 852902"/>
              <a:gd name="connsiteY10" fmla="*/ 576547 h 1354413"/>
              <a:gd name="connsiteX0" fmla="*/ 9753 w 842440"/>
              <a:gd name="connsiteY0" fmla="*/ 568913 h 1354413"/>
              <a:gd name="connsiteX1" fmla="*/ 65925 w 842440"/>
              <a:gd name="connsiteY1" fmla="*/ 418293 h 1354413"/>
              <a:gd name="connsiteX2" fmla="*/ 88728 w 842440"/>
              <a:gd name="connsiteY2" fmla="*/ 134376 h 1354413"/>
              <a:gd name="connsiteX3" fmla="*/ 298401 w 842440"/>
              <a:gd name="connsiteY3" fmla="*/ 182 h 1354413"/>
              <a:gd name="connsiteX4" fmla="*/ 720479 w 842440"/>
              <a:gd name="connsiteY4" fmla="*/ 159475 h 1354413"/>
              <a:gd name="connsiteX5" fmla="*/ 842117 w 842440"/>
              <a:gd name="connsiteY5" fmla="*/ 1001682 h 1354413"/>
              <a:gd name="connsiteX6" fmla="*/ 742265 w 842440"/>
              <a:gd name="connsiteY6" fmla="*/ 1292379 h 1354413"/>
              <a:gd name="connsiteX7" fmla="*/ 380499 w 842440"/>
              <a:gd name="connsiteY7" fmla="*/ 1345412 h 1354413"/>
              <a:gd name="connsiteX8" fmla="*/ 174181 w 842440"/>
              <a:gd name="connsiteY8" fmla="*/ 1162258 h 1354413"/>
              <a:gd name="connsiteX9" fmla="*/ 94716 w 842440"/>
              <a:gd name="connsiteY9" fmla="*/ 552309 h 1354413"/>
              <a:gd name="connsiteX10" fmla="*/ 9753 w 842440"/>
              <a:gd name="connsiteY10" fmla="*/ 568913 h 1354413"/>
              <a:gd name="connsiteX0" fmla="*/ 9475 w 842162"/>
              <a:gd name="connsiteY0" fmla="*/ 568921 h 1354421"/>
              <a:gd name="connsiteX1" fmla="*/ 68141 w 842162"/>
              <a:gd name="connsiteY1" fmla="*/ 437939 h 1354421"/>
              <a:gd name="connsiteX2" fmla="*/ 88450 w 842162"/>
              <a:gd name="connsiteY2" fmla="*/ 134384 h 1354421"/>
              <a:gd name="connsiteX3" fmla="*/ 298123 w 842162"/>
              <a:gd name="connsiteY3" fmla="*/ 190 h 1354421"/>
              <a:gd name="connsiteX4" fmla="*/ 720201 w 842162"/>
              <a:gd name="connsiteY4" fmla="*/ 159483 h 1354421"/>
              <a:gd name="connsiteX5" fmla="*/ 841839 w 842162"/>
              <a:gd name="connsiteY5" fmla="*/ 1001690 h 1354421"/>
              <a:gd name="connsiteX6" fmla="*/ 741987 w 842162"/>
              <a:gd name="connsiteY6" fmla="*/ 1292387 h 1354421"/>
              <a:gd name="connsiteX7" fmla="*/ 380221 w 842162"/>
              <a:gd name="connsiteY7" fmla="*/ 1345420 h 1354421"/>
              <a:gd name="connsiteX8" fmla="*/ 173903 w 842162"/>
              <a:gd name="connsiteY8" fmla="*/ 1162266 h 1354421"/>
              <a:gd name="connsiteX9" fmla="*/ 94438 w 842162"/>
              <a:gd name="connsiteY9" fmla="*/ 552317 h 1354421"/>
              <a:gd name="connsiteX10" fmla="*/ 9475 w 842162"/>
              <a:gd name="connsiteY10" fmla="*/ 568921 h 1354421"/>
              <a:gd name="connsiteX0" fmla="*/ 9475 w 842162"/>
              <a:gd name="connsiteY0" fmla="*/ 568732 h 1354232"/>
              <a:gd name="connsiteX1" fmla="*/ 68141 w 842162"/>
              <a:gd name="connsiteY1" fmla="*/ 437750 h 1354232"/>
              <a:gd name="connsiteX2" fmla="*/ 86360 w 842162"/>
              <a:gd name="connsiteY2" fmla="*/ 157448 h 1354232"/>
              <a:gd name="connsiteX3" fmla="*/ 298123 w 842162"/>
              <a:gd name="connsiteY3" fmla="*/ 1 h 1354232"/>
              <a:gd name="connsiteX4" fmla="*/ 720201 w 842162"/>
              <a:gd name="connsiteY4" fmla="*/ 159294 h 1354232"/>
              <a:gd name="connsiteX5" fmla="*/ 841839 w 842162"/>
              <a:gd name="connsiteY5" fmla="*/ 1001501 h 1354232"/>
              <a:gd name="connsiteX6" fmla="*/ 741987 w 842162"/>
              <a:gd name="connsiteY6" fmla="*/ 1292198 h 1354232"/>
              <a:gd name="connsiteX7" fmla="*/ 380221 w 842162"/>
              <a:gd name="connsiteY7" fmla="*/ 1345231 h 1354232"/>
              <a:gd name="connsiteX8" fmla="*/ 173903 w 842162"/>
              <a:gd name="connsiteY8" fmla="*/ 1162077 h 1354232"/>
              <a:gd name="connsiteX9" fmla="*/ 94438 w 842162"/>
              <a:gd name="connsiteY9" fmla="*/ 552128 h 1354232"/>
              <a:gd name="connsiteX10" fmla="*/ 9475 w 842162"/>
              <a:gd name="connsiteY10" fmla="*/ 568732 h 1354232"/>
              <a:gd name="connsiteX0" fmla="*/ 9475 w 842162"/>
              <a:gd name="connsiteY0" fmla="*/ 553089 h 1338589"/>
              <a:gd name="connsiteX1" fmla="*/ 68141 w 842162"/>
              <a:gd name="connsiteY1" fmla="*/ 422107 h 1338589"/>
              <a:gd name="connsiteX2" fmla="*/ 86360 w 842162"/>
              <a:gd name="connsiteY2" fmla="*/ 141805 h 1338589"/>
              <a:gd name="connsiteX3" fmla="*/ 302731 w 842162"/>
              <a:gd name="connsiteY3" fmla="*/ 786 h 1338589"/>
              <a:gd name="connsiteX4" fmla="*/ 720201 w 842162"/>
              <a:gd name="connsiteY4" fmla="*/ 143651 h 1338589"/>
              <a:gd name="connsiteX5" fmla="*/ 841839 w 842162"/>
              <a:gd name="connsiteY5" fmla="*/ 985858 h 1338589"/>
              <a:gd name="connsiteX6" fmla="*/ 741987 w 842162"/>
              <a:gd name="connsiteY6" fmla="*/ 1276555 h 1338589"/>
              <a:gd name="connsiteX7" fmla="*/ 380221 w 842162"/>
              <a:gd name="connsiteY7" fmla="*/ 1329588 h 1338589"/>
              <a:gd name="connsiteX8" fmla="*/ 173903 w 842162"/>
              <a:gd name="connsiteY8" fmla="*/ 1146434 h 1338589"/>
              <a:gd name="connsiteX9" fmla="*/ 94438 w 842162"/>
              <a:gd name="connsiteY9" fmla="*/ 536485 h 1338589"/>
              <a:gd name="connsiteX10" fmla="*/ 9475 w 842162"/>
              <a:gd name="connsiteY10" fmla="*/ 553089 h 1338589"/>
              <a:gd name="connsiteX0" fmla="*/ 9475 w 842162"/>
              <a:gd name="connsiteY0" fmla="*/ 556656 h 1342156"/>
              <a:gd name="connsiteX1" fmla="*/ 68141 w 842162"/>
              <a:gd name="connsiteY1" fmla="*/ 425674 h 1342156"/>
              <a:gd name="connsiteX2" fmla="*/ 86360 w 842162"/>
              <a:gd name="connsiteY2" fmla="*/ 145372 h 1342156"/>
              <a:gd name="connsiteX3" fmla="*/ 302731 w 842162"/>
              <a:gd name="connsiteY3" fmla="*/ 4353 h 1342156"/>
              <a:gd name="connsiteX4" fmla="*/ 720201 w 842162"/>
              <a:gd name="connsiteY4" fmla="*/ 147218 h 1342156"/>
              <a:gd name="connsiteX5" fmla="*/ 841839 w 842162"/>
              <a:gd name="connsiteY5" fmla="*/ 989425 h 1342156"/>
              <a:gd name="connsiteX6" fmla="*/ 741987 w 842162"/>
              <a:gd name="connsiteY6" fmla="*/ 1280122 h 1342156"/>
              <a:gd name="connsiteX7" fmla="*/ 380221 w 842162"/>
              <a:gd name="connsiteY7" fmla="*/ 1333155 h 1342156"/>
              <a:gd name="connsiteX8" fmla="*/ 173903 w 842162"/>
              <a:gd name="connsiteY8" fmla="*/ 1150001 h 1342156"/>
              <a:gd name="connsiteX9" fmla="*/ 94438 w 842162"/>
              <a:gd name="connsiteY9" fmla="*/ 540052 h 1342156"/>
              <a:gd name="connsiteX10" fmla="*/ 9475 w 842162"/>
              <a:gd name="connsiteY10" fmla="*/ 556656 h 1342156"/>
              <a:gd name="connsiteX0" fmla="*/ 9475 w 842162"/>
              <a:gd name="connsiteY0" fmla="*/ 553349 h 1338849"/>
              <a:gd name="connsiteX1" fmla="*/ 68141 w 842162"/>
              <a:gd name="connsiteY1" fmla="*/ 422367 h 1338849"/>
              <a:gd name="connsiteX2" fmla="*/ 96954 w 842162"/>
              <a:gd name="connsiteY2" fmla="*/ 146058 h 1338849"/>
              <a:gd name="connsiteX3" fmla="*/ 302731 w 842162"/>
              <a:gd name="connsiteY3" fmla="*/ 1046 h 1338849"/>
              <a:gd name="connsiteX4" fmla="*/ 720201 w 842162"/>
              <a:gd name="connsiteY4" fmla="*/ 143911 h 1338849"/>
              <a:gd name="connsiteX5" fmla="*/ 841839 w 842162"/>
              <a:gd name="connsiteY5" fmla="*/ 986118 h 1338849"/>
              <a:gd name="connsiteX6" fmla="*/ 741987 w 842162"/>
              <a:gd name="connsiteY6" fmla="*/ 1276815 h 1338849"/>
              <a:gd name="connsiteX7" fmla="*/ 380221 w 842162"/>
              <a:gd name="connsiteY7" fmla="*/ 1329848 h 1338849"/>
              <a:gd name="connsiteX8" fmla="*/ 173903 w 842162"/>
              <a:gd name="connsiteY8" fmla="*/ 1146694 h 1338849"/>
              <a:gd name="connsiteX9" fmla="*/ 94438 w 842162"/>
              <a:gd name="connsiteY9" fmla="*/ 536745 h 1338849"/>
              <a:gd name="connsiteX10" fmla="*/ 9475 w 842162"/>
              <a:gd name="connsiteY10" fmla="*/ 553349 h 1338849"/>
              <a:gd name="connsiteX0" fmla="*/ 9475 w 842162"/>
              <a:gd name="connsiteY0" fmla="*/ 553349 h 1338908"/>
              <a:gd name="connsiteX1" fmla="*/ 68141 w 842162"/>
              <a:gd name="connsiteY1" fmla="*/ 422367 h 1338908"/>
              <a:gd name="connsiteX2" fmla="*/ 96954 w 842162"/>
              <a:gd name="connsiteY2" fmla="*/ 146058 h 1338908"/>
              <a:gd name="connsiteX3" fmla="*/ 302731 w 842162"/>
              <a:gd name="connsiteY3" fmla="*/ 1046 h 1338908"/>
              <a:gd name="connsiteX4" fmla="*/ 720201 w 842162"/>
              <a:gd name="connsiteY4" fmla="*/ 143911 h 1338908"/>
              <a:gd name="connsiteX5" fmla="*/ 841839 w 842162"/>
              <a:gd name="connsiteY5" fmla="*/ 986118 h 1338908"/>
              <a:gd name="connsiteX6" fmla="*/ 741987 w 842162"/>
              <a:gd name="connsiteY6" fmla="*/ 1276815 h 1338908"/>
              <a:gd name="connsiteX7" fmla="*/ 380221 w 842162"/>
              <a:gd name="connsiteY7" fmla="*/ 1329848 h 1338908"/>
              <a:gd name="connsiteX8" fmla="*/ 178844 w 842162"/>
              <a:gd name="connsiteY8" fmla="*/ 1145885 h 1338908"/>
              <a:gd name="connsiteX9" fmla="*/ 94438 w 842162"/>
              <a:gd name="connsiteY9" fmla="*/ 536745 h 1338908"/>
              <a:gd name="connsiteX10" fmla="*/ 9475 w 842162"/>
              <a:gd name="connsiteY10" fmla="*/ 553349 h 1338908"/>
              <a:gd name="connsiteX0" fmla="*/ 9475 w 842162"/>
              <a:gd name="connsiteY0" fmla="*/ 553349 h 1338908"/>
              <a:gd name="connsiteX1" fmla="*/ 68141 w 842162"/>
              <a:gd name="connsiteY1" fmla="*/ 422367 h 1338908"/>
              <a:gd name="connsiteX2" fmla="*/ 96954 w 842162"/>
              <a:gd name="connsiteY2" fmla="*/ 146058 h 1338908"/>
              <a:gd name="connsiteX3" fmla="*/ 302731 w 842162"/>
              <a:gd name="connsiteY3" fmla="*/ 1046 h 1338908"/>
              <a:gd name="connsiteX4" fmla="*/ 720201 w 842162"/>
              <a:gd name="connsiteY4" fmla="*/ 143911 h 1338908"/>
              <a:gd name="connsiteX5" fmla="*/ 841839 w 842162"/>
              <a:gd name="connsiteY5" fmla="*/ 986118 h 1338908"/>
              <a:gd name="connsiteX6" fmla="*/ 741987 w 842162"/>
              <a:gd name="connsiteY6" fmla="*/ 1276815 h 1338908"/>
              <a:gd name="connsiteX7" fmla="*/ 380221 w 842162"/>
              <a:gd name="connsiteY7" fmla="*/ 1329848 h 1338908"/>
              <a:gd name="connsiteX8" fmla="*/ 178844 w 842162"/>
              <a:gd name="connsiteY8" fmla="*/ 1145885 h 1338908"/>
              <a:gd name="connsiteX9" fmla="*/ 94438 w 842162"/>
              <a:gd name="connsiteY9" fmla="*/ 536745 h 1338908"/>
              <a:gd name="connsiteX10" fmla="*/ 9475 w 842162"/>
              <a:gd name="connsiteY10" fmla="*/ 553349 h 1338908"/>
              <a:gd name="connsiteX0" fmla="*/ 9475 w 842162"/>
              <a:gd name="connsiteY0" fmla="*/ 553349 h 1342900"/>
              <a:gd name="connsiteX1" fmla="*/ 68141 w 842162"/>
              <a:gd name="connsiteY1" fmla="*/ 422367 h 1342900"/>
              <a:gd name="connsiteX2" fmla="*/ 96954 w 842162"/>
              <a:gd name="connsiteY2" fmla="*/ 146058 h 1342900"/>
              <a:gd name="connsiteX3" fmla="*/ 302731 w 842162"/>
              <a:gd name="connsiteY3" fmla="*/ 1046 h 1342900"/>
              <a:gd name="connsiteX4" fmla="*/ 720201 w 842162"/>
              <a:gd name="connsiteY4" fmla="*/ 143911 h 1342900"/>
              <a:gd name="connsiteX5" fmla="*/ 841839 w 842162"/>
              <a:gd name="connsiteY5" fmla="*/ 986118 h 1342900"/>
              <a:gd name="connsiteX6" fmla="*/ 741987 w 842162"/>
              <a:gd name="connsiteY6" fmla="*/ 1276815 h 1342900"/>
              <a:gd name="connsiteX7" fmla="*/ 380221 w 842162"/>
              <a:gd name="connsiteY7" fmla="*/ 1329848 h 1342900"/>
              <a:gd name="connsiteX8" fmla="*/ 164306 w 842162"/>
              <a:gd name="connsiteY8" fmla="*/ 1090990 h 1342900"/>
              <a:gd name="connsiteX9" fmla="*/ 94438 w 842162"/>
              <a:gd name="connsiteY9" fmla="*/ 536745 h 1342900"/>
              <a:gd name="connsiteX10" fmla="*/ 9475 w 842162"/>
              <a:gd name="connsiteY10" fmla="*/ 553349 h 1342900"/>
              <a:gd name="connsiteX0" fmla="*/ 9475 w 842162"/>
              <a:gd name="connsiteY0" fmla="*/ 553349 h 1341177"/>
              <a:gd name="connsiteX1" fmla="*/ 68141 w 842162"/>
              <a:gd name="connsiteY1" fmla="*/ 422367 h 1341177"/>
              <a:gd name="connsiteX2" fmla="*/ 96954 w 842162"/>
              <a:gd name="connsiteY2" fmla="*/ 146058 h 1341177"/>
              <a:gd name="connsiteX3" fmla="*/ 302731 w 842162"/>
              <a:gd name="connsiteY3" fmla="*/ 1046 h 1341177"/>
              <a:gd name="connsiteX4" fmla="*/ 720201 w 842162"/>
              <a:gd name="connsiteY4" fmla="*/ 143911 h 1341177"/>
              <a:gd name="connsiteX5" fmla="*/ 841839 w 842162"/>
              <a:gd name="connsiteY5" fmla="*/ 986118 h 1341177"/>
              <a:gd name="connsiteX6" fmla="*/ 741987 w 842162"/>
              <a:gd name="connsiteY6" fmla="*/ 1276815 h 1341177"/>
              <a:gd name="connsiteX7" fmla="*/ 380221 w 842162"/>
              <a:gd name="connsiteY7" fmla="*/ 1329848 h 1341177"/>
              <a:gd name="connsiteX8" fmla="*/ 177395 w 842162"/>
              <a:gd name="connsiteY8" fmla="*/ 1114621 h 1341177"/>
              <a:gd name="connsiteX9" fmla="*/ 94438 w 842162"/>
              <a:gd name="connsiteY9" fmla="*/ 536745 h 1341177"/>
              <a:gd name="connsiteX10" fmla="*/ 9475 w 842162"/>
              <a:gd name="connsiteY10" fmla="*/ 553349 h 1341177"/>
              <a:gd name="connsiteX0" fmla="*/ 9475 w 842162"/>
              <a:gd name="connsiteY0" fmla="*/ 553349 h 1341177"/>
              <a:gd name="connsiteX1" fmla="*/ 68141 w 842162"/>
              <a:gd name="connsiteY1" fmla="*/ 422367 h 1341177"/>
              <a:gd name="connsiteX2" fmla="*/ 96954 w 842162"/>
              <a:gd name="connsiteY2" fmla="*/ 146058 h 1341177"/>
              <a:gd name="connsiteX3" fmla="*/ 302731 w 842162"/>
              <a:gd name="connsiteY3" fmla="*/ 1046 h 1341177"/>
              <a:gd name="connsiteX4" fmla="*/ 720201 w 842162"/>
              <a:gd name="connsiteY4" fmla="*/ 143911 h 1341177"/>
              <a:gd name="connsiteX5" fmla="*/ 841839 w 842162"/>
              <a:gd name="connsiteY5" fmla="*/ 986118 h 1341177"/>
              <a:gd name="connsiteX6" fmla="*/ 741987 w 842162"/>
              <a:gd name="connsiteY6" fmla="*/ 1276815 h 1341177"/>
              <a:gd name="connsiteX7" fmla="*/ 380221 w 842162"/>
              <a:gd name="connsiteY7" fmla="*/ 1329848 h 1341177"/>
              <a:gd name="connsiteX8" fmla="*/ 177395 w 842162"/>
              <a:gd name="connsiteY8" fmla="*/ 1114621 h 1341177"/>
              <a:gd name="connsiteX9" fmla="*/ 94438 w 842162"/>
              <a:gd name="connsiteY9" fmla="*/ 536745 h 1341177"/>
              <a:gd name="connsiteX10" fmla="*/ 9475 w 842162"/>
              <a:gd name="connsiteY10" fmla="*/ 553349 h 1341177"/>
              <a:gd name="connsiteX0" fmla="*/ 9475 w 842162"/>
              <a:gd name="connsiteY0" fmla="*/ 579552 h 1367380"/>
              <a:gd name="connsiteX1" fmla="*/ 68141 w 842162"/>
              <a:gd name="connsiteY1" fmla="*/ 448570 h 1367380"/>
              <a:gd name="connsiteX2" fmla="*/ 96954 w 842162"/>
              <a:gd name="connsiteY2" fmla="*/ 172261 h 1367380"/>
              <a:gd name="connsiteX3" fmla="*/ 424856 w 842162"/>
              <a:gd name="connsiteY3" fmla="*/ 22 h 1367380"/>
              <a:gd name="connsiteX4" fmla="*/ 720201 w 842162"/>
              <a:gd name="connsiteY4" fmla="*/ 170114 h 1367380"/>
              <a:gd name="connsiteX5" fmla="*/ 841839 w 842162"/>
              <a:gd name="connsiteY5" fmla="*/ 1012321 h 1367380"/>
              <a:gd name="connsiteX6" fmla="*/ 741987 w 842162"/>
              <a:gd name="connsiteY6" fmla="*/ 1303018 h 1367380"/>
              <a:gd name="connsiteX7" fmla="*/ 380221 w 842162"/>
              <a:gd name="connsiteY7" fmla="*/ 1356051 h 1367380"/>
              <a:gd name="connsiteX8" fmla="*/ 177395 w 842162"/>
              <a:gd name="connsiteY8" fmla="*/ 1140824 h 1367380"/>
              <a:gd name="connsiteX9" fmla="*/ 94438 w 842162"/>
              <a:gd name="connsiteY9" fmla="*/ 562948 h 1367380"/>
              <a:gd name="connsiteX10" fmla="*/ 9475 w 842162"/>
              <a:gd name="connsiteY10" fmla="*/ 579552 h 1367380"/>
              <a:gd name="connsiteX0" fmla="*/ 9475 w 842162"/>
              <a:gd name="connsiteY0" fmla="*/ 579628 h 1367456"/>
              <a:gd name="connsiteX1" fmla="*/ 68141 w 842162"/>
              <a:gd name="connsiteY1" fmla="*/ 448646 h 1367456"/>
              <a:gd name="connsiteX2" fmla="*/ 160918 w 842162"/>
              <a:gd name="connsiteY2" fmla="*/ 150520 h 1367456"/>
              <a:gd name="connsiteX3" fmla="*/ 424856 w 842162"/>
              <a:gd name="connsiteY3" fmla="*/ 98 h 1367456"/>
              <a:gd name="connsiteX4" fmla="*/ 720201 w 842162"/>
              <a:gd name="connsiteY4" fmla="*/ 170190 h 1367456"/>
              <a:gd name="connsiteX5" fmla="*/ 841839 w 842162"/>
              <a:gd name="connsiteY5" fmla="*/ 1012397 h 1367456"/>
              <a:gd name="connsiteX6" fmla="*/ 741987 w 842162"/>
              <a:gd name="connsiteY6" fmla="*/ 1303094 h 1367456"/>
              <a:gd name="connsiteX7" fmla="*/ 380221 w 842162"/>
              <a:gd name="connsiteY7" fmla="*/ 1356127 h 1367456"/>
              <a:gd name="connsiteX8" fmla="*/ 177395 w 842162"/>
              <a:gd name="connsiteY8" fmla="*/ 1140900 h 1367456"/>
              <a:gd name="connsiteX9" fmla="*/ 94438 w 842162"/>
              <a:gd name="connsiteY9" fmla="*/ 563024 h 1367456"/>
              <a:gd name="connsiteX10" fmla="*/ 9475 w 842162"/>
              <a:gd name="connsiteY10" fmla="*/ 579628 h 1367456"/>
              <a:gd name="connsiteX0" fmla="*/ 9475 w 840678"/>
              <a:gd name="connsiteY0" fmla="*/ 579628 h 1372792"/>
              <a:gd name="connsiteX1" fmla="*/ 68141 w 840678"/>
              <a:gd name="connsiteY1" fmla="*/ 448646 h 1372792"/>
              <a:gd name="connsiteX2" fmla="*/ 160918 w 840678"/>
              <a:gd name="connsiteY2" fmla="*/ 150520 h 1372792"/>
              <a:gd name="connsiteX3" fmla="*/ 424856 w 840678"/>
              <a:gd name="connsiteY3" fmla="*/ 98 h 1372792"/>
              <a:gd name="connsiteX4" fmla="*/ 720201 w 840678"/>
              <a:gd name="connsiteY4" fmla="*/ 170190 h 1372792"/>
              <a:gd name="connsiteX5" fmla="*/ 840342 w 840678"/>
              <a:gd name="connsiteY5" fmla="*/ 865377 h 1372792"/>
              <a:gd name="connsiteX6" fmla="*/ 741987 w 840678"/>
              <a:gd name="connsiteY6" fmla="*/ 1303094 h 1372792"/>
              <a:gd name="connsiteX7" fmla="*/ 380221 w 840678"/>
              <a:gd name="connsiteY7" fmla="*/ 1356127 h 1372792"/>
              <a:gd name="connsiteX8" fmla="*/ 177395 w 840678"/>
              <a:gd name="connsiteY8" fmla="*/ 1140900 h 1372792"/>
              <a:gd name="connsiteX9" fmla="*/ 94438 w 840678"/>
              <a:gd name="connsiteY9" fmla="*/ 563024 h 1372792"/>
              <a:gd name="connsiteX10" fmla="*/ 9475 w 840678"/>
              <a:gd name="connsiteY10" fmla="*/ 579628 h 1372792"/>
              <a:gd name="connsiteX0" fmla="*/ 9475 w 840424"/>
              <a:gd name="connsiteY0" fmla="*/ 579628 h 1364893"/>
              <a:gd name="connsiteX1" fmla="*/ 68141 w 840424"/>
              <a:gd name="connsiteY1" fmla="*/ 448646 h 1364893"/>
              <a:gd name="connsiteX2" fmla="*/ 160918 w 840424"/>
              <a:gd name="connsiteY2" fmla="*/ 150520 h 1364893"/>
              <a:gd name="connsiteX3" fmla="*/ 424856 w 840424"/>
              <a:gd name="connsiteY3" fmla="*/ 98 h 1364893"/>
              <a:gd name="connsiteX4" fmla="*/ 720201 w 840424"/>
              <a:gd name="connsiteY4" fmla="*/ 170190 h 1364893"/>
              <a:gd name="connsiteX5" fmla="*/ 840342 w 840424"/>
              <a:gd name="connsiteY5" fmla="*/ 865377 h 1364893"/>
              <a:gd name="connsiteX6" fmla="*/ 705354 w 840424"/>
              <a:gd name="connsiteY6" fmla="*/ 1277256 h 1364893"/>
              <a:gd name="connsiteX7" fmla="*/ 380221 w 840424"/>
              <a:gd name="connsiteY7" fmla="*/ 1356127 h 1364893"/>
              <a:gd name="connsiteX8" fmla="*/ 177395 w 840424"/>
              <a:gd name="connsiteY8" fmla="*/ 1140900 h 1364893"/>
              <a:gd name="connsiteX9" fmla="*/ 94438 w 840424"/>
              <a:gd name="connsiteY9" fmla="*/ 563024 h 1364893"/>
              <a:gd name="connsiteX10" fmla="*/ 9475 w 840424"/>
              <a:gd name="connsiteY10" fmla="*/ 579628 h 1364893"/>
              <a:gd name="connsiteX0" fmla="*/ 9475 w 840424"/>
              <a:gd name="connsiteY0" fmla="*/ 579628 h 1364893"/>
              <a:gd name="connsiteX1" fmla="*/ 68141 w 840424"/>
              <a:gd name="connsiteY1" fmla="*/ 448646 h 1364893"/>
              <a:gd name="connsiteX2" fmla="*/ 160918 w 840424"/>
              <a:gd name="connsiteY2" fmla="*/ 150520 h 1364893"/>
              <a:gd name="connsiteX3" fmla="*/ 424856 w 840424"/>
              <a:gd name="connsiteY3" fmla="*/ 98 h 1364893"/>
              <a:gd name="connsiteX4" fmla="*/ 720201 w 840424"/>
              <a:gd name="connsiteY4" fmla="*/ 170190 h 1364893"/>
              <a:gd name="connsiteX5" fmla="*/ 840342 w 840424"/>
              <a:gd name="connsiteY5" fmla="*/ 865377 h 1364893"/>
              <a:gd name="connsiteX6" fmla="*/ 705354 w 840424"/>
              <a:gd name="connsiteY6" fmla="*/ 1277256 h 1364893"/>
              <a:gd name="connsiteX7" fmla="*/ 380221 w 840424"/>
              <a:gd name="connsiteY7" fmla="*/ 1356127 h 1364893"/>
              <a:gd name="connsiteX8" fmla="*/ 177395 w 840424"/>
              <a:gd name="connsiteY8" fmla="*/ 1140900 h 1364893"/>
              <a:gd name="connsiteX9" fmla="*/ 94438 w 840424"/>
              <a:gd name="connsiteY9" fmla="*/ 563024 h 1364893"/>
              <a:gd name="connsiteX10" fmla="*/ 9475 w 840424"/>
              <a:gd name="connsiteY10" fmla="*/ 579628 h 1364893"/>
              <a:gd name="connsiteX0" fmla="*/ 9475 w 840424"/>
              <a:gd name="connsiteY0" fmla="*/ 579628 h 1364893"/>
              <a:gd name="connsiteX1" fmla="*/ 68141 w 840424"/>
              <a:gd name="connsiteY1" fmla="*/ 448646 h 1364893"/>
              <a:gd name="connsiteX2" fmla="*/ 160918 w 840424"/>
              <a:gd name="connsiteY2" fmla="*/ 150520 h 1364893"/>
              <a:gd name="connsiteX3" fmla="*/ 424856 w 840424"/>
              <a:gd name="connsiteY3" fmla="*/ 98 h 1364893"/>
              <a:gd name="connsiteX4" fmla="*/ 720201 w 840424"/>
              <a:gd name="connsiteY4" fmla="*/ 170190 h 1364893"/>
              <a:gd name="connsiteX5" fmla="*/ 840342 w 840424"/>
              <a:gd name="connsiteY5" fmla="*/ 865377 h 1364893"/>
              <a:gd name="connsiteX6" fmla="*/ 705354 w 840424"/>
              <a:gd name="connsiteY6" fmla="*/ 1277256 h 1364893"/>
              <a:gd name="connsiteX7" fmla="*/ 380221 w 840424"/>
              <a:gd name="connsiteY7" fmla="*/ 1356127 h 1364893"/>
              <a:gd name="connsiteX8" fmla="*/ 177395 w 840424"/>
              <a:gd name="connsiteY8" fmla="*/ 1140900 h 1364893"/>
              <a:gd name="connsiteX9" fmla="*/ 94438 w 840424"/>
              <a:gd name="connsiteY9" fmla="*/ 563024 h 1364893"/>
              <a:gd name="connsiteX10" fmla="*/ 9475 w 840424"/>
              <a:gd name="connsiteY10" fmla="*/ 579628 h 1364893"/>
              <a:gd name="connsiteX0" fmla="*/ 9475 w 840424"/>
              <a:gd name="connsiteY0" fmla="*/ 579628 h 1364893"/>
              <a:gd name="connsiteX1" fmla="*/ 68141 w 840424"/>
              <a:gd name="connsiteY1" fmla="*/ 448646 h 1364893"/>
              <a:gd name="connsiteX2" fmla="*/ 160918 w 840424"/>
              <a:gd name="connsiteY2" fmla="*/ 150520 h 1364893"/>
              <a:gd name="connsiteX3" fmla="*/ 424856 w 840424"/>
              <a:gd name="connsiteY3" fmla="*/ 98 h 1364893"/>
              <a:gd name="connsiteX4" fmla="*/ 720201 w 840424"/>
              <a:gd name="connsiteY4" fmla="*/ 170190 h 1364893"/>
              <a:gd name="connsiteX5" fmla="*/ 840342 w 840424"/>
              <a:gd name="connsiteY5" fmla="*/ 865377 h 1364893"/>
              <a:gd name="connsiteX6" fmla="*/ 705354 w 840424"/>
              <a:gd name="connsiteY6" fmla="*/ 1277256 h 1364893"/>
              <a:gd name="connsiteX7" fmla="*/ 380221 w 840424"/>
              <a:gd name="connsiteY7" fmla="*/ 1356127 h 1364893"/>
              <a:gd name="connsiteX8" fmla="*/ 177395 w 840424"/>
              <a:gd name="connsiteY8" fmla="*/ 1140900 h 1364893"/>
              <a:gd name="connsiteX9" fmla="*/ 94438 w 840424"/>
              <a:gd name="connsiteY9" fmla="*/ 563024 h 1364893"/>
              <a:gd name="connsiteX10" fmla="*/ 9475 w 840424"/>
              <a:gd name="connsiteY10" fmla="*/ 579628 h 1364893"/>
              <a:gd name="connsiteX0" fmla="*/ 9475 w 840376"/>
              <a:gd name="connsiteY0" fmla="*/ 579628 h 1357062"/>
              <a:gd name="connsiteX1" fmla="*/ 68141 w 840376"/>
              <a:gd name="connsiteY1" fmla="*/ 448646 h 1357062"/>
              <a:gd name="connsiteX2" fmla="*/ 160918 w 840376"/>
              <a:gd name="connsiteY2" fmla="*/ 150520 h 1357062"/>
              <a:gd name="connsiteX3" fmla="*/ 424856 w 840376"/>
              <a:gd name="connsiteY3" fmla="*/ 98 h 1357062"/>
              <a:gd name="connsiteX4" fmla="*/ 720201 w 840376"/>
              <a:gd name="connsiteY4" fmla="*/ 170190 h 1357062"/>
              <a:gd name="connsiteX5" fmla="*/ 840342 w 840376"/>
              <a:gd name="connsiteY5" fmla="*/ 865377 h 1357062"/>
              <a:gd name="connsiteX6" fmla="*/ 710765 w 840376"/>
              <a:gd name="connsiteY6" fmla="*/ 1204262 h 1357062"/>
              <a:gd name="connsiteX7" fmla="*/ 380221 w 840376"/>
              <a:gd name="connsiteY7" fmla="*/ 1356127 h 1357062"/>
              <a:gd name="connsiteX8" fmla="*/ 177395 w 840376"/>
              <a:gd name="connsiteY8" fmla="*/ 1140900 h 1357062"/>
              <a:gd name="connsiteX9" fmla="*/ 94438 w 840376"/>
              <a:gd name="connsiteY9" fmla="*/ 563024 h 1357062"/>
              <a:gd name="connsiteX10" fmla="*/ 9475 w 840376"/>
              <a:gd name="connsiteY10" fmla="*/ 579628 h 1357062"/>
              <a:gd name="connsiteX0" fmla="*/ 9475 w 840376"/>
              <a:gd name="connsiteY0" fmla="*/ 579628 h 1357017"/>
              <a:gd name="connsiteX1" fmla="*/ 68141 w 840376"/>
              <a:gd name="connsiteY1" fmla="*/ 448646 h 1357017"/>
              <a:gd name="connsiteX2" fmla="*/ 160918 w 840376"/>
              <a:gd name="connsiteY2" fmla="*/ 150520 h 1357017"/>
              <a:gd name="connsiteX3" fmla="*/ 424856 w 840376"/>
              <a:gd name="connsiteY3" fmla="*/ 98 h 1357017"/>
              <a:gd name="connsiteX4" fmla="*/ 720201 w 840376"/>
              <a:gd name="connsiteY4" fmla="*/ 170190 h 1357017"/>
              <a:gd name="connsiteX5" fmla="*/ 840342 w 840376"/>
              <a:gd name="connsiteY5" fmla="*/ 865377 h 1357017"/>
              <a:gd name="connsiteX6" fmla="*/ 710765 w 840376"/>
              <a:gd name="connsiteY6" fmla="*/ 1204262 h 1357017"/>
              <a:gd name="connsiteX7" fmla="*/ 380221 w 840376"/>
              <a:gd name="connsiteY7" fmla="*/ 1356127 h 1357017"/>
              <a:gd name="connsiteX8" fmla="*/ 177395 w 840376"/>
              <a:gd name="connsiteY8" fmla="*/ 1140900 h 1357017"/>
              <a:gd name="connsiteX9" fmla="*/ 94438 w 840376"/>
              <a:gd name="connsiteY9" fmla="*/ 563024 h 1357017"/>
              <a:gd name="connsiteX10" fmla="*/ 9475 w 840376"/>
              <a:gd name="connsiteY10" fmla="*/ 579628 h 1357017"/>
              <a:gd name="connsiteX0" fmla="*/ 9475 w 840376"/>
              <a:gd name="connsiteY0" fmla="*/ 579625 h 1357014"/>
              <a:gd name="connsiteX1" fmla="*/ 68141 w 840376"/>
              <a:gd name="connsiteY1" fmla="*/ 448643 h 1357014"/>
              <a:gd name="connsiteX2" fmla="*/ 160918 w 840376"/>
              <a:gd name="connsiteY2" fmla="*/ 150517 h 1357014"/>
              <a:gd name="connsiteX3" fmla="*/ 424856 w 840376"/>
              <a:gd name="connsiteY3" fmla="*/ 95 h 1357014"/>
              <a:gd name="connsiteX4" fmla="*/ 720201 w 840376"/>
              <a:gd name="connsiteY4" fmla="*/ 170187 h 1357014"/>
              <a:gd name="connsiteX5" fmla="*/ 840342 w 840376"/>
              <a:gd name="connsiteY5" fmla="*/ 865374 h 1357014"/>
              <a:gd name="connsiteX6" fmla="*/ 710765 w 840376"/>
              <a:gd name="connsiteY6" fmla="*/ 1204259 h 1357014"/>
              <a:gd name="connsiteX7" fmla="*/ 380221 w 840376"/>
              <a:gd name="connsiteY7" fmla="*/ 1356124 h 1357014"/>
              <a:gd name="connsiteX8" fmla="*/ 177395 w 840376"/>
              <a:gd name="connsiteY8" fmla="*/ 1140897 h 1357014"/>
              <a:gd name="connsiteX9" fmla="*/ 94438 w 840376"/>
              <a:gd name="connsiteY9" fmla="*/ 563021 h 1357014"/>
              <a:gd name="connsiteX10" fmla="*/ 9475 w 840376"/>
              <a:gd name="connsiteY10" fmla="*/ 579625 h 1357014"/>
              <a:gd name="connsiteX0" fmla="*/ 9665 w 840566"/>
              <a:gd name="connsiteY0" fmla="*/ 579625 h 1357014"/>
              <a:gd name="connsiteX1" fmla="*/ 66604 w 840566"/>
              <a:gd name="connsiteY1" fmla="*/ 430137 h 1357014"/>
              <a:gd name="connsiteX2" fmla="*/ 161108 w 840566"/>
              <a:gd name="connsiteY2" fmla="*/ 150517 h 1357014"/>
              <a:gd name="connsiteX3" fmla="*/ 425046 w 840566"/>
              <a:gd name="connsiteY3" fmla="*/ 95 h 1357014"/>
              <a:gd name="connsiteX4" fmla="*/ 720391 w 840566"/>
              <a:gd name="connsiteY4" fmla="*/ 170187 h 1357014"/>
              <a:gd name="connsiteX5" fmla="*/ 840532 w 840566"/>
              <a:gd name="connsiteY5" fmla="*/ 865374 h 1357014"/>
              <a:gd name="connsiteX6" fmla="*/ 710955 w 840566"/>
              <a:gd name="connsiteY6" fmla="*/ 1204259 h 1357014"/>
              <a:gd name="connsiteX7" fmla="*/ 380411 w 840566"/>
              <a:gd name="connsiteY7" fmla="*/ 1356124 h 1357014"/>
              <a:gd name="connsiteX8" fmla="*/ 177585 w 840566"/>
              <a:gd name="connsiteY8" fmla="*/ 1140897 h 1357014"/>
              <a:gd name="connsiteX9" fmla="*/ 94628 w 840566"/>
              <a:gd name="connsiteY9" fmla="*/ 563021 h 1357014"/>
              <a:gd name="connsiteX10" fmla="*/ 9665 w 840566"/>
              <a:gd name="connsiteY10" fmla="*/ 579625 h 1357014"/>
              <a:gd name="connsiteX0" fmla="*/ 9665 w 840611"/>
              <a:gd name="connsiteY0" fmla="*/ 579798 h 1357187"/>
              <a:gd name="connsiteX1" fmla="*/ 66604 w 840611"/>
              <a:gd name="connsiteY1" fmla="*/ 430310 h 1357187"/>
              <a:gd name="connsiteX2" fmla="*/ 161108 w 840611"/>
              <a:gd name="connsiteY2" fmla="*/ 150690 h 1357187"/>
              <a:gd name="connsiteX3" fmla="*/ 425046 w 840611"/>
              <a:gd name="connsiteY3" fmla="*/ 268 h 1357187"/>
              <a:gd name="connsiteX4" fmla="*/ 697895 w 840611"/>
              <a:gd name="connsiteY4" fmla="*/ 142131 h 1357187"/>
              <a:gd name="connsiteX5" fmla="*/ 840532 w 840611"/>
              <a:gd name="connsiteY5" fmla="*/ 865547 h 1357187"/>
              <a:gd name="connsiteX6" fmla="*/ 710955 w 840611"/>
              <a:gd name="connsiteY6" fmla="*/ 1204432 h 1357187"/>
              <a:gd name="connsiteX7" fmla="*/ 380411 w 840611"/>
              <a:gd name="connsiteY7" fmla="*/ 1356297 h 1357187"/>
              <a:gd name="connsiteX8" fmla="*/ 177585 w 840611"/>
              <a:gd name="connsiteY8" fmla="*/ 1141070 h 1357187"/>
              <a:gd name="connsiteX9" fmla="*/ 94628 w 840611"/>
              <a:gd name="connsiteY9" fmla="*/ 563194 h 1357187"/>
              <a:gd name="connsiteX10" fmla="*/ 9665 w 840611"/>
              <a:gd name="connsiteY10" fmla="*/ 579798 h 1357187"/>
              <a:gd name="connsiteX0" fmla="*/ 9665 w 808266"/>
              <a:gd name="connsiteY0" fmla="*/ 579838 h 1357257"/>
              <a:gd name="connsiteX1" fmla="*/ 66604 w 808266"/>
              <a:gd name="connsiteY1" fmla="*/ 430350 h 1357257"/>
              <a:gd name="connsiteX2" fmla="*/ 161108 w 808266"/>
              <a:gd name="connsiteY2" fmla="*/ 150730 h 1357257"/>
              <a:gd name="connsiteX3" fmla="*/ 425046 w 808266"/>
              <a:gd name="connsiteY3" fmla="*/ 308 h 1357257"/>
              <a:gd name="connsiteX4" fmla="*/ 697895 w 808266"/>
              <a:gd name="connsiteY4" fmla="*/ 142171 h 1357257"/>
              <a:gd name="connsiteX5" fmla="*/ 808150 w 808266"/>
              <a:gd name="connsiteY5" fmla="*/ 874405 h 1357257"/>
              <a:gd name="connsiteX6" fmla="*/ 710955 w 808266"/>
              <a:gd name="connsiteY6" fmla="*/ 1204472 h 1357257"/>
              <a:gd name="connsiteX7" fmla="*/ 380411 w 808266"/>
              <a:gd name="connsiteY7" fmla="*/ 1356337 h 1357257"/>
              <a:gd name="connsiteX8" fmla="*/ 177585 w 808266"/>
              <a:gd name="connsiteY8" fmla="*/ 1141110 h 1357257"/>
              <a:gd name="connsiteX9" fmla="*/ 94628 w 808266"/>
              <a:gd name="connsiteY9" fmla="*/ 563234 h 1357257"/>
              <a:gd name="connsiteX10" fmla="*/ 9665 w 808266"/>
              <a:gd name="connsiteY10" fmla="*/ 579838 h 1357257"/>
              <a:gd name="connsiteX0" fmla="*/ 9665 w 808159"/>
              <a:gd name="connsiteY0" fmla="*/ 579838 h 1357293"/>
              <a:gd name="connsiteX1" fmla="*/ 66604 w 808159"/>
              <a:gd name="connsiteY1" fmla="*/ 430350 h 1357293"/>
              <a:gd name="connsiteX2" fmla="*/ 161108 w 808159"/>
              <a:gd name="connsiteY2" fmla="*/ 150730 h 1357293"/>
              <a:gd name="connsiteX3" fmla="*/ 425046 w 808159"/>
              <a:gd name="connsiteY3" fmla="*/ 308 h 1357293"/>
              <a:gd name="connsiteX4" fmla="*/ 697895 w 808159"/>
              <a:gd name="connsiteY4" fmla="*/ 142171 h 1357293"/>
              <a:gd name="connsiteX5" fmla="*/ 808150 w 808159"/>
              <a:gd name="connsiteY5" fmla="*/ 874405 h 1357293"/>
              <a:gd name="connsiteX6" fmla="*/ 693344 w 808159"/>
              <a:gd name="connsiteY6" fmla="*/ 1205450 h 1357293"/>
              <a:gd name="connsiteX7" fmla="*/ 380411 w 808159"/>
              <a:gd name="connsiteY7" fmla="*/ 1356337 h 1357293"/>
              <a:gd name="connsiteX8" fmla="*/ 177585 w 808159"/>
              <a:gd name="connsiteY8" fmla="*/ 1141110 h 1357293"/>
              <a:gd name="connsiteX9" fmla="*/ 94628 w 808159"/>
              <a:gd name="connsiteY9" fmla="*/ 563234 h 1357293"/>
              <a:gd name="connsiteX10" fmla="*/ 9665 w 808159"/>
              <a:gd name="connsiteY10" fmla="*/ 579838 h 1357293"/>
              <a:gd name="connsiteX0" fmla="*/ 9665 w 808159"/>
              <a:gd name="connsiteY0" fmla="*/ 579838 h 1330744"/>
              <a:gd name="connsiteX1" fmla="*/ 66604 w 808159"/>
              <a:gd name="connsiteY1" fmla="*/ 430350 h 1330744"/>
              <a:gd name="connsiteX2" fmla="*/ 161108 w 808159"/>
              <a:gd name="connsiteY2" fmla="*/ 150730 h 1330744"/>
              <a:gd name="connsiteX3" fmla="*/ 425046 w 808159"/>
              <a:gd name="connsiteY3" fmla="*/ 308 h 1330744"/>
              <a:gd name="connsiteX4" fmla="*/ 697895 w 808159"/>
              <a:gd name="connsiteY4" fmla="*/ 142171 h 1330744"/>
              <a:gd name="connsiteX5" fmla="*/ 808150 w 808159"/>
              <a:gd name="connsiteY5" fmla="*/ 874405 h 1330744"/>
              <a:gd name="connsiteX6" fmla="*/ 693344 w 808159"/>
              <a:gd name="connsiteY6" fmla="*/ 1205450 h 1330744"/>
              <a:gd name="connsiteX7" fmla="*/ 366891 w 808159"/>
              <a:gd name="connsiteY7" fmla="*/ 1329481 h 1330744"/>
              <a:gd name="connsiteX8" fmla="*/ 177585 w 808159"/>
              <a:gd name="connsiteY8" fmla="*/ 1141110 h 1330744"/>
              <a:gd name="connsiteX9" fmla="*/ 94628 w 808159"/>
              <a:gd name="connsiteY9" fmla="*/ 563234 h 1330744"/>
              <a:gd name="connsiteX10" fmla="*/ 9665 w 808159"/>
              <a:gd name="connsiteY10" fmla="*/ 579838 h 1330744"/>
              <a:gd name="connsiteX0" fmla="*/ 9665 w 808228"/>
              <a:gd name="connsiteY0" fmla="*/ 579772 h 1330678"/>
              <a:gd name="connsiteX1" fmla="*/ 66604 w 808228"/>
              <a:gd name="connsiteY1" fmla="*/ 430284 h 1330678"/>
              <a:gd name="connsiteX2" fmla="*/ 161108 w 808228"/>
              <a:gd name="connsiteY2" fmla="*/ 150664 h 1330678"/>
              <a:gd name="connsiteX3" fmla="*/ 425046 w 808228"/>
              <a:gd name="connsiteY3" fmla="*/ 242 h 1330678"/>
              <a:gd name="connsiteX4" fmla="*/ 680284 w 808228"/>
              <a:gd name="connsiteY4" fmla="*/ 143084 h 1330678"/>
              <a:gd name="connsiteX5" fmla="*/ 808150 w 808228"/>
              <a:gd name="connsiteY5" fmla="*/ 874339 h 1330678"/>
              <a:gd name="connsiteX6" fmla="*/ 693344 w 808228"/>
              <a:gd name="connsiteY6" fmla="*/ 1205384 h 1330678"/>
              <a:gd name="connsiteX7" fmla="*/ 366891 w 808228"/>
              <a:gd name="connsiteY7" fmla="*/ 1329415 h 1330678"/>
              <a:gd name="connsiteX8" fmla="*/ 177585 w 808228"/>
              <a:gd name="connsiteY8" fmla="*/ 1141044 h 1330678"/>
              <a:gd name="connsiteX9" fmla="*/ 94628 w 808228"/>
              <a:gd name="connsiteY9" fmla="*/ 563168 h 1330678"/>
              <a:gd name="connsiteX10" fmla="*/ 9665 w 808228"/>
              <a:gd name="connsiteY10" fmla="*/ 579772 h 1330678"/>
              <a:gd name="connsiteX0" fmla="*/ 11494 w 796231"/>
              <a:gd name="connsiteY0" fmla="*/ 593372 h 1330678"/>
              <a:gd name="connsiteX1" fmla="*/ 54607 w 796231"/>
              <a:gd name="connsiteY1" fmla="*/ 430284 h 1330678"/>
              <a:gd name="connsiteX2" fmla="*/ 149111 w 796231"/>
              <a:gd name="connsiteY2" fmla="*/ 150664 h 1330678"/>
              <a:gd name="connsiteX3" fmla="*/ 413049 w 796231"/>
              <a:gd name="connsiteY3" fmla="*/ 242 h 1330678"/>
              <a:gd name="connsiteX4" fmla="*/ 668287 w 796231"/>
              <a:gd name="connsiteY4" fmla="*/ 143084 h 1330678"/>
              <a:gd name="connsiteX5" fmla="*/ 796153 w 796231"/>
              <a:gd name="connsiteY5" fmla="*/ 874339 h 1330678"/>
              <a:gd name="connsiteX6" fmla="*/ 681347 w 796231"/>
              <a:gd name="connsiteY6" fmla="*/ 1205384 h 1330678"/>
              <a:gd name="connsiteX7" fmla="*/ 354894 w 796231"/>
              <a:gd name="connsiteY7" fmla="*/ 1329415 h 1330678"/>
              <a:gd name="connsiteX8" fmla="*/ 165588 w 796231"/>
              <a:gd name="connsiteY8" fmla="*/ 1141044 h 1330678"/>
              <a:gd name="connsiteX9" fmla="*/ 82631 w 796231"/>
              <a:gd name="connsiteY9" fmla="*/ 563168 h 1330678"/>
              <a:gd name="connsiteX10" fmla="*/ 11494 w 796231"/>
              <a:gd name="connsiteY10" fmla="*/ 593372 h 1330678"/>
              <a:gd name="connsiteX0" fmla="*/ 3439 w 788176"/>
              <a:gd name="connsiteY0" fmla="*/ 593372 h 1330678"/>
              <a:gd name="connsiteX1" fmla="*/ 46552 w 788176"/>
              <a:gd name="connsiteY1" fmla="*/ 430284 h 1330678"/>
              <a:gd name="connsiteX2" fmla="*/ 141056 w 788176"/>
              <a:gd name="connsiteY2" fmla="*/ 150664 h 1330678"/>
              <a:gd name="connsiteX3" fmla="*/ 404994 w 788176"/>
              <a:gd name="connsiteY3" fmla="*/ 242 h 1330678"/>
              <a:gd name="connsiteX4" fmla="*/ 660232 w 788176"/>
              <a:gd name="connsiteY4" fmla="*/ 143084 h 1330678"/>
              <a:gd name="connsiteX5" fmla="*/ 788098 w 788176"/>
              <a:gd name="connsiteY5" fmla="*/ 874339 h 1330678"/>
              <a:gd name="connsiteX6" fmla="*/ 673292 w 788176"/>
              <a:gd name="connsiteY6" fmla="*/ 1205384 h 1330678"/>
              <a:gd name="connsiteX7" fmla="*/ 346839 w 788176"/>
              <a:gd name="connsiteY7" fmla="*/ 1329415 h 1330678"/>
              <a:gd name="connsiteX8" fmla="*/ 157533 w 788176"/>
              <a:gd name="connsiteY8" fmla="*/ 1141044 h 1330678"/>
              <a:gd name="connsiteX9" fmla="*/ 74576 w 788176"/>
              <a:gd name="connsiteY9" fmla="*/ 563168 h 1330678"/>
              <a:gd name="connsiteX10" fmla="*/ 3439 w 788176"/>
              <a:gd name="connsiteY10" fmla="*/ 593372 h 1330678"/>
              <a:gd name="connsiteX0" fmla="*/ 3398 w 788135"/>
              <a:gd name="connsiteY0" fmla="*/ 593372 h 1330678"/>
              <a:gd name="connsiteX1" fmla="*/ 46963 w 788135"/>
              <a:gd name="connsiteY1" fmla="*/ 421479 h 1330678"/>
              <a:gd name="connsiteX2" fmla="*/ 141015 w 788135"/>
              <a:gd name="connsiteY2" fmla="*/ 150664 h 1330678"/>
              <a:gd name="connsiteX3" fmla="*/ 404953 w 788135"/>
              <a:gd name="connsiteY3" fmla="*/ 242 h 1330678"/>
              <a:gd name="connsiteX4" fmla="*/ 660191 w 788135"/>
              <a:gd name="connsiteY4" fmla="*/ 143084 h 1330678"/>
              <a:gd name="connsiteX5" fmla="*/ 788057 w 788135"/>
              <a:gd name="connsiteY5" fmla="*/ 874339 h 1330678"/>
              <a:gd name="connsiteX6" fmla="*/ 673251 w 788135"/>
              <a:gd name="connsiteY6" fmla="*/ 1205384 h 1330678"/>
              <a:gd name="connsiteX7" fmla="*/ 346798 w 788135"/>
              <a:gd name="connsiteY7" fmla="*/ 1329415 h 1330678"/>
              <a:gd name="connsiteX8" fmla="*/ 157492 w 788135"/>
              <a:gd name="connsiteY8" fmla="*/ 1141044 h 1330678"/>
              <a:gd name="connsiteX9" fmla="*/ 74535 w 788135"/>
              <a:gd name="connsiteY9" fmla="*/ 563168 h 1330678"/>
              <a:gd name="connsiteX10" fmla="*/ 3398 w 788135"/>
              <a:gd name="connsiteY10" fmla="*/ 593372 h 1330678"/>
              <a:gd name="connsiteX0" fmla="*/ 3398 w 788135"/>
              <a:gd name="connsiteY0" fmla="*/ 593372 h 1330678"/>
              <a:gd name="connsiteX1" fmla="*/ 46963 w 788135"/>
              <a:gd name="connsiteY1" fmla="*/ 421479 h 1330678"/>
              <a:gd name="connsiteX2" fmla="*/ 141015 w 788135"/>
              <a:gd name="connsiteY2" fmla="*/ 150664 h 1330678"/>
              <a:gd name="connsiteX3" fmla="*/ 404953 w 788135"/>
              <a:gd name="connsiteY3" fmla="*/ 242 h 1330678"/>
              <a:gd name="connsiteX4" fmla="*/ 660191 w 788135"/>
              <a:gd name="connsiteY4" fmla="*/ 143084 h 1330678"/>
              <a:gd name="connsiteX5" fmla="*/ 788057 w 788135"/>
              <a:gd name="connsiteY5" fmla="*/ 874339 h 1330678"/>
              <a:gd name="connsiteX6" fmla="*/ 673251 w 788135"/>
              <a:gd name="connsiteY6" fmla="*/ 1205384 h 1330678"/>
              <a:gd name="connsiteX7" fmla="*/ 346798 w 788135"/>
              <a:gd name="connsiteY7" fmla="*/ 1329415 h 1330678"/>
              <a:gd name="connsiteX8" fmla="*/ 157492 w 788135"/>
              <a:gd name="connsiteY8" fmla="*/ 1141044 h 1330678"/>
              <a:gd name="connsiteX9" fmla="*/ 68591 w 788135"/>
              <a:gd name="connsiteY9" fmla="*/ 566957 h 1330678"/>
              <a:gd name="connsiteX10" fmla="*/ 3398 w 788135"/>
              <a:gd name="connsiteY10" fmla="*/ 593372 h 1330678"/>
              <a:gd name="connsiteX0" fmla="*/ 3398 w 788135"/>
              <a:gd name="connsiteY0" fmla="*/ 593372 h 1330678"/>
              <a:gd name="connsiteX1" fmla="*/ 46963 w 788135"/>
              <a:gd name="connsiteY1" fmla="*/ 421479 h 1330678"/>
              <a:gd name="connsiteX2" fmla="*/ 141015 w 788135"/>
              <a:gd name="connsiteY2" fmla="*/ 150664 h 1330678"/>
              <a:gd name="connsiteX3" fmla="*/ 404953 w 788135"/>
              <a:gd name="connsiteY3" fmla="*/ 242 h 1330678"/>
              <a:gd name="connsiteX4" fmla="*/ 660191 w 788135"/>
              <a:gd name="connsiteY4" fmla="*/ 143084 h 1330678"/>
              <a:gd name="connsiteX5" fmla="*/ 788057 w 788135"/>
              <a:gd name="connsiteY5" fmla="*/ 874339 h 1330678"/>
              <a:gd name="connsiteX6" fmla="*/ 673251 w 788135"/>
              <a:gd name="connsiteY6" fmla="*/ 1205384 h 1330678"/>
              <a:gd name="connsiteX7" fmla="*/ 346798 w 788135"/>
              <a:gd name="connsiteY7" fmla="*/ 1329415 h 1330678"/>
              <a:gd name="connsiteX8" fmla="*/ 157492 w 788135"/>
              <a:gd name="connsiteY8" fmla="*/ 1141044 h 1330678"/>
              <a:gd name="connsiteX9" fmla="*/ 68591 w 788135"/>
              <a:gd name="connsiteY9" fmla="*/ 566957 h 1330678"/>
              <a:gd name="connsiteX10" fmla="*/ 3398 w 788135"/>
              <a:gd name="connsiteY10" fmla="*/ 593372 h 1330678"/>
              <a:gd name="connsiteX0" fmla="*/ 3691 w 785392"/>
              <a:gd name="connsiteY0" fmla="*/ 599057 h 1330678"/>
              <a:gd name="connsiteX1" fmla="*/ 44220 w 785392"/>
              <a:gd name="connsiteY1" fmla="*/ 421479 h 1330678"/>
              <a:gd name="connsiteX2" fmla="*/ 138272 w 785392"/>
              <a:gd name="connsiteY2" fmla="*/ 150664 h 1330678"/>
              <a:gd name="connsiteX3" fmla="*/ 402210 w 785392"/>
              <a:gd name="connsiteY3" fmla="*/ 242 h 1330678"/>
              <a:gd name="connsiteX4" fmla="*/ 657448 w 785392"/>
              <a:gd name="connsiteY4" fmla="*/ 143084 h 1330678"/>
              <a:gd name="connsiteX5" fmla="*/ 785314 w 785392"/>
              <a:gd name="connsiteY5" fmla="*/ 874339 h 1330678"/>
              <a:gd name="connsiteX6" fmla="*/ 670508 w 785392"/>
              <a:gd name="connsiteY6" fmla="*/ 1205384 h 1330678"/>
              <a:gd name="connsiteX7" fmla="*/ 344055 w 785392"/>
              <a:gd name="connsiteY7" fmla="*/ 1329415 h 1330678"/>
              <a:gd name="connsiteX8" fmla="*/ 154749 w 785392"/>
              <a:gd name="connsiteY8" fmla="*/ 1141044 h 1330678"/>
              <a:gd name="connsiteX9" fmla="*/ 65848 w 785392"/>
              <a:gd name="connsiteY9" fmla="*/ 566957 h 1330678"/>
              <a:gd name="connsiteX10" fmla="*/ 3691 w 785392"/>
              <a:gd name="connsiteY10" fmla="*/ 599057 h 1330678"/>
              <a:gd name="connsiteX0" fmla="*/ 5429 w 787130"/>
              <a:gd name="connsiteY0" fmla="*/ 599057 h 1330678"/>
              <a:gd name="connsiteX1" fmla="*/ 45958 w 787130"/>
              <a:gd name="connsiteY1" fmla="*/ 421479 h 1330678"/>
              <a:gd name="connsiteX2" fmla="*/ 140010 w 787130"/>
              <a:gd name="connsiteY2" fmla="*/ 150664 h 1330678"/>
              <a:gd name="connsiteX3" fmla="*/ 403948 w 787130"/>
              <a:gd name="connsiteY3" fmla="*/ 242 h 1330678"/>
              <a:gd name="connsiteX4" fmla="*/ 659186 w 787130"/>
              <a:gd name="connsiteY4" fmla="*/ 143084 h 1330678"/>
              <a:gd name="connsiteX5" fmla="*/ 787052 w 787130"/>
              <a:gd name="connsiteY5" fmla="*/ 874339 h 1330678"/>
              <a:gd name="connsiteX6" fmla="*/ 672246 w 787130"/>
              <a:gd name="connsiteY6" fmla="*/ 1205384 h 1330678"/>
              <a:gd name="connsiteX7" fmla="*/ 345793 w 787130"/>
              <a:gd name="connsiteY7" fmla="*/ 1329415 h 1330678"/>
              <a:gd name="connsiteX8" fmla="*/ 156487 w 787130"/>
              <a:gd name="connsiteY8" fmla="*/ 1141044 h 1330678"/>
              <a:gd name="connsiteX9" fmla="*/ 67586 w 787130"/>
              <a:gd name="connsiteY9" fmla="*/ 566957 h 1330678"/>
              <a:gd name="connsiteX10" fmla="*/ 5429 w 787130"/>
              <a:gd name="connsiteY10" fmla="*/ 599057 h 1330678"/>
              <a:gd name="connsiteX0" fmla="*/ 5429 w 787130"/>
              <a:gd name="connsiteY0" fmla="*/ 599057 h 1330678"/>
              <a:gd name="connsiteX1" fmla="*/ 45958 w 787130"/>
              <a:gd name="connsiteY1" fmla="*/ 421479 h 1330678"/>
              <a:gd name="connsiteX2" fmla="*/ 140010 w 787130"/>
              <a:gd name="connsiteY2" fmla="*/ 150664 h 1330678"/>
              <a:gd name="connsiteX3" fmla="*/ 403948 w 787130"/>
              <a:gd name="connsiteY3" fmla="*/ 242 h 1330678"/>
              <a:gd name="connsiteX4" fmla="*/ 659186 w 787130"/>
              <a:gd name="connsiteY4" fmla="*/ 143084 h 1330678"/>
              <a:gd name="connsiteX5" fmla="*/ 787052 w 787130"/>
              <a:gd name="connsiteY5" fmla="*/ 874339 h 1330678"/>
              <a:gd name="connsiteX6" fmla="*/ 672246 w 787130"/>
              <a:gd name="connsiteY6" fmla="*/ 1205384 h 1330678"/>
              <a:gd name="connsiteX7" fmla="*/ 345793 w 787130"/>
              <a:gd name="connsiteY7" fmla="*/ 1329415 h 1330678"/>
              <a:gd name="connsiteX8" fmla="*/ 156487 w 787130"/>
              <a:gd name="connsiteY8" fmla="*/ 1141044 h 1330678"/>
              <a:gd name="connsiteX9" fmla="*/ 58183 w 787130"/>
              <a:gd name="connsiteY9" fmla="*/ 568228 h 1330678"/>
              <a:gd name="connsiteX10" fmla="*/ 5429 w 787130"/>
              <a:gd name="connsiteY10" fmla="*/ 599057 h 1330678"/>
              <a:gd name="connsiteX0" fmla="*/ 5429 w 787130"/>
              <a:gd name="connsiteY0" fmla="*/ 751347 h 1482968"/>
              <a:gd name="connsiteX1" fmla="*/ 45958 w 787130"/>
              <a:gd name="connsiteY1" fmla="*/ 573769 h 1482968"/>
              <a:gd name="connsiteX2" fmla="*/ 140010 w 787130"/>
              <a:gd name="connsiteY2" fmla="*/ 302954 h 1482968"/>
              <a:gd name="connsiteX3" fmla="*/ 403948 w 787130"/>
              <a:gd name="connsiteY3" fmla="*/ 9 h 1482968"/>
              <a:gd name="connsiteX4" fmla="*/ 659186 w 787130"/>
              <a:gd name="connsiteY4" fmla="*/ 295374 h 1482968"/>
              <a:gd name="connsiteX5" fmla="*/ 787052 w 787130"/>
              <a:gd name="connsiteY5" fmla="*/ 1026629 h 1482968"/>
              <a:gd name="connsiteX6" fmla="*/ 672246 w 787130"/>
              <a:gd name="connsiteY6" fmla="*/ 1357674 h 1482968"/>
              <a:gd name="connsiteX7" fmla="*/ 345793 w 787130"/>
              <a:gd name="connsiteY7" fmla="*/ 1481705 h 1482968"/>
              <a:gd name="connsiteX8" fmla="*/ 156487 w 787130"/>
              <a:gd name="connsiteY8" fmla="*/ 1293334 h 1482968"/>
              <a:gd name="connsiteX9" fmla="*/ 58183 w 787130"/>
              <a:gd name="connsiteY9" fmla="*/ 720518 h 1482968"/>
              <a:gd name="connsiteX10" fmla="*/ 5429 w 787130"/>
              <a:gd name="connsiteY10" fmla="*/ 751347 h 1482968"/>
              <a:gd name="connsiteX0" fmla="*/ 5429 w 787052"/>
              <a:gd name="connsiteY0" fmla="*/ 754100 h 1485721"/>
              <a:gd name="connsiteX1" fmla="*/ 45958 w 787052"/>
              <a:gd name="connsiteY1" fmla="*/ 576522 h 1485721"/>
              <a:gd name="connsiteX2" fmla="*/ 140010 w 787052"/>
              <a:gd name="connsiteY2" fmla="*/ 305707 h 1485721"/>
              <a:gd name="connsiteX3" fmla="*/ 403948 w 787052"/>
              <a:gd name="connsiteY3" fmla="*/ 2762 h 1485721"/>
              <a:gd name="connsiteX4" fmla="*/ 672102 w 787052"/>
              <a:gd name="connsiteY4" fmla="*/ 209565 h 1485721"/>
              <a:gd name="connsiteX5" fmla="*/ 787052 w 787052"/>
              <a:gd name="connsiteY5" fmla="*/ 1029382 h 1485721"/>
              <a:gd name="connsiteX6" fmla="*/ 672246 w 787052"/>
              <a:gd name="connsiteY6" fmla="*/ 1360427 h 1485721"/>
              <a:gd name="connsiteX7" fmla="*/ 345793 w 787052"/>
              <a:gd name="connsiteY7" fmla="*/ 1484458 h 1485721"/>
              <a:gd name="connsiteX8" fmla="*/ 156487 w 787052"/>
              <a:gd name="connsiteY8" fmla="*/ 1296087 h 1485721"/>
              <a:gd name="connsiteX9" fmla="*/ 58183 w 787052"/>
              <a:gd name="connsiteY9" fmla="*/ 723271 h 1485721"/>
              <a:gd name="connsiteX10" fmla="*/ 5429 w 787052"/>
              <a:gd name="connsiteY10" fmla="*/ 754100 h 1485721"/>
              <a:gd name="connsiteX0" fmla="*/ 5429 w 787052"/>
              <a:gd name="connsiteY0" fmla="*/ 751399 h 1483020"/>
              <a:gd name="connsiteX1" fmla="*/ 45958 w 787052"/>
              <a:gd name="connsiteY1" fmla="*/ 573821 h 1483020"/>
              <a:gd name="connsiteX2" fmla="*/ 140010 w 787052"/>
              <a:gd name="connsiteY2" fmla="*/ 189844 h 1483020"/>
              <a:gd name="connsiteX3" fmla="*/ 403948 w 787052"/>
              <a:gd name="connsiteY3" fmla="*/ 61 h 1483020"/>
              <a:gd name="connsiteX4" fmla="*/ 672102 w 787052"/>
              <a:gd name="connsiteY4" fmla="*/ 206864 h 1483020"/>
              <a:gd name="connsiteX5" fmla="*/ 787052 w 787052"/>
              <a:gd name="connsiteY5" fmla="*/ 1026681 h 1483020"/>
              <a:gd name="connsiteX6" fmla="*/ 672246 w 787052"/>
              <a:gd name="connsiteY6" fmla="*/ 1357726 h 1483020"/>
              <a:gd name="connsiteX7" fmla="*/ 345793 w 787052"/>
              <a:gd name="connsiteY7" fmla="*/ 1481757 h 1483020"/>
              <a:gd name="connsiteX8" fmla="*/ 156487 w 787052"/>
              <a:gd name="connsiteY8" fmla="*/ 1293386 h 1483020"/>
              <a:gd name="connsiteX9" fmla="*/ 58183 w 787052"/>
              <a:gd name="connsiteY9" fmla="*/ 720570 h 1483020"/>
              <a:gd name="connsiteX10" fmla="*/ 5429 w 787052"/>
              <a:gd name="connsiteY10" fmla="*/ 751399 h 1483020"/>
              <a:gd name="connsiteX0" fmla="*/ 5429 w 787052"/>
              <a:gd name="connsiteY0" fmla="*/ 751399 h 1483020"/>
              <a:gd name="connsiteX1" fmla="*/ 45958 w 787052"/>
              <a:gd name="connsiteY1" fmla="*/ 573821 h 1483020"/>
              <a:gd name="connsiteX2" fmla="*/ 140010 w 787052"/>
              <a:gd name="connsiteY2" fmla="*/ 189844 h 1483020"/>
              <a:gd name="connsiteX3" fmla="*/ 403948 w 787052"/>
              <a:gd name="connsiteY3" fmla="*/ 61 h 1483020"/>
              <a:gd name="connsiteX4" fmla="*/ 672102 w 787052"/>
              <a:gd name="connsiteY4" fmla="*/ 206864 h 1483020"/>
              <a:gd name="connsiteX5" fmla="*/ 787052 w 787052"/>
              <a:gd name="connsiteY5" fmla="*/ 1026681 h 1483020"/>
              <a:gd name="connsiteX6" fmla="*/ 672246 w 787052"/>
              <a:gd name="connsiteY6" fmla="*/ 1357726 h 1483020"/>
              <a:gd name="connsiteX7" fmla="*/ 345793 w 787052"/>
              <a:gd name="connsiteY7" fmla="*/ 1481757 h 1483020"/>
              <a:gd name="connsiteX8" fmla="*/ 156487 w 787052"/>
              <a:gd name="connsiteY8" fmla="*/ 1293386 h 1483020"/>
              <a:gd name="connsiteX9" fmla="*/ 71099 w 787052"/>
              <a:gd name="connsiteY9" fmla="*/ 755010 h 1483020"/>
              <a:gd name="connsiteX10" fmla="*/ 5429 w 787052"/>
              <a:gd name="connsiteY10" fmla="*/ 751399 h 1483020"/>
              <a:gd name="connsiteX0" fmla="*/ 5429 w 787052"/>
              <a:gd name="connsiteY0" fmla="*/ 751399 h 1483020"/>
              <a:gd name="connsiteX1" fmla="*/ 45958 w 787052"/>
              <a:gd name="connsiteY1" fmla="*/ 573821 h 1483020"/>
              <a:gd name="connsiteX2" fmla="*/ 140010 w 787052"/>
              <a:gd name="connsiteY2" fmla="*/ 189844 h 1483020"/>
              <a:gd name="connsiteX3" fmla="*/ 403948 w 787052"/>
              <a:gd name="connsiteY3" fmla="*/ 61 h 1483020"/>
              <a:gd name="connsiteX4" fmla="*/ 672102 w 787052"/>
              <a:gd name="connsiteY4" fmla="*/ 206864 h 1483020"/>
              <a:gd name="connsiteX5" fmla="*/ 787052 w 787052"/>
              <a:gd name="connsiteY5" fmla="*/ 1026681 h 1483020"/>
              <a:gd name="connsiteX6" fmla="*/ 672246 w 787052"/>
              <a:gd name="connsiteY6" fmla="*/ 1357726 h 1483020"/>
              <a:gd name="connsiteX7" fmla="*/ 345793 w 787052"/>
              <a:gd name="connsiteY7" fmla="*/ 1481757 h 1483020"/>
              <a:gd name="connsiteX8" fmla="*/ 156487 w 787052"/>
              <a:gd name="connsiteY8" fmla="*/ 1293386 h 1483020"/>
              <a:gd name="connsiteX9" fmla="*/ 71099 w 787052"/>
              <a:gd name="connsiteY9" fmla="*/ 755010 h 1483020"/>
              <a:gd name="connsiteX10" fmla="*/ 5429 w 787052"/>
              <a:gd name="connsiteY10" fmla="*/ 751399 h 1483020"/>
              <a:gd name="connsiteX0" fmla="*/ 5782 w 785613"/>
              <a:gd name="connsiteY0" fmla="*/ 784164 h 1483020"/>
              <a:gd name="connsiteX1" fmla="*/ 44519 w 785613"/>
              <a:gd name="connsiteY1" fmla="*/ 573821 h 1483020"/>
              <a:gd name="connsiteX2" fmla="*/ 138571 w 785613"/>
              <a:gd name="connsiteY2" fmla="*/ 189844 h 1483020"/>
              <a:gd name="connsiteX3" fmla="*/ 402509 w 785613"/>
              <a:gd name="connsiteY3" fmla="*/ 61 h 1483020"/>
              <a:gd name="connsiteX4" fmla="*/ 670663 w 785613"/>
              <a:gd name="connsiteY4" fmla="*/ 206864 h 1483020"/>
              <a:gd name="connsiteX5" fmla="*/ 785613 w 785613"/>
              <a:gd name="connsiteY5" fmla="*/ 1026681 h 1483020"/>
              <a:gd name="connsiteX6" fmla="*/ 670807 w 785613"/>
              <a:gd name="connsiteY6" fmla="*/ 1357726 h 1483020"/>
              <a:gd name="connsiteX7" fmla="*/ 344354 w 785613"/>
              <a:gd name="connsiteY7" fmla="*/ 1481757 h 1483020"/>
              <a:gd name="connsiteX8" fmla="*/ 155048 w 785613"/>
              <a:gd name="connsiteY8" fmla="*/ 1293386 h 1483020"/>
              <a:gd name="connsiteX9" fmla="*/ 69660 w 785613"/>
              <a:gd name="connsiteY9" fmla="*/ 755010 h 1483020"/>
              <a:gd name="connsiteX10" fmla="*/ 5782 w 785613"/>
              <a:gd name="connsiteY10" fmla="*/ 784164 h 1483020"/>
              <a:gd name="connsiteX0" fmla="*/ 5430 w 785261"/>
              <a:gd name="connsiteY0" fmla="*/ 784162 h 1483018"/>
              <a:gd name="connsiteX1" fmla="*/ 45959 w 785261"/>
              <a:gd name="connsiteY1" fmla="*/ 546516 h 1483018"/>
              <a:gd name="connsiteX2" fmla="*/ 138219 w 785261"/>
              <a:gd name="connsiteY2" fmla="*/ 189842 h 1483018"/>
              <a:gd name="connsiteX3" fmla="*/ 402157 w 785261"/>
              <a:gd name="connsiteY3" fmla="*/ 59 h 1483018"/>
              <a:gd name="connsiteX4" fmla="*/ 670311 w 785261"/>
              <a:gd name="connsiteY4" fmla="*/ 206862 h 1483018"/>
              <a:gd name="connsiteX5" fmla="*/ 785261 w 785261"/>
              <a:gd name="connsiteY5" fmla="*/ 1026679 h 1483018"/>
              <a:gd name="connsiteX6" fmla="*/ 670455 w 785261"/>
              <a:gd name="connsiteY6" fmla="*/ 1357724 h 1483018"/>
              <a:gd name="connsiteX7" fmla="*/ 344002 w 785261"/>
              <a:gd name="connsiteY7" fmla="*/ 1481755 h 1483018"/>
              <a:gd name="connsiteX8" fmla="*/ 154696 w 785261"/>
              <a:gd name="connsiteY8" fmla="*/ 1293384 h 1483018"/>
              <a:gd name="connsiteX9" fmla="*/ 69308 w 785261"/>
              <a:gd name="connsiteY9" fmla="*/ 755008 h 1483018"/>
              <a:gd name="connsiteX10" fmla="*/ 5430 w 785261"/>
              <a:gd name="connsiteY10" fmla="*/ 784162 h 1483018"/>
              <a:gd name="connsiteX0" fmla="*/ 7552 w 778423"/>
              <a:gd name="connsiteY0" fmla="*/ 822387 h 1483018"/>
              <a:gd name="connsiteX1" fmla="*/ 39121 w 778423"/>
              <a:gd name="connsiteY1" fmla="*/ 546516 h 1483018"/>
              <a:gd name="connsiteX2" fmla="*/ 131381 w 778423"/>
              <a:gd name="connsiteY2" fmla="*/ 189842 h 1483018"/>
              <a:gd name="connsiteX3" fmla="*/ 395319 w 778423"/>
              <a:gd name="connsiteY3" fmla="*/ 59 h 1483018"/>
              <a:gd name="connsiteX4" fmla="*/ 663473 w 778423"/>
              <a:gd name="connsiteY4" fmla="*/ 206862 h 1483018"/>
              <a:gd name="connsiteX5" fmla="*/ 778423 w 778423"/>
              <a:gd name="connsiteY5" fmla="*/ 1026679 h 1483018"/>
              <a:gd name="connsiteX6" fmla="*/ 663617 w 778423"/>
              <a:gd name="connsiteY6" fmla="*/ 1357724 h 1483018"/>
              <a:gd name="connsiteX7" fmla="*/ 337164 w 778423"/>
              <a:gd name="connsiteY7" fmla="*/ 1481755 h 1483018"/>
              <a:gd name="connsiteX8" fmla="*/ 147858 w 778423"/>
              <a:gd name="connsiteY8" fmla="*/ 1293384 h 1483018"/>
              <a:gd name="connsiteX9" fmla="*/ 62470 w 778423"/>
              <a:gd name="connsiteY9" fmla="*/ 755008 h 1483018"/>
              <a:gd name="connsiteX10" fmla="*/ 7552 w 778423"/>
              <a:gd name="connsiteY10" fmla="*/ 822387 h 1483018"/>
              <a:gd name="connsiteX0" fmla="*/ 5173 w 776044"/>
              <a:gd name="connsiteY0" fmla="*/ 822387 h 1483018"/>
              <a:gd name="connsiteX1" fmla="*/ 36742 w 776044"/>
              <a:gd name="connsiteY1" fmla="*/ 546516 h 1483018"/>
              <a:gd name="connsiteX2" fmla="*/ 129002 w 776044"/>
              <a:gd name="connsiteY2" fmla="*/ 189842 h 1483018"/>
              <a:gd name="connsiteX3" fmla="*/ 392940 w 776044"/>
              <a:gd name="connsiteY3" fmla="*/ 59 h 1483018"/>
              <a:gd name="connsiteX4" fmla="*/ 661094 w 776044"/>
              <a:gd name="connsiteY4" fmla="*/ 206862 h 1483018"/>
              <a:gd name="connsiteX5" fmla="*/ 776044 w 776044"/>
              <a:gd name="connsiteY5" fmla="*/ 1026679 h 1483018"/>
              <a:gd name="connsiteX6" fmla="*/ 661238 w 776044"/>
              <a:gd name="connsiteY6" fmla="*/ 1357724 h 1483018"/>
              <a:gd name="connsiteX7" fmla="*/ 334785 w 776044"/>
              <a:gd name="connsiteY7" fmla="*/ 1481755 h 1483018"/>
              <a:gd name="connsiteX8" fmla="*/ 145479 w 776044"/>
              <a:gd name="connsiteY8" fmla="*/ 1293384 h 1483018"/>
              <a:gd name="connsiteX9" fmla="*/ 60091 w 776044"/>
              <a:gd name="connsiteY9" fmla="*/ 755008 h 1483018"/>
              <a:gd name="connsiteX10" fmla="*/ 5173 w 776044"/>
              <a:gd name="connsiteY10" fmla="*/ 822387 h 1483018"/>
              <a:gd name="connsiteX0" fmla="*/ 3111 w 773982"/>
              <a:gd name="connsiteY0" fmla="*/ 822384 h 1483015"/>
              <a:gd name="connsiteX1" fmla="*/ 43640 w 773982"/>
              <a:gd name="connsiteY1" fmla="*/ 516479 h 1483015"/>
              <a:gd name="connsiteX2" fmla="*/ 126940 w 773982"/>
              <a:gd name="connsiteY2" fmla="*/ 189839 h 1483015"/>
              <a:gd name="connsiteX3" fmla="*/ 390878 w 773982"/>
              <a:gd name="connsiteY3" fmla="*/ 56 h 1483015"/>
              <a:gd name="connsiteX4" fmla="*/ 659032 w 773982"/>
              <a:gd name="connsiteY4" fmla="*/ 206859 h 1483015"/>
              <a:gd name="connsiteX5" fmla="*/ 773982 w 773982"/>
              <a:gd name="connsiteY5" fmla="*/ 1026676 h 1483015"/>
              <a:gd name="connsiteX6" fmla="*/ 659176 w 773982"/>
              <a:gd name="connsiteY6" fmla="*/ 1357721 h 1483015"/>
              <a:gd name="connsiteX7" fmla="*/ 332723 w 773982"/>
              <a:gd name="connsiteY7" fmla="*/ 1481752 h 1483015"/>
              <a:gd name="connsiteX8" fmla="*/ 143417 w 773982"/>
              <a:gd name="connsiteY8" fmla="*/ 1293381 h 1483015"/>
              <a:gd name="connsiteX9" fmla="*/ 58029 w 773982"/>
              <a:gd name="connsiteY9" fmla="*/ 755005 h 1483015"/>
              <a:gd name="connsiteX10" fmla="*/ 3111 w 773982"/>
              <a:gd name="connsiteY10" fmla="*/ 822384 h 1483015"/>
              <a:gd name="connsiteX0" fmla="*/ 3111 w 773982"/>
              <a:gd name="connsiteY0" fmla="*/ 822399 h 1483030"/>
              <a:gd name="connsiteX1" fmla="*/ 43640 w 773982"/>
              <a:gd name="connsiteY1" fmla="*/ 516494 h 1483030"/>
              <a:gd name="connsiteX2" fmla="*/ 126940 w 773982"/>
              <a:gd name="connsiteY2" fmla="*/ 189854 h 1483030"/>
              <a:gd name="connsiteX3" fmla="*/ 390878 w 773982"/>
              <a:gd name="connsiteY3" fmla="*/ 71 h 1483030"/>
              <a:gd name="connsiteX4" fmla="*/ 659032 w 773982"/>
              <a:gd name="connsiteY4" fmla="*/ 206874 h 1483030"/>
              <a:gd name="connsiteX5" fmla="*/ 773982 w 773982"/>
              <a:gd name="connsiteY5" fmla="*/ 1026691 h 1483030"/>
              <a:gd name="connsiteX6" fmla="*/ 659176 w 773982"/>
              <a:gd name="connsiteY6" fmla="*/ 1357736 h 1483030"/>
              <a:gd name="connsiteX7" fmla="*/ 332723 w 773982"/>
              <a:gd name="connsiteY7" fmla="*/ 1481767 h 1483030"/>
              <a:gd name="connsiteX8" fmla="*/ 143417 w 773982"/>
              <a:gd name="connsiteY8" fmla="*/ 1293396 h 1483030"/>
              <a:gd name="connsiteX9" fmla="*/ 58029 w 773982"/>
              <a:gd name="connsiteY9" fmla="*/ 755020 h 1483030"/>
              <a:gd name="connsiteX10" fmla="*/ 3111 w 773982"/>
              <a:gd name="connsiteY10" fmla="*/ 822399 h 1483030"/>
              <a:gd name="connsiteX0" fmla="*/ 1158 w 772029"/>
              <a:gd name="connsiteY0" fmla="*/ 822384 h 1483015"/>
              <a:gd name="connsiteX1" fmla="*/ 66600 w 772029"/>
              <a:gd name="connsiteY1" fmla="*/ 513029 h 1483015"/>
              <a:gd name="connsiteX2" fmla="*/ 124987 w 772029"/>
              <a:gd name="connsiteY2" fmla="*/ 189839 h 1483015"/>
              <a:gd name="connsiteX3" fmla="*/ 388925 w 772029"/>
              <a:gd name="connsiteY3" fmla="*/ 56 h 1483015"/>
              <a:gd name="connsiteX4" fmla="*/ 657079 w 772029"/>
              <a:gd name="connsiteY4" fmla="*/ 206859 h 1483015"/>
              <a:gd name="connsiteX5" fmla="*/ 772029 w 772029"/>
              <a:gd name="connsiteY5" fmla="*/ 1026676 h 1483015"/>
              <a:gd name="connsiteX6" fmla="*/ 657223 w 772029"/>
              <a:gd name="connsiteY6" fmla="*/ 1357721 h 1483015"/>
              <a:gd name="connsiteX7" fmla="*/ 330770 w 772029"/>
              <a:gd name="connsiteY7" fmla="*/ 1481752 h 1483015"/>
              <a:gd name="connsiteX8" fmla="*/ 141464 w 772029"/>
              <a:gd name="connsiteY8" fmla="*/ 1293381 h 1483015"/>
              <a:gd name="connsiteX9" fmla="*/ 56076 w 772029"/>
              <a:gd name="connsiteY9" fmla="*/ 755005 h 1483015"/>
              <a:gd name="connsiteX10" fmla="*/ 1158 w 772029"/>
              <a:gd name="connsiteY10" fmla="*/ 822384 h 1483015"/>
              <a:gd name="connsiteX0" fmla="*/ 923 w 771794"/>
              <a:gd name="connsiteY0" fmla="*/ 822384 h 1483015"/>
              <a:gd name="connsiteX1" fmla="*/ 75424 w 771794"/>
              <a:gd name="connsiteY1" fmla="*/ 513030 h 1483015"/>
              <a:gd name="connsiteX2" fmla="*/ 124752 w 771794"/>
              <a:gd name="connsiteY2" fmla="*/ 189839 h 1483015"/>
              <a:gd name="connsiteX3" fmla="*/ 388690 w 771794"/>
              <a:gd name="connsiteY3" fmla="*/ 56 h 1483015"/>
              <a:gd name="connsiteX4" fmla="*/ 656844 w 771794"/>
              <a:gd name="connsiteY4" fmla="*/ 206859 h 1483015"/>
              <a:gd name="connsiteX5" fmla="*/ 771794 w 771794"/>
              <a:gd name="connsiteY5" fmla="*/ 1026676 h 1483015"/>
              <a:gd name="connsiteX6" fmla="*/ 656988 w 771794"/>
              <a:gd name="connsiteY6" fmla="*/ 1357721 h 1483015"/>
              <a:gd name="connsiteX7" fmla="*/ 330535 w 771794"/>
              <a:gd name="connsiteY7" fmla="*/ 1481752 h 1483015"/>
              <a:gd name="connsiteX8" fmla="*/ 141229 w 771794"/>
              <a:gd name="connsiteY8" fmla="*/ 1293381 h 1483015"/>
              <a:gd name="connsiteX9" fmla="*/ 55841 w 771794"/>
              <a:gd name="connsiteY9" fmla="*/ 755005 h 1483015"/>
              <a:gd name="connsiteX10" fmla="*/ 923 w 771794"/>
              <a:gd name="connsiteY10" fmla="*/ 822384 h 1483015"/>
              <a:gd name="connsiteX0" fmla="*/ 923 w 771794"/>
              <a:gd name="connsiteY0" fmla="*/ 822427 h 1483058"/>
              <a:gd name="connsiteX1" fmla="*/ 75424 w 771794"/>
              <a:gd name="connsiteY1" fmla="*/ 513073 h 1483058"/>
              <a:gd name="connsiteX2" fmla="*/ 124752 w 771794"/>
              <a:gd name="connsiteY2" fmla="*/ 220941 h 1483058"/>
              <a:gd name="connsiteX3" fmla="*/ 388690 w 771794"/>
              <a:gd name="connsiteY3" fmla="*/ 99 h 1483058"/>
              <a:gd name="connsiteX4" fmla="*/ 656844 w 771794"/>
              <a:gd name="connsiteY4" fmla="*/ 206902 h 1483058"/>
              <a:gd name="connsiteX5" fmla="*/ 771794 w 771794"/>
              <a:gd name="connsiteY5" fmla="*/ 1026719 h 1483058"/>
              <a:gd name="connsiteX6" fmla="*/ 656988 w 771794"/>
              <a:gd name="connsiteY6" fmla="*/ 1357764 h 1483058"/>
              <a:gd name="connsiteX7" fmla="*/ 330535 w 771794"/>
              <a:gd name="connsiteY7" fmla="*/ 1481795 h 1483058"/>
              <a:gd name="connsiteX8" fmla="*/ 141229 w 771794"/>
              <a:gd name="connsiteY8" fmla="*/ 1293424 h 1483058"/>
              <a:gd name="connsiteX9" fmla="*/ 55841 w 771794"/>
              <a:gd name="connsiteY9" fmla="*/ 755048 h 1483058"/>
              <a:gd name="connsiteX10" fmla="*/ 923 w 771794"/>
              <a:gd name="connsiteY10" fmla="*/ 822427 h 1483058"/>
              <a:gd name="connsiteX0" fmla="*/ 2041 w 772912"/>
              <a:gd name="connsiteY0" fmla="*/ 822427 h 1483058"/>
              <a:gd name="connsiteX1" fmla="*/ 76542 w 772912"/>
              <a:gd name="connsiteY1" fmla="*/ 513073 h 1483058"/>
              <a:gd name="connsiteX2" fmla="*/ 125870 w 772912"/>
              <a:gd name="connsiteY2" fmla="*/ 220941 h 1483058"/>
              <a:gd name="connsiteX3" fmla="*/ 389808 w 772912"/>
              <a:gd name="connsiteY3" fmla="*/ 99 h 1483058"/>
              <a:gd name="connsiteX4" fmla="*/ 657962 w 772912"/>
              <a:gd name="connsiteY4" fmla="*/ 206902 h 1483058"/>
              <a:gd name="connsiteX5" fmla="*/ 772912 w 772912"/>
              <a:gd name="connsiteY5" fmla="*/ 1026719 h 1483058"/>
              <a:gd name="connsiteX6" fmla="*/ 658106 w 772912"/>
              <a:gd name="connsiteY6" fmla="*/ 1357764 h 1483058"/>
              <a:gd name="connsiteX7" fmla="*/ 331653 w 772912"/>
              <a:gd name="connsiteY7" fmla="*/ 1481795 h 1483058"/>
              <a:gd name="connsiteX8" fmla="*/ 142347 w 772912"/>
              <a:gd name="connsiteY8" fmla="*/ 1293424 h 1483058"/>
              <a:gd name="connsiteX9" fmla="*/ 56959 w 772912"/>
              <a:gd name="connsiteY9" fmla="*/ 755048 h 1483058"/>
              <a:gd name="connsiteX10" fmla="*/ 2041 w 772912"/>
              <a:gd name="connsiteY10" fmla="*/ 822427 h 1483058"/>
              <a:gd name="connsiteX0" fmla="*/ 2041 w 772912"/>
              <a:gd name="connsiteY0" fmla="*/ 822427 h 1483058"/>
              <a:gd name="connsiteX1" fmla="*/ 76542 w 772912"/>
              <a:gd name="connsiteY1" fmla="*/ 513073 h 1483058"/>
              <a:gd name="connsiteX2" fmla="*/ 125870 w 772912"/>
              <a:gd name="connsiteY2" fmla="*/ 220941 h 1483058"/>
              <a:gd name="connsiteX3" fmla="*/ 389808 w 772912"/>
              <a:gd name="connsiteY3" fmla="*/ 99 h 1483058"/>
              <a:gd name="connsiteX4" fmla="*/ 657962 w 772912"/>
              <a:gd name="connsiteY4" fmla="*/ 206902 h 1483058"/>
              <a:gd name="connsiteX5" fmla="*/ 772912 w 772912"/>
              <a:gd name="connsiteY5" fmla="*/ 1026719 h 1483058"/>
              <a:gd name="connsiteX6" fmla="*/ 658106 w 772912"/>
              <a:gd name="connsiteY6" fmla="*/ 1357764 h 1483058"/>
              <a:gd name="connsiteX7" fmla="*/ 331653 w 772912"/>
              <a:gd name="connsiteY7" fmla="*/ 1481795 h 1483058"/>
              <a:gd name="connsiteX8" fmla="*/ 142347 w 772912"/>
              <a:gd name="connsiteY8" fmla="*/ 1293424 h 1483058"/>
              <a:gd name="connsiteX9" fmla="*/ 56959 w 772912"/>
              <a:gd name="connsiteY9" fmla="*/ 755048 h 1483058"/>
              <a:gd name="connsiteX10" fmla="*/ 2041 w 772912"/>
              <a:gd name="connsiteY10" fmla="*/ 822427 h 1483058"/>
              <a:gd name="connsiteX0" fmla="*/ 2041 w 772912"/>
              <a:gd name="connsiteY0" fmla="*/ 822427 h 1483058"/>
              <a:gd name="connsiteX1" fmla="*/ 76542 w 772912"/>
              <a:gd name="connsiteY1" fmla="*/ 513073 h 1483058"/>
              <a:gd name="connsiteX2" fmla="*/ 125870 w 772912"/>
              <a:gd name="connsiteY2" fmla="*/ 220941 h 1483058"/>
              <a:gd name="connsiteX3" fmla="*/ 389808 w 772912"/>
              <a:gd name="connsiteY3" fmla="*/ 99 h 1483058"/>
              <a:gd name="connsiteX4" fmla="*/ 657962 w 772912"/>
              <a:gd name="connsiteY4" fmla="*/ 206902 h 1483058"/>
              <a:gd name="connsiteX5" fmla="*/ 772912 w 772912"/>
              <a:gd name="connsiteY5" fmla="*/ 1026719 h 1483058"/>
              <a:gd name="connsiteX6" fmla="*/ 658106 w 772912"/>
              <a:gd name="connsiteY6" fmla="*/ 1357764 h 1483058"/>
              <a:gd name="connsiteX7" fmla="*/ 331653 w 772912"/>
              <a:gd name="connsiteY7" fmla="*/ 1481795 h 1483058"/>
              <a:gd name="connsiteX8" fmla="*/ 142347 w 772912"/>
              <a:gd name="connsiteY8" fmla="*/ 1293424 h 1483058"/>
              <a:gd name="connsiteX9" fmla="*/ 66018 w 772912"/>
              <a:gd name="connsiteY9" fmla="*/ 744695 h 1483058"/>
              <a:gd name="connsiteX10" fmla="*/ 2041 w 772912"/>
              <a:gd name="connsiteY10" fmla="*/ 822427 h 1483058"/>
              <a:gd name="connsiteX0" fmla="*/ 2041 w 772912"/>
              <a:gd name="connsiteY0" fmla="*/ 822427 h 1483058"/>
              <a:gd name="connsiteX1" fmla="*/ 76542 w 772912"/>
              <a:gd name="connsiteY1" fmla="*/ 513073 h 1483058"/>
              <a:gd name="connsiteX2" fmla="*/ 125870 w 772912"/>
              <a:gd name="connsiteY2" fmla="*/ 220941 h 1483058"/>
              <a:gd name="connsiteX3" fmla="*/ 389808 w 772912"/>
              <a:gd name="connsiteY3" fmla="*/ 99 h 1483058"/>
              <a:gd name="connsiteX4" fmla="*/ 657962 w 772912"/>
              <a:gd name="connsiteY4" fmla="*/ 206902 h 1483058"/>
              <a:gd name="connsiteX5" fmla="*/ 772912 w 772912"/>
              <a:gd name="connsiteY5" fmla="*/ 1026719 h 1483058"/>
              <a:gd name="connsiteX6" fmla="*/ 658106 w 772912"/>
              <a:gd name="connsiteY6" fmla="*/ 1357764 h 1483058"/>
              <a:gd name="connsiteX7" fmla="*/ 331653 w 772912"/>
              <a:gd name="connsiteY7" fmla="*/ 1481795 h 1483058"/>
              <a:gd name="connsiteX8" fmla="*/ 142347 w 772912"/>
              <a:gd name="connsiteY8" fmla="*/ 1293424 h 1483058"/>
              <a:gd name="connsiteX9" fmla="*/ 68283 w 772912"/>
              <a:gd name="connsiteY9" fmla="*/ 758499 h 1483058"/>
              <a:gd name="connsiteX10" fmla="*/ 2041 w 772912"/>
              <a:gd name="connsiteY10" fmla="*/ 822427 h 1483058"/>
              <a:gd name="connsiteX0" fmla="*/ 2041 w 772912"/>
              <a:gd name="connsiteY0" fmla="*/ 822427 h 1483058"/>
              <a:gd name="connsiteX1" fmla="*/ 76542 w 772912"/>
              <a:gd name="connsiteY1" fmla="*/ 513073 h 1483058"/>
              <a:gd name="connsiteX2" fmla="*/ 125870 w 772912"/>
              <a:gd name="connsiteY2" fmla="*/ 220941 h 1483058"/>
              <a:gd name="connsiteX3" fmla="*/ 389808 w 772912"/>
              <a:gd name="connsiteY3" fmla="*/ 99 h 1483058"/>
              <a:gd name="connsiteX4" fmla="*/ 657962 w 772912"/>
              <a:gd name="connsiteY4" fmla="*/ 206902 h 1483058"/>
              <a:gd name="connsiteX5" fmla="*/ 772912 w 772912"/>
              <a:gd name="connsiteY5" fmla="*/ 1026719 h 1483058"/>
              <a:gd name="connsiteX6" fmla="*/ 658106 w 772912"/>
              <a:gd name="connsiteY6" fmla="*/ 1357764 h 1483058"/>
              <a:gd name="connsiteX7" fmla="*/ 331653 w 772912"/>
              <a:gd name="connsiteY7" fmla="*/ 1481795 h 1483058"/>
              <a:gd name="connsiteX8" fmla="*/ 142347 w 772912"/>
              <a:gd name="connsiteY8" fmla="*/ 1293424 h 1483058"/>
              <a:gd name="connsiteX9" fmla="*/ 72813 w 772912"/>
              <a:gd name="connsiteY9" fmla="*/ 751597 h 1483058"/>
              <a:gd name="connsiteX10" fmla="*/ 2041 w 772912"/>
              <a:gd name="connsiteY10" fmla="*/ 822427 h 1483058"/>
              <a:gd name="connsiteX0" fmla="*/ 2041 w 772912"/>
              <a:gd name="connsiteY0" fmla="*/ 822427 h 1483058"/>
              <a:gd name="connsiteX1" fmla="*/ 76542 w 772912"/>
              <a:gd name="connsiteY1" fmla="*/ 561386 h 1483058"/>
              <a:gd name="connsiteX2" fmla="*/ 125870 w 772912"/>
              <a:gd name="connsiteY2" fmla="*/ 220941 h 1483058"/>
              <a:gd name="connsiteX3" fmla="*/ 389808 w 772912"/>
              <a:gd name="connsiteY3" fmla="*/ 99 h 1483058"/>
              <a:gd name="connsiteX4" fmla="*/ 657962 w 772912"/>
              <a:gd name="connsiteY4" fmla="*/ 206902 h 1483058"/>
              <a:gd name="connsiteX5" fmla="*/ 772912 w 772912"/>
              <a:gd name="connsiteY5" fmla="*/ 1026719 h 1483058"/>
              <a:gd name="connsiteX6" fmla="*/ 658106 w 772912"/>
              <a:gd name="connsiteY6" fmla="*/ 1357764 h 1483058"/>
              <a:gd name="connsiteX7" fmla="*/ 331653 w 772912"/>
              <a:gd name="connsiteY7" fmla="*/ 1481795 h 1483058"/>
              <a:gd name="connsiteX8" fmla="*/ 142347 w 772912"/>
              <a:gd name="connsiteY8" fmla="*/ 1293424 h 1483058"/>
              <a:gd name="connsiteX9" fmla="*/ 72813 w 772912"/>
              <a:gd name="connsiteY9" fmla="*/ 751597 h 1483058"/>
              <a:gd name="connsiteX10" fmla="*/ 2041 w 772912"/>
              <a:gd name="connsiteY10" fmla="*/ 822427 h 1483058"/>
              <a:gd name="connsiteX0" fmla="*/ 2737 w 773608"/>
              <a:gd name="connsiteY0" fmla="*/ 822427 h 1483058"/>
              <a:gd name="connsiteX1" fmla="*/ 70444 w 773608"/>
              <a:gd name="connsiteY1" fmla="*/ 575190 h 1483058"/>
              <a:gd name="connsiteX2" fmla="*/ 126566 w 773608"/>
              <a:gd name="connsiteY2" fmla="*/ 220941 h 1483058"/>
              <a:gd name="connsiteX3" fmla="*/ 390504 w 773608"/>
              <a:gd name="connsiteY3" fmla="*/ 99 h 1483058"/>
              <a:gd name="connsiteX4" fmla="*/ 658658 w 773608"/>
              <a:gd name="connsiteY4" fmla="*/ 206902 h 1483058"/>
              <a:gd name="connsiteX5" fmla="*/ 773608 w 773608"/>
              <a:gd name="connsiteY5" fmla="*/ 1026719 h 1483058"/>
              <a:gd name="connsiteX6" fmla="*/ 658802 w 773608"/>
              <a:gd name="connsiteY6" fmla="*/ 1357764 h 1483058"/>
              <a:gd name="connsiteX7" fmla="*/ 332349 w 773608"/>
              <a:gd name="connsiteY7" fmla="*/ 1481795 h 1483058"/>
              <a:gd name="connsiteX8" fmla="*/ 143043 w 773608"/>
              <a:gd name="connsiteY8" fmla="*/ 1293424 h 1483058"/>
              <a:gd name="connsiteX9" fmla="*/ 73509 w 773608"/>
              <a:gd name="connsiteY9" fmla="*/ 751597 h 1483058"/>
              <a:gd name="connsiteX10" fmla="*/ 2737 w 773608"/>
              <a:gd name="connsiteY10" fmla="*/ 822427 h 1483058"/>
              <a:gd name="connsiteX0" fmla="*/ 2737 w 773608"/>
              <a:gd name="connsiteY0" fmla="*/ 822427 h 1483058"/>
              <a:gd name="connsiteX1" fmla="*/ 70444 w 773608"/>
              <a:gd name="connsiteY1" fmla="*/ 575190 h 1483058"/>
              <a:gd name="connsiteX2" fmla="*/ 126566 w 773608"/>
              <a:gd name="connsiteY2" fmla="*/ 220941 h 1483058"/>
              <a:gd name="connsiteX3" fmla="*/ 390504 w 773608"/>
              <a:gd name="connsiteY3" fmla="*/ 99 h 1483058"/>
              <a:gd name="connsiteX4" fmla="*/ 658658 w 773608"/>
              <a:gd name="connsiteY4" fmla="*/ 206902 h 1483058"/>
              <a:gd name="connsiteX5" fmla="*/ 773608 w 773608"/>
              <a:gd name="connsiteY5" fmla="*/ 1026719 h 1483058"/>
              <a:gd name="connsiteX6" fmla="*/ 658802 w 773608"/>
              <a:gd name="connsiteY6" fmla="*/ 1357764 h 1483058"/>
              <a:gd name="connsiteX7" fmla="*/ 332349 w 773608"/>
              <a:gd name="connsiteY7" fmla="*/ 1481795 h 1483058"/>
              <a:gd name="connsiteX8" fmla="*/ 143043 w 773608"/>
              <a:gd name="connsiteY8" fmla="*/ 1293425 h 1483058"/>
              <a:gd name="connsiteX9" fmla="*/ 73509 w 773608"/>
              <a:gd name="connsiteY9" fmla="*/ 751597 h 1483058"/>
              <a:gd name="connsiteX10" fmla="*/ 2737 w 773608"/>
              <a:gd name="connsiteY10" fmla="*/ 822427 h 1483058"/>
              <a:gd name="connsiteX0" fmla="*/ 2737 w 773608"/>
              <a:gd name="connsiteY0" fmla="*/ 784686 h 1445317"/>
              <a:gd name="connsiteX1" fmla="*/ 70444 w 773608"/>
              <a:gd name="connsiteY1" fmla="*/ 537449 h 1445317"/>
              <a:gd name="connsiteX2" fmla="*/ 126566 w 773608"/>
              <a:gd name="connsiteY2" fmla="*/ 183200 h 1445317"/>
              <a:gd name="connsiteX3" fmla="*/ 388239 w 773608"/>
              <a:gd name="connsiteY3" fmla="*/ 318 h 1445317"/>
              <a:gd name="connsiteX4" fmla="*/ 658658 w 773608"/>
              <a:gd name="connsiteY4" fmla="*/ 169161 h 1445317"/>
              <a:gd name="connsiteX5" fmla="*/ 773608 w 773608"/>
              <a:gd name="connsiteY5" fmla="*/ 988978 h 1445317"/>
              <a:gd name="connsiteX6" fmla="*/ 658802 w 773608"/>
              <a:gd name="connsiteY6" fmla="*/ 1320023 h 1445317"/>
              <a:gd name="connsiteX7" fmla="*/ 332349 w 773608"/>
              <a:gd name="connsiteY7" fmla="*/ 1444054 h 1445317"/>
              <a:gd name="connsiteX8" fmla="*/ 143043 w 773608"/>
              <a:gd name="connsiteY8" fmla="*/ 1255684 h 1445317"/>
              <a:gd name="connsiteX9" fmla="*/ 73509 w 773608"/>
              <a:gd name="connsiteY9" fmla="*/ 713856 h 1445317"/>
              <a:gd name="connsiteX10" fmla="*/ 2737 w 773608"/>
              <a:gd name="connsiteY10" fmla="*/ 784686 h 1445317"/>
              <a:gd name="connsiteX0" fmla="*/ 2737 w 773608"/>
              <a:gd name="connsiteY0" fmla="*/ 786943 h 1447574"/>
              <a:gd name="connsiteX1" fmla="*/ 70444 w 773608"/>
              <a:gd name="connsiteY1" fmla="*/ 539706 h 1447574"/>
              <a:gd name="connsiteX2" fmla="*/ 137890 w 773608"/>
              <a:gd name="connsiteY2" fmla="*/ 233770 h 1447574"/>
              <a:gd name="connsiteX3" fmla="*/ 388239 w 773608"/>
              <a:gd name="connsiteY3" fmla="*/ 2575 h 1447574"/>
              <a:gd name="connsiteX4" fmla="*/ 658658 w 773608"/>
              <a:gd name="connsiteY4" fmla="*/ 171418 h 1447574"/>
              <a:gd name="connsiteX5" fmla="*/ 773608 w 773608"/>
              <a:gd name="connsiteY5" fmla="*/ 991235 h 1447574"/>
              <a:gd name="connsiteX6" fmla="*/ 658802 w 773608"/>
              <a:gd name="connsiteY6" fmla="*/ 1322280 h 1447574"/>
              <a:gd name="connsiteX7" fmla="*/ 332349 w 773608"/>
              <a:gd name="connsiteY7" fmla="*/ 1446311 h 1447574"/>
              <a:gd name="connsiteX8" fmla="*/ 143043 w 773608"/>
              <a:gd name="connsiteY8" fmla="*/ 1257941 h 1447574"/>
              <a:gd name="connsiteX9" fmla="*/ 73509 w 773608"/>
              <a:gd name="connsiteY9" fmla="*/ 716113 h 1447574"/>
              <a:gd name="connsiteX10" fmla="*/ 2737 w 773608"/>
              <a:gd name="connsiteY10" fmla="*/ 786943 h 1447574"/>
              <a:gd name="connsiteX0" fmla="*/ 4243 w 775114"/>
              <a:gd name="connsiteY0" fmla="*/ 786943 h 1447574"/>
              <a:gd name="connsiteX1" fmla="*/ 62891 w 775114"/>
              <a:gd name="connsiteY1" fmla="*/ 522452 h 1447574"/>
              <a:gd name="connsiteX2" fmla="*/ 139396 w 775114"/>
              <a:gd name="connsiteY2" fmla="*/ 233770 h 1447574"/>
              <a:gd name="connsiteX3" fmla="*/ 389745 w 775114"/>
              <a:gd name="connsiteY3" fmla="*/ 2575 h 1447574"/>
              <a:gd name="connsiteX4" fmla="*/ 660164 w 775114"/>
              <a:gd name="connsiteY4" fmla="*/ 171418 h 1447574"/>
              <a:gd name="connsiteX5" fmla="*/ 775114 w 775114"/>
              <a:gd name="connsiteY5" fmla="*/ 991235 h 1447574"/>
              <a:gd name="connsiteX6" fmla="*/ 660308 w 775114"/>
              <a:gd name="connsiteY6" fmla="*/ 1322280 h 1447574"/>
              <a:gd name="connsiteX7" fmla="*/ 333855 w 775114"/>
              <a:gd name="connsiteY7" fmla="*/ 1446311 h 1447574"/>
              <a:gd name="connsiteX8" fmla="*/ 144549 w 775114"/>
              <a:gd name="connsiteY8" fmla="*/ 1257941 h 1447574"/>
              <a:gd name="connsiteX9" fmla="*/ 75015 w 775114"/>
              <a:gd name="connsiteY9" fmla="*/ 716113 h 1447574"/>
              <a:gd name="connsiteX10" fmla="*/ 4243 w 775114"/>
              <a:gd name="connsiteY10" fmla="*/ 786943 h 1447574"/>
              <a:gd name="connsiteX0" fmla="*/ 9050 w 779921"/>
              <a:gd name="connsiteY0" fmla="*/ 786943 h 1447574"/>
              <a:gd name="connsiteX1" fmla="*/ 51844 w 779921"/>
              <a:gd name="connsiteY1" fmla="*/ 522452 h 1447574"/>
              <a:gd name="connsiteX2" fmla="*/ 144203 w 779921"/>
              <a:gd name="connsiteY2" fmla="*/ 233770 h 1447574"/>
              <a:gd name="connsiteX3" fmla="*/ 394552 w 779921"/>
              <a:gd name="connsiteY3" fmla="*/ 2575 h 1447574"/>
              <a:gd name="connsiteX4" fmla="*/ 664971 w 779921"/>
              <a:gd name="connsiteY4" fmla="*/ 171418 h 1447574"/>
              <a:gd name="connsiteX5" fmla="*/ 779921 w 779921"/>
              <a:gd name="connsiteY5" fmla="*/ 991235 h 1447574"/>
              <a:gd name="connsiteX6" fmla="*/ 665115 w 779921"/>
              <a:gd name="connsiteY6" fmla="*/ 1322280 h 1447574"/>
              <a:gd name="connsiteX7" fmla="*/ 338662 w 779921"/>
              <a:gd name="connsiteY7" fmla="*/ 1446311 h 1447574"/>
              <a:gd name="connsiteX8" fmla="*/ 149356 w 779921"/>
              <a:gd name="connsiteY8" fmla="*/ 1257941 h 1447574"/>
              <a:gd name="connsiteX9" fmla="*/ 79822 w 779921"/>
              <a:gd name="connsiteY9" fmla="*/ 716113 h 1447574"/>
              <a:gd name="connsiteX10" fmla="*/ 9050 w 779921"/>
              <a:gd name="connsiteY10" fmla="*/ 786943 h 1447574"/>
              <a:gd name="connsiteX0" fmla="*/ 2472 w 773343"/>
              <a:gd name="connsiteY0" fmla="*/ 786943 h 1447574"/>
              <a:gd name="connsiteX1" fmla="*/ 72444 w 773343"/>
              <a:gd name="connsiteY1" fmla="*/ 525904 h 1447574"/>
              <a:gd name="connsiteX2" fmla="*/ 137625 w 773343"/>
              <a:gd name="connsiteY2" fmla="*/ 233770 h 1447574"/>
              <a:gd name="connsiteX3" fmla="*/ 387974 w 773343"/>
              <a:gd name="connsiteY3" fmla="*/ 2575 h 1447574"/>
              <a:gd name="connsiteX4" fmla="*/ 658393 w 773343"/>
              <a:gd name="connsiteY4" fmla="*/ 171418 h 1447574"/>
              <a:gd name="connsiteX5" fmla="*/ 773343 w 773343"/>
              <a:gd name="connsiteY5" fmla="*/ 991235 h 1447574"/>
              <a:gd name="connsiteX6" fmla="*/ 658537 w 773343"/>
              <a:gd name="connsiteY6" fmla="*/ 1322280 h 1447574"/>
              <a:gd name="connsiteX7" fmla="*/ 332084 w 773343"/>
              <a:gd name="connsiteY7" fmla="*/ 1446311 h 1447574"/>
              <a:gd name="connsiteX8" fmla="*/ 142778 w 773343"/>
              <a:gd name="connsiteY8" fmla="*/ 1257941 h 1447574"/>
              <a:gd name="connsiteX9" fmla="*/ 73244 w 773343"/>
              <a:gd name="connsiteY9" fmla="*/ 716113 h 1447574"/>
              <a:gd name="connsiteX10" fmla="*/ 2472 w 773343"/>
              <a:gd name="connsiteY10" fmla="*/ 786943 h 1447574"/>
              <a:gd name="connsiteX0" fmla="*/ 1502 w 772373"/>
              <a:gd name="connsiteY0" fmla="*/ 786943 h 1447574"/>
              <a:gd name="connsiteX1" fmla="*/ 71474 w 772373"/>
              <a:gd name="connsiteY1" fmla="*/ 525904 h 1447574"/>
              <a:gd name="connsiteX2" fmla="*/ 136655 w 772373"/>
              <a:gd name="connsiteY2" fmla="*/ 233770 h 1447574"/>
              <a:gd name="connsiteX3" fmla="*/ 387004 w 772373"/>
              <a:gd name="connsiteY3" fmla="*/ 2575 h 1447574"/>
              <a:gd name="connsiteX4" fmla="*/ 657423 w 772373"/>
              <a:gd name="connsiteY4" fmla="*/ 171418 h 1447574"/>
              <a:gd name="connsiteX5" fmla="*/ 772373 w 772373"/>
              <a:gd name="connsiteY5" fmla="*/ 991235 h 1447574"/>
              <a:gd name="connsiteX6" fmla="*/ 657567 w 772373"/>
              <a:gd name="connsiteY6" fmla="*/ 1322280 h 1447574"/>
              <a:gd name="connsiteX7" fmla="*/ 331114 w 772373"/>
              <a:gd name="connsiteY7" fmla="*/ 1446311 h 1447574"/>
              <a:gd name="connsiteX8" fmla="*/ 141808 w 772373"/>
              <a:gd name="connsiteY8" fmla="*/ 1257941 h 1447574"/>
              <a:gd name="connsiteX9" fmla="*/ 72274 w 772373"/>
              <a:gd name="connsiteY9" fmla="*/ 716113 h 1447574"/>
              <a:gd name="connsiteX10" fmla="*/ 1502 w 772373"/>
              <a:gd name="connsiteY10" fmla="*/ 786943 h 1447574"/>
              <a:gd name="connsiteX0" fmla="*/ 1931 w 772802"/>
              <a:gd name="connsiteY0" fmla="*/ 786943 h 1447574"/>
              <a:gd name="connsiteX1" fmla="*/ 65109 w 772802"/>
              <a:gd name="connsiteY1" fmla="*/ 532806 h 1447574"/>
              <a:gd name="connsiteX2" fmla="*/ 137084 w 772802"/>
              <a:gd name="connsiteY2" fmla="*/ 233770 h 1447574"/>
              <a:gd name="connsiteX3" fmla="*/ 387433 w 772802"/>
              <a:gd name="connsiteY3" fmla="*/ 2575 h 1447574"/>
              <a:gd name="connsiteX4" fmla="*/ 657852 w 772802"/>
              <a:gd name="connsiteY4" fmla="*/ 171418 h 1447574"/>
              <a:gd name="connsiteX5" fmla="*/ 772802 w 772802"/>
              <a:gd name="connsiteY5" fmla="*/ 991235 h 1447574"/>
              <a:gd name="connsiteX6" fmla="*/ 657996 w 772802"/>
              <a:gd name="connsiteY6" fmla="*/ 1322280 h 1447574"/>
              <a:gd name="connsiteX7" fmla="*/ 331543 w 772802"/>
              <a:gd name="connsiteY7" fmla="*/ 1446311 h 1447574"/>
              <a:gd name="connsiteX8" fmla="*/ 142237 w 772802"/>
              <a:gd name="connsiteY8" fmla="*/ 1257941 h 1447574"/>
              <a:gd name="connsiteX9" fmla="*/ 72703 w 772802"/>
              <a:gd name="connsiteY9" fmla="*/ 716113 h 1447574"/>
              <a:gd name="connsiteX10" fmla="*/ 1931 w 772802"/>
              <a:gd name="connsiteY10" fmla="*/ 786943 h 1447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2802" h="1447574">
                <a:moveTo>
                  <a:pt x="1931" y="786943"/>
                </a:moveTo>
                <a:cubicBezTo>
                  <a:pt x="-5304" y="793031"/>
                  <a:pt x="6108" y="637170"/>
                  <a:pt x="65109" y="532806"/>
                </a:cubicBezTo>
                <a:cubicBezTo>
                  <a:pt x="95020" y="452841"/>
                  <a:pt x="83363" y="322142"/>
                  <a:pt x="137084" y="233770"/>
                </a:cubicBezTo>
                <a:cubicBezTo>
                  <a:pt x="190805" y="145398"/>
                  <a:pt x="300638" y="12967"/>
                  <a:pt x="387433" y="2575"/>
                </a:cubicBezTo>
                <a:cubicBezTo>
                  <a:pt x="474228" y="-7817"/>
                  <a:pt x="593624" y="6641"/>
                  <a:pt x="657852" y="171418"/>
                </a:cubicBezTo>
                <a:cubicBezTo>
                  <a:pt x="722080" y="336195"/>
                  <a:pt x="772778" y="799425"/>
                  <a:pt x="772802" y="991235"/>
                </a:cubicBezTo>
                <a:cubicBezTo>
                  <a:pt x="772826" y="1183045"/>
                  <a:pt x="731539" y="1246434"/>
                  <a:pt x="657996" y="1322280"/>
                </a:cubicBezTo>
                <a:cubicBezTo>
                  <a:pt x="584453" y="1398126"/>
                  <a:pt x="417503" y="1457034"/>
                  <a:pt x="331543" y="1446311"/>
                </a:cubicBezTo>
                <a:cubicBezTo>
                  <a:pt x="245583" y="1435588"/>
                  <a:pt x="162488" y="1364071"/>
                  <a:pt x="142237" y="1257941"/>
                </a:cubicBezTo>
                <a:cubicBezTo>
                  <a:pt x="70105" y="1028184"/>
                  <a:pt x="105499" y="806115"/>
                  <a:pt x="72703" y="716113"/>
                </a:cubicBezTo>
                <a:cubicBezTo>
                  <a:pt x="35569" y="690454"/>
                  <a:pt x="12746" y="754000"/>
                  <a:pt x="1931" y="786943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ln>
                <a:solidFill>
                  <a:srgbClr val="000000"/>
                </a:solidFill>
              </a:ln>
              <a:solidFill>
                <a:srgbClr val="000000"/>
              </a:solidFill>
            </a:endParaRPr>
          </a:p>
        </p:txBody>
      </p:sp>
      <p:pic>
        <p:nvPicPr>
          <p:cNvPr id="1026" name="Picture 2" descr="Show Racism the Red Card">
            <a:extLst>
              <a:ext uri="{FF2B5EF4-FFF2-40B4-BE49-F238E27FC236}">
                <a16:creationId xmlns:a16="http://schemas.microsoft.com/office/drawing/2014/main" id="{3383C41F-8DC9-E87C-1679-C59D446F38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60283" y="638175"/>
            <a:ext cx="5265538" cy="5563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7213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Freeform: Shape 2064">
            <a:extLst>
              <a:ext uri="{FF2B5EF4-FFF2-40B4-BE49-F238E27FC236}">
                <a16:creationId xmlns:a16="http://schemas.microsoft.com/office/drawing/2014/main" id="{96A35EAA-ED80-4FF1-942C-82B1D483AF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977627" y="481134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67" name="Freeform: Shape 2066">
            <a:extLst>
              <a:ext uri="{FF2B5EF4-FFF2-40B4-BE49-F238E27FC236}">
                <a16:creationId xmlns:a16="http://schemas.microsoft.com/office/drawing/2014/main" id="{D415F49B-3CBC-46CF-AFB5-988852D047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1010574" y="456230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 useBgFill="1">
        <p:nvSpPr>
          <p:cNvPr id="2069" name="Rectangle 2068">
            <a:extLst>
              <a:ext uri="{FF2B5EF4-FFF2-40B4-BE49-F238E27FC236}">
                <a16:creationId xmlns:a16="http://schemas.microsoft.com/office/drawing/2014/main" id="{7FB5426F-482B-4074-A203-9F2C2BEB02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1" name="Freeform: Shape 2070">
            <a:extLst>
              <a:ext uri="{FF2B5EF4-FFF2-40B4-BE49-F238E27FC236}">
                <a16:creationId xmlns:a16="http://schemas.microsoft.com/office/drawing/2014/main" id="{F778232E-C75B-4B3C-9201-81C0775715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40086" y="335066"/>
            <a:ext cx="7441203" cy="6013686"/>
          </a:xfrm>
          <a:custGeom>
            <a:avLst/>
            <a:gdLst>
              <a:gd name="connsiteX0" fmla="*/ 7142118 w 7680682"/>
              <a:gd name="connsiteY0" fmla="*/ 6405352 h 6405386"/>
              <a:gd name="connsiteX1" fmla="*/ 6552830 w 7680682"/>
              <a:gd name="connsiteY1" fmla="*/ 6396252 h 6405386"/>
              <a:gd name="connsiteX2" fmla="*/ 987782 w 7680682"/>
              <a:gd name="connsiteY2" fmla="*/ 6365722 h 6405386"/>
              <a:gd name="connsiteX3" fmla="*/ 0 w 7680682"/>
              <a:gd name="connsiteY3" fmla="*/ 6336938 h 6405386"/>
              <a:gd name="connsiteX4" fmla="*/ 0 w 7680682"/>
              <a:gd name="connsiteY4" fmla="*/ 32372 h 6405386"/>
              <a:gd name="connsiteX5" fmla="*/ 157934 w 7680682"/>
              <a:gd name="connsiteY5" fmla="*/ 32797 h 6405386"/>
              <a:gd name="connsiteX6" fmla="*/ 6431319 w 7680682"/>
              <a:gd name="connsiteY6" fmla="*/ 0 h 6405386"/>
              <a:gd name="connsiteX7" fmla="*/ 7631470 w 7680682"/>
              <a:gd name="connsiteY7" fmla="*/ 30531 h 6405386"/>
              <a:gd name="connsiteX8" fmla="*/ 7560032 w 7680682"/>
              <a:gd name="connsiteY8" fmla="*/ 6274128 h 6405386"/>
              <a:gd name="connsiteX9" fmla="*/ 7394324 w 7680682"/>
              <a:gd name="connsiteY9" fmla="*/ 6402154 h 6405386"/>
              <a:gd name="connsiteX10" fmla="*/ 7142118 w 7680682"/>
              <a:gd name="connsiteY10" fmla="*/ 6405352 h 640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80682" h="6405386">
                <a:moveTo>
                  <a:pt x="7142118" y="6405352"/>
                </a:moveTo>
                <a:cubicBezTo>
                  <a:pt x="6967357" y="6404963"/>
                  <a:pt x="6748379" y="6401325"/>
                  <a:pt x="6552830" y="6396252"/>
                </a:cubicBezTo>
                <a:lnTo>
                  <a:pt x="987782" y="6365722"/>
                </a:lnTo>
                <a:lnTo>
                  <a:pt x="0" y="6336938"/>
                </a:lnTo>
                <a:lnTo>
                  <a:pt x="0" y="32372"/>
                </a:lnTo>
                <a:lnTo>
                  <a:pt x="157934" y="32797"/>
                </a:lnTo>
                <a:cubicBezTo>
                  <a:pt x="2047215" y="35779"/>
                  <a:pt x="4666218" y="0"/>
                  <a:pt x="6431319" y="0"/>
                </a:cubicBezTo>
                <a:cubicBezTo>
                  <a:pt x="6931382" y="30531"/>
                  <a:pt x="7288570" y="-1"/>
                  <a:pt x="7631470" y="30531"/>
                </a:cubicBezTo>
                <a:cubicBezTo>
                  <a:pt x="7736245" y="2096465"/>
                  <a:pt x="7655283" y="4971471"/>
                  <a:pt x="7560032" y="6274128"/>
                </a:cubicBezTo>
                <a:cubicBezTo>
                  <a:pt x="7551842" y="6434165"/>
                  <a:pt x="7558630" y="6381800"/>
                  <a:pt x="7394324" y="6402154"/>
                </a:cubicBezTo>
                <a:cubicBezTo>
                  <a:pt x="7335914" y="6404650"/>
                  <a:pt x="7246975" y="6405586"/>
                  <a:pt x="7142118" y="6405352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73" name="Freeform: Shape 2072">
            <a:extLst>
              <a:ext uri="{FF2B5EF4-FFF2-40B4-BE49-F238E27FC236}">
                <a16:creationId xmlns:a16="http://schemas.microsoft.com/office/drawing/2014/main" id="{A7F160B5-A1CE-4576-8323-263FB7D1B3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79246" y="762711"/>
            <a:ext cx="4297875" cy="4329484"/>
          </a:xfrm>
          <a:custGeom>
            <a:avLst/>
            <a:gdLst>
              <a:gd name="connsiteX0" fmla="*/ 3063362 w 5358686"/>
              <a:gd name="connsiteY0" fmla="*/ 3429562 h 3905917"/>
              <a:gd name="connsiteX1" fmla="*/ 4752173 w 5358686"/>
              <a:gd name="connsiteY1" fmla="*/ 3086315 h 3905917"/>
              <a:gd name="connsiteX2" fmla="*/ 5358470 w 5358686"/>
              <a:gd name="connsiteY2" fmla="*/ 1525101 h 3905917"/>
              <a:gd name="connsiteX3" fmla="*/ 4960932 w 5358686"/>
              <a:gd name="connsiteY3" fmla="*/ 466701 h 3905917"/>
              <a:gd name="connsiteX4" fmla="*/ 932230 w 5358686"/>
              <a:gd name="connsiteY4" fmla="*/ 19557 h 3905917"/>
              <a:gd name="connsiteX5" fmla="*/ 62745 w 5358686"/>
              <a:gd name="connsiteY5" fmla="*/ 783491 h 3905917"/>
              <a:gd name="connsiteX6" fmla="*/ 230579 w 5358686"/>
              <a:gd name="connsiteY6" fmla="*/ 2939564 h 3905917"/>
              <a:gd name="connsiteX7" fmla="*/ 2493030 w 5358686"/>
              <a:gd name="connsiteY7" fmla="*/ 3459876 h 3905917"/>
              <a:gd name="connsiteX8" fmla="*/ 2539191 w 5358686"/>
              <a:gd name="connsiteY8" fmla="*/ 3905918 h 3905917"/>
              <a:gd name="connsiteX9" fmla="*/ 3063362 w 5358686"/>
              <a:gd name="connsiteY9" fmla="*/ 3429562 h 3905917"/>
              <a:gd name="connsiteX0" fmla="*/ 3495230 w 5358668"/>
              <a:gd name="connsiteY0" fmla="*/ 3367114 h 3905918"/>
              <a:gd name="connsiteX1" fmla="*/ 4752173 w 5358668"/>
              <a:gd name="connsiteY1" fmla="*/ 3086315 h 3905918"/>
              <a:gd name="connsiteX2" fmla="*/ 5358470 w 5358668"/>
              <a:gd name="connsiteY2" fmla="*/ 1525101 h 3905918"/>
              <a:gd name="connsiteX3" fmla="*/ 4960932 w 5358668"/>
              <a:gd name="connsiteY3" fmla="*/ 466701 h 3905918"/>
              <a:gd name="connsiteX4" fmla="*/ 932230 w 5358668"/>
              <a:gd name="connsiteY4" fmla="*/ 19557 h 3905918"/>
              <a:gd name="connsiteX5" fmla="*/ 62745 w 5358668"/>
              <a:gd name="connsiteY5" fmla="*/ 783491 h 3905918"/>
              <a:gd name="connsiteX6" fmla="*/ 230579 w 5358668"/>
              <a:gd name="connsiteY6" fmla="*/ 2939564 h 3905918"/>
              <a:gd name="connsiteX7" fmla="*/ 2493030 w 5358668"/>
              <a:gd name="connsiteY7" fmla="*/ 3459876 h 3905918"/>
              <a:gd name="connsiteX8" fmla="*/ 2539191 w 5358668"/>
              <a:gd name="connsiteY8" fmla="*/ 3905918 h 3905918"/>
              <a:gd name="connsiteX9" fmla="*/ 3495230 w 5358668"/>
              <a:gd name="connsiteY9" fmla="*/ 3367114 h 3905918"/>
              <a:gd name="connsiteX0" fmla="*/ 3573176 w 5436614"/>
              <a:gd name="connsiteY0" fmla="*/ 3367114 h 3905918"/>
              <a:gd name="connsiteX1" fmla="*/ 4830119 w 5436614"/>
              <a:gd name="connsiteY1" fmla="*/ 3086315 h 3905918"/>
              <a:gd name="connsiteX2" fmla="*/ 5436416 w 5436614"/>
              <a:gd name="connsiteY2" fmla="*/ 1525101 h 3905918"/>
              <a:gd name="connsiteX3" fmla="*/ 5038878 w 5436614"/>
              <a:gd name="connsiteY3" fmla="*/ 466701 h 3905918"/>
              <a:gd name="connsiteX4" fmla="*/ 1010176 w 5436614"/>
              <a:gd name="connsiteY4" fmla="*/ 19557 h 3905918"/>
              <a:gd name="connsiteX5" fmla="*/ 140691 w 5436614"/>
              <a:gd name="connsiteY5" fmla="*/ 783491 h 3905918"/>
              <a:gd name="connsiteX6" fmla="*/ 308525 w 5436614"/>
              <a:gd name="connsiteY6" fmla="*/ 2939564 h 3905918"/>
              <a:gd name="connsiteX7" fmla="*/ 3039861 w 5436614"/>
              <a:gd name="connsiteY7" fmla="*/ 3409918 h 3905918"/>
              <a:gd name="connsiteX8" fmla="*/ 2617137 w 5436614"/>
              <a:gd name="connsiteY8" fmla="*/ 3905918 h 3905918"/>
              <a:gd name="connsiteX9" fmla="*/ 3573176 w 5436614"/>
              <a:gd name="connsiteY9" fmla="*/ 3367114 h 3905918"/>
              <a:gd name="connsiteX0" fmla="*/ 3573176 w 5436614"/>
              <a:gd name="connsiteY0" fmla="*/ 3367114 h 3843470"/>
              <a:gd name="connsiteX1" fmla="*/ 4830119 w 5436614"/>
              <a:gd name="connsiteY1" fmla="*/ 3086315 h 3843470"/>
              <a:gd name="connsiteX2" fmla="*/ 5436416 w 5436614"/>
              <a:gd name="connsiteY2" fmla="*/ 1525101 h 3843470"/>
              <a:gd name="connsiteX3" fmla="*/ 5038878 w 5436614"/>
              <a:gd name="connsiteY3" fmla="*/ 466701 h 3843470"/>
              <a:gd name="connsiteX4" fmla="*/ 1010176 w 5436614"/>
              <a:gd name="connsiteY4" fmla="*/ 19557 h 3843470"/>
              <a:gd name="connsiteX5" fmla="*/ 140691 w 5436614"/>
              <a:gd name="connsiteY5" fmla="*/ 783491 h 3843470"/>
              <a:gd name="connsiteX6" fmla="*/ 308525 w 5436614"/>
              <a:gd name="connsiteY6" fmla="*/ 2939564 h 3843470"/>
              <a:gd name="connsiteX7" fmla="*/ 3039861 w 5436614"/>
              <a:gd name="connsiteY7" fmla="*/ 3409918 h 3843470"/>
              <a:gd name="connsiteX8" fmla="*/ 3123040 w 5436614"/>
              <a:gd name="connsiteY8" fmla="*/ 3843470 h 3843470"/>
              <a:gd name="connsiteX9" fmla="*/ 3573176 w 5436614"/>
              <a:gd name="connsiteY9" fmla="*/ 3367114 h 3843470"/>
              <a:gd name="connsiteX0" fmla="*/ 3733585 w 5436599"/>
              <a:gd name="connsiteY0" fmla="*/ 3417073 h 3843470"/>
              <a:gd name="connsiteX1" fmla="*/ 4830119 w 5436599"/>
              <a:gd name="connsiteY1" fmla="*/ 3086315 h 3843470"/>
              <a:gd name="connsiteX2" fmla="*/ 5436416 w 5436599"/>
              <a:gd name="connsiteY2" fmla="*/ 1525101 h 3843470"/>
              <a:gd name="connsiteX3" fmla="*/ 5038878 w 5436599"/>
              <a:gd name="connsiteY3" fmla="*/ 466701 h 3843470"/>
              <a:gd name="connsiteX4" fmla="*/ 1010176 w 5436599"/>
              <a:gd name="connsiteY4" fmla="*/ 19557 h 3843470"/>
              <a:gd name="connsiteX5" fmla="*/ 140691 w 5436599"/>
              <a:gd name="connsiteY5" fmla="*/ 783491 h 3843470"/>
              <a:gd name="connsiteX6" fmla="*/ 308525 w 5436599"/>
              <a:gd name="connsiteY6" fmla="*/ 2939564 h 3843470"/>
              <a:gd name="connsiteX7" fmla="*/ 3039861 w 5436599"/>
              <a:gd name="connsiteY7" fmla="*/ 3409918 h 3843470"/>
              <a:gd name="connsiteX8" fmla="*/ 3123040 w 5436599"/>
              <a:gd name="connsiteY8" fmla="*/ 3843470 h 3843470"/>
              <a:gd name="connsiteX9" fmla="*/ 3733585 w 5436599"/>
              <a:gd name="connsiteY9" fmla="*/ 3417073 h 3843470"/>
              <a:gd name="connsiteX0" fmla="*/ 3745572 w 5448586"/>
              <a:gd name="connsiteY0" fmla="*/ 3417073 h 3843470"/>
              <a:gd name="connsiteX1" fmla="*/ 4842106 w 5448586"/>
              <a:gd name="connsiteY1" fmla="*/ 3086315 h 3843470"/>
              <a:gd name="connsiteX2" fmla="*/ 5448403 w 5448586"/>
              <a:gd name="connsiteY2" fmla="*/ 1525101 h 3843470"/>
              <a:gd name="connsiteX3" fmla="*/ 5050865 w 5448586"/>
              <a:gd name="connsiteY3" fmla="*/ 466701 h 3843470"/>
              <a:gd name="connsiteX4" fmla="*/ 1022163 w 5448586"/>
              <a:gd name="connsiteY4" fmla="*/ 19557 h 3843470"/>
              <a:gd name="connsiteX5" fmla="*/ 152678 w 5448586"/>
              <a:gd name="connsiteY5" fmla="*/ 783491 h 3843470"/>
              <a:gd name="connsiteX6" fmla="*/ 320512 w 5448586"/>
              <a:gd name="connsiteY6" fmla="*/ 2939564 h 3843470"/>
              <a:gd name="connsiteX7" fmla="*/ 3236934 w 5448586"/>
              <a:gd name="connsiteY7" fmla="*/ 3422408 h 3843470"/>
              <a:gd name="connsiteX8" fmla="*/ 3135027 w 5448586"/>
              <a:gd name="connsiteY8" fmla="*/ 3843470 h 3843470"/>
              <a:gd name="connsiteX9" fmla="*/ 3745572 w 5448586"/>
              <a:gd name="connsiteY9" fmla="*/ 3417073 h 3843470"/>
              <a:gd name="connsiteX0" fmla="*/ 3745572 w 5448586"/>
              <a:gd name="connsiteY0" fmla="*/ 3417073 h 3793511"/>
              <a:gd name="connsiteX1" fmla="*/ 4842106 w 5448586"/>
              <a:gd name="connsiteY1" fmla="*/ 3086315 h 3793511"/>
              <a:gd name="connsiteX2" fmla="*/ 5448403 w 5448586"/>
              <a:gd name="connsiteY2" fmla="*/ 1525101 h 3793511"/>
              <a:gd name="connsiteX3" fmla="*/ 5050865 w 5448586"/>
              <a:gd name="connsiteY3" fmla="*/ 466701 h 3793511"/>
              <a:gd name="connsiteX4" fmla="*/ 1022163 w 5448586"/>
              <a:gd name="connsiteY4" fmla="*/ 19557 h 3793511"/>
              <a:gd name="connsiteX5" fmla="*/ 152678 w 5448586"/>
              <a:gd name="connsiteY5" fmla="*/ 783491 h 3793511"/>
              <a:gd name="connsiteX6" fmla="*/ 320512 w 5448586"/>
              <a:gd name="connsiteY6" fmla="*/ 2939564 h 3793511"/>
              <a:gd name="connsiteX7" fmla="*/ 3236934 w 5448586"/>
              <a:gd name="connsiteY7" fmla="*/ 3422408 h 3793511"/>
              <a:gd name="connsiteX8" fmla="*/ 3233739 w 5448586"/>
              <a:gd name="connsiteY8" fmla="*/ 3793511 h 3793511"/>
              <a:gd name="connsiteX9" fmla="*/ 3745572 w 5448586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  <a:gd name="connsiteX0" fmla="*/ 3798149 w 5451779"/>
              <a:gd name="connsiteY0" fmla="*/ 3417073 h 3688651"/>
              <a:gd name="connsiteX1" fmla="*/ 4927311 w 5451779"/>
              <a:gd name="connsiteY1" fmla="*/ 3061336 h 3688651"/>
              <a:gd name="connsiteX2" fmla="*/ 5447234 w 5451779"/>
              <a:gd name="connsiteY2" fmla="*/ 1525101 h 3688651"/>
              <a:gd name="connsiteX3" fmla="*/ 5049696 w 5451779"/>
              <a:gd name="connsiteY3" fmla="*/ 466701 h 3688651"/>
              <a:gd name="connsiteX4" fmla="*/ 1020994 w 5451779"/>
              <a:gd name="connsiteY4" fmla="*/ 19557 h 3688651"/>
              <a:gd name="connsiteX5" fmla="*/ 151509 w 5451779"/>
              <a:gd name="connsiteY5" fmla="*/ 783491 h 3688651"/>
              <a:gd name="connsiteX6" fmla="*/ 319343 w 5451779"/>
              <a:gd name="connsiteY6" fmla="*/ 2939564 h 3688651"/>
              <a:gd name="connsiteX7" fmla="*/ 3217850 w 5451779"/>
              <a:gd name="connsiteY7" fmla="*/ 3422408 h 3688651"/>
              <a:gd name="connsiteX8" fmla="*/ 3195189 w 5451779"/>
              <a:gd name="connsiteY8" fmla="*/ 3688651 h 3688651"/>
              <a:gd name="connsiteX9" fmla="*/ 3798149 w 5451779"/>
              <a:gd name="connsiteY9" fmla="*/ 3417073 h 3688651"/>
              <a:gd name="connsiteX0" fmla="*/ 3798149 w 5451779"/>
              <a:gd name="connsiteY0" fmla="*/ 3417073 h 3688651"/>
              <a:gd name="connsiteX1" fmla="*/ 4927311 w 5451779"/>
              <a:gd name="connsiteY1" fmla="*/ 3061336 h 3688651"/>
              <a:gd name="connsiteX2" fmla="*/ 5447234 w 5451779"/>
              <a:gd name="connsiteY2" fmla="*/ 1525101 h 3688651"/>
              <a:gd name="connsiteX3" fmla="*/ 5049696 w 5451779"/>
              <a:gd name="connsiteY3" fmla="*/ 466701 h 3688651"/>
              <a:gd name="connsiteX4" fmla="*/ 1020994 w 5451779"/>
              <a:gd name="connsiteY4" fmla="*/ 19557 h 3688651"/>
              <a:gd name="connsiteX5" fmla="*/ 151509 w 5451779"/>
              <a:gd name="connsiteY5" fmla="*/ 783491 h 3688651"/>
              <a:gd name="connsiteX6" fmla="*/ 319343 w 5451779"/>
              <a:gd name="connsiteY6" fmla="*/ 2939564 h 3688651"/>
              <a:gd name="connsiteX7" fmla="*/ 3217850 w 5451779"/>
              <a:gd name="connsiteY7" fmla="*/ 3422408 h 3688651"/>
              <a:gd name="connsiteX8" fmla="*/ 3195189 w 5451779"/>
              <a:gd name="connsiteY8" fmla="*/ 3688651 h 3688651"/>
              <a:gd name="connsiteX9" fmla="*/ 3798149 w 5451779"/>
              <a:gd name="connsiteY9" fmla="*/ 3417073 h 3688651"/>
              <a:gd name="connsiteX0" fmla="*/ 3798149 w 5451779"/>
              <a:gd name="connsiteY0" fmla="*/ 3417073 h 3688651"/>
              <a:gd name="connsiteX1" fmla="*/ 4927311 w 5451779"/>
              <a:gd name="connsiteY1" fmla="*/ 3061336 h 3688651"/>
              <a:gd name="connsiteX2" fmla="*/ 5447234 w 5451779"/>
              <a:gd name="connsiteY2" fmla="*/ 1525101 h 3688651"/>
              <a:gd name="connsiteX3" fmla="*/ 5049696 w 5451779"/>
              <a:gd name="connsiteY3" fmla="*/ 466701 h 3688651"/>
              <a:gd name="connsiteX4" fmla="*/ 1020994 w 5451779"/>
              <a:gd name="connsiteY4" fmla="*/ 19557 h 3688651"/>
              <a:gd name="connsiteX5" fmla="*/ 151509 w 5451779"/>
              <a:gd name="connsiteY5" fmla="*/ 783491 h 3688651"/>
              <a:gd name="connsiteX6" fmla="*/ 319343 w 5451779"/>
              <a:gd name="connsiteY6" fmla="*/ 2939564 h 3688651"/>
              <a:gd name="connsiteX7" fmla="*/ 3217850 w 5451779"/>
              <a:gd name="connsiteY7" fmla="*/ 3422408 h 3688651"/>
              <a:gd name="connsiteX8" fmla="*/ 3195189 w 5451779"/>
              <a:gd name="connsiteY8" fmla="*/ 3688651 h 3688651"/>
              <a:gd name="connsiteX9" fmla="*/ 3798149 w 5451779"/>
              <a:gd name="connsiteY9" fmla="*/ 3417073 h 3688651"/>
              <a:gd name="connsiteX0" fmla="*/ 3850484 w 5451779"/>
              <a:gd name="connsiteY0" fmla="*/ 3417073 h 3688651"/>
              <a:gd name="connsiteX1" fmla="*/ 4927311 w 5451779"/>
              <a:gd name="connsiteY1" fmla="*/ 3061336 h 3688651"/>
              <a:gd name="connsiteX2" fmla="*/ 5447234 w 5451779"/>
              <a:gd name="connsiteY2" fmla="*/ 1525101 h 3688651"/>
              <a:gd name="connsiteX3" fmla="*/ 5049696 w 5451779"/>
              <a:gd name="connsiteY3" fmla="*/ 466701 h 3688651"/>
              <a:gd name="connsiteX4" fmla="*/ 1020994 w 5451779"/>
              <a:gd name="connsiteY4" fmla="*/ 19557 h 3688651"/>
              <a:gd name="connsiteX5" fmla="*/ 151509 w 5451779"/>
              <a:gd name="connsiteY5" fmla="*/ 783491 h 3688651"/>
              <a:gd name="connsiteX6" fmla="*/ 319343 w 5451779"/>
              <a:gd name="connsiteY6" fmla="*/ 2939564 h 3688651"/>
              <a:gd name="connsiteX7" fmla="*/ 3217850 w 5451779"/>
              <a:gd name="connsiteY7" fmla="*/ 3422408 h 3688651"/>
              <a:gd name="connsiteX8" fmla="*/ 3195189 w 5451779"/>
              <a:gd name="connsiteY8" fmla="*/ 3688651 h 3688651"/>
              <a:gd name="connsiteX9" fmla="*/ 3850484 w 5451779"/>
              <a:gd name="connsiteY9" fmla="*/ 3417073 h 3688651"/>
              <a:gd name="connsiteX0" fmla="*/ 3850484 w 5451779"/>
              <a:gd name="connsiteY0" fmla="*/ 3417073 h 3663685"/>
              <a:gd name="connsiteX1" fmla="*/ 4927311 w 5451779"/>
              <a:gd name="connsiteY1" fmla="*/ 3061336 h 3663685"/>
              <a:gd name="connsiteX2" fmla="*/ 5447234 w 5451779"/>
              <a:gd name="connsiteY2" fmla="*/ 1525101 h 3663685"/>
              <a:gd name="connsiteX3" fmla="*/ 5049696 w 5451779"/>
              <a:gd name="connsiteY3" fmla="*/ 466701 h 3663685"/>
              <a:gd name="connsiteX4" fmla="*/ 1020994 w 5451779"/>
              <a:gd name="connsiteY4" fmla="*/ 19557 h 3663685"/>
              <a:gd name="connsiteX5" fmla="*/ 151509 w 5451779"/>
              <a:gd name="connsiteY5" fmla="*/ 783491 h 3663685"/>
              <a:gd name="connsiteX6" fmla="*/ 319343 w 5451779"/>
              <a:gd name="connsiteY6" fmla="*/ 2939564 h 3663685"/>
              <a:gd name="connsiteX7" fmla="*/ 3217850 w 5451779"/>
              <a:gd name="connsiteY7" fmla="*/ 3422408 h 3663685"/>
              <a:gd name="connsiteX8" fmla="*/ 3195190 w 5451779"/>
              <a:gd name="connsiteY8" fmla="*/ 3663685 h 3663685"/>
              <a:gd name="connsiteX9" fmla="*/ 3850484 w 5451779"/>
              <a:gd name="connsiteY9" fmla="*/ 3417073 h 3663685"/>
              <a:gd name="connsiteX0" fmla="*/ 3850484 w 5451779"/>
              <a:gd name="connsiteY0" fmla="*/ 3417073 h 3663685"/>
              <a:gd name="connsiteX1" fmla="*/ 4927311 w 5451779"/>
              <a:gd name="connsiteY1" fmla="*/ 3061336 h 3663685"/>
              <a:gd name="connsiteX2" fmla="*/ 5447234 w 5451779"/>
              <a:gd name="connsiteY2" fmla="*/ 1525101 h 3663685"/>
              <a:gd name="connsiteX3" fmla="*/ 5049696 w 5451779"/>
              <a:gd name="connsiteY3" fmla="*/ 466701 h 3663685"/>
              <a:gd name="connsiteX4" fmla="*/ 1020994 w 5451779"/>
              <a:gd name="connsiteY4" fmla="*/ 19557 h 3663685"/>
              <a:gd name="connsiteX5" fmla="*/ 151509 w 5451779"/>
              <a:gd name="connsiteY5" fmla="*/ 783491 h 3663685"/>
              <a:gd name="connsiteX6" fmla="*/ 319343 w 5451779"/>
              <a:gd name="connsiteY6" fmla="*/ 2939564 h 3663685"/>
              <a:gd name="connsiteX7" fmla="*/ 3217850 w 5451779"/>
              <a:gd name="connsiteY7" fmla="*/ 3422408 h 3663685"/>
              <a:gd name="connsiteX8" fmla="*/ 3195190 w 5451779"/>
              <a:gd name="connsiteY8" fmla="*/ 3663685 h 3663685"/>
              <a:gd name="connsiteX9" fmla="*/ 3850484 w 5451779"/>
              <a:gd name="connsiteY9" fmla="*/ 3417073 h 3663685"/>
              <a:gd name="connsiteX0" fmla="*/ 3873290 w 5474585"/>
              <a:gd name="connsiteY0" fmla="*/ 3417073 h 3663685"/>
              <a:gd name="connsiteX1" fmla="*/ 4950117 w 5474585"/>
              <a:gd name="connsiteY1" fmla="*/ 3061336 h 3663685"/>
              <a:gd name="connsiteX2" fmla="*/ 5470040 w 5474585"/>
              <a:gd name="connsiteY2" fmla="*/ 1525101 h 3663685"/>
              <a:gd name="connsiteX3" fmla="*/ 5072502 w 5474585"/>
              <a:gd name="connsiteY3" fmla="*/ 466701 h 3663685"/>
              <a:gd name="connsiteX4" fmla="*/ 1407509 w 5474585"/>
              <a:gd name="connsiteY4" fmla="*/ 19557 h 3663685"/>
              <a:gd name="connsiteX5" fmla="*/ 174315 w 5474585"/>
              <a:gd name="connsiteY5" fmla="*/ 783491 h 3663685"/>
              <a:gd name="connsiteX6" fmla="*/ 342149 w 5474585"/>
              <a:gd name="connsiteY6" fmla="*/ 2939564 h 3663685"/>
              <a:gd name="connsiteX7" fmla="*/ 3240656 w 5474585"/>
              <a:gd name="connsiteY7" fmla="*/ 3422408 h 3663685"/>
              <a:gd name="connsiteX8" fmla="*/ 3217996 w 5474585"/>
              <a:gd name="connsiteY8" fmla="*/ 3663685 h 3663685"/>
              <a:gd name="connsiteX9" fmla="*/ 3873290 w 5474585"/>
              <a:gd name="connsiteY9" fmla="*/ 3417073 h 3663685"/>
              <a:gd name="connsiteX0" fmla="*/ 3782561 w 5383856"/>
              <a:gd name="connsiteY0" fmla="*/ 3417073 h 3663685"/>
              <a:gd name="connsiteX1" fmla="*/ 4859388 w 5383856"/>
              <a:gd name="connsiteY1" fmla="*/ 3061336 h 3663685"/>
              <a:gd name="connsiteX2" fmla="*/ 5379311 w 5383856"/>
              <a:gd name="connsiteY2" fmla="*/ 1525101 h 3663685"/>
              <a:gd name="connsiteX3" fmla="*/ 4981773 w 5383856"/>
              <a:gd name="connsiteY3" fmla="*/ 466701 h 3663685"/>
              <a:gd name="connsiteX4" fmla="*/ 1316780 w 5383856"/>
              <a:gd name="connsiteY4" fmla="*/ 19557 h 3663685"/>
              <a:gd name="connsiteX5" fmla="*/ 271711 w 5383856"/>
              <a:gd name="connsiteY5" fmla="*/ 783491 h 3663685"/>
              <a:gd name="connsiteX6" fmla="*/ 251420 w 5383856"/>
              <a:gd name="connsiteY6" fmla="*/ 2939564 h 3663685"/>
              <a:gd name="connsiteX7" fmla="*/ 3149927 w 5383856"/>
              <a:gd name="connsiteY7" fmla="*/ 3422408 h 3663685"/>
              <a:gd name="connsiteX8" fmla="*/ 3127267 w 5383856"/>
              <a:gd name="connsiteY8" fmla="*/ 3663685 h 3663685"/>
              <a:gd name="connsiteX9" fmla="*/ 3782561 w 5383856"/>
              <a:gd name="connsiteY9" fmla="*/ 3417073 h 3663685"/>
              <a:gd name="connsiteX0" fmla="*/ 3580559 w 5181854"/>
              <a:gd name="connsiteY0" fmla="*/ 3417073 h 3663685"/>
              <a:gd name="connsiteX1" fmla="*/ 4657386 w 5181854"/>
              <a:gd name="connsiteY1" fmla="*/ 3061336 h 3663685"/>
              <a:gd name="connsiteX2" fmla="*/ 5177309 w 5181854"/>
              <a:gd name="connsiteY2" fmla="*/ 1525101 h 3663685"/>
              <a:gd name="connsiteX3" fmla="*/ 4779771 w 5181854"/>
              <a:gd name="connsiteY3" fmla="*/ 466701 h 3663685"/>
              <a:gd name="connsiteX4" fmla="*/ 1114778 w 5181854"/>
              <a:gd name="connsiteY4" fmla="*/ 19557 h 3663685"/>
              <a:gd name="connsiteX5" fmla="*/ 69709 w 5181854"/>
              <a:gd name="connsiteY5" fmla="*/ 783491 h 3663685"/>
              <a:gd name="connsiteX6" fmla="*/ 413129 w 5181854"/>
              <a:gd name="connsiteY6" fmla="*/ 3002561 h 3663685"/>
              <a:gd name="connsiteX7" fmla="*/ 2947925 w 5181854"/>
              <a:gd name="connsiteY7" fmla="*/ 3422408 h 3663685"/>
              <a:gd name="connsiteX8" fmla="*/ 2925265 w 5181854"/>
              <a:gd name="connsiteY8" fmla="*/ 3663685 h 3663685"/>
              <a:gd name="connsiteX9" fmla="*/ 3580559 w 5181854"/>
              <a:gd name="connsiteY9" fmla="*/ 3417073 h 3663685"/>
              <a:gd name="connsiteX0" fmla="*/ 3568134 w 5169429"/>
              <a:gd name="connsiteY0" fmla="*/ 3417073 h 3663685"/>
              <a:gd name="connsiteX1" fmla="*/ 4644961 w 5169429"/>
              <a:gd name="connsiteY1" fmla="*/ 3061336 h 3663685"/>
              <a:gd name="connsiteX2" fmla="*/ 5164884 w 5169429"/>
              <a:gd name="connsiteY2" fmla="*/ 1525101 h 3663685"/>
              <a:gd name="connsiteX3" fmla="*/ 4767346 w 5169429"/>
              <a:gd name="connsiteY3" fmla="*/ 466701 h 3663685"/>
              <a:gd name="connsiteX4" fmla="*/ 1102353 w 5169429"/>
              <a:gd name="connsiteY4" fmla="*/ 19557 h 3663685"/>
              <a:gd name="connsiteX5" fmla="*/ 57284 w 5169429"/>
              <a:gd name="connsiteY5" fmla="*/ 783491 h 3663685"/>
              <a:gd name="connsiteX6" fmla="*/ 438330 w 5169429"/>
              <a:gd name="connsiteY6" fmla="*/ 3020560 h 3663685"/>
              <a:gd name="connsiteX7" fmla="*/ 2935500 w 5169429"/>
              <a:gd name="connsiteY7" fmla="*/ 3422408 h 3663685"/>
              <a:gd name="connsiteX8" fmla="*/ 2912840 w 5169429"/>
              <a:gd name="connsiteY8" fmla="*/ 3663685 h 3663685"/>
              <a:gd name="connsiteX9" fmla="*/ 3568134 w 5169429"/>
              <a:gd name="connsiteY9" fmla="*/ 3417073 h 3663685"/>
              <a:gd name="connsiteX0" fmla="*/ 3568133 w 5169428"/>
              <a:gd name="connsiteY0" fmla="*/ 3417073 h 3663685"/>
              <a:gd name="connsiteX1" fmla="*/ 4644960 w 5169428"/>
              <a:gd name="connsiteY1" fmla="*/ 3061336 h 3663685"/>
              <a:gd name="connsiteX2" fmla="*/ 5164883 w 5169428"/>
              <a:gd name="connsiteY2" fmla="*/ 1525101 h 3663685"/>
              <a:gd name="connsiteX3" fmla="*/ 4767345 w 5169428"/>
              <a:gd name="connsiteY3" fmla="*/ 466701 h 3663685"/>
              <a:gd name="connsiteX4" fmla="*/ 1102352 w 5169428"/>
              <a:gd name="connsiteY4" fmla="*/ 19557 h 3663685"/>
              <a:gd name="connsiteX5" fmla="*/ 57283 w 5169428"/>
              <a:gd name="connsiteY5" fmla="*/ 783491 h 3663685"/>
              <a:gd name="connsiteX6" fmla="*/ 438329 w 5169428"/>
              <a:gd name="connsiteY6" fmla="*/ 2930565 h 3663685"/>
              <a:gd name="connsiteX7" fmla="*/ 2935499 w 5169428"/>
              <a:gd name="connsiteY7" fmla="*/ 3422408 h 3663685"/>
              <a:gd name="connsiteX8" fmla="*/ 2912839 w 5169428"/>
              <a:gd name="connsiteY8" fmla="*/ 3663685 h 3663685"/>
              <a:gd name="connsiteX9" fmla="*/ 3568133 w 5169428"/>
              <a:gd name="connsiteY9" fmla="*/ 3417073 h 3663685"/>
              <a:gd name="connsiteX0" fmla="*/ 3560828 w 5162123"/>
              <a:gd name="connsiteY0" fmla="*/ 3417073 h 3663685"/>
              <a:gd name="connsiteX1" fmla="*/ 4637655 w 5162123"/>
              <a:gd name="connsiteY1" fmla="*/ 3061336 h 3663685"/>
              <a:gd name="connsiteX2" fmla="*/ 5157578 w 5162123"/>
              <a:gd name="connsiteY2" fmla="*/ 1525101 h 3663685"/>
              <a:gd name="connsiteX3" fmla="*/ 4760040 w 5162123"/>
              <a:gd name="connsiteY3" fmla="*/ 466701 h 3663685"/>
              <a:gd name="connsiteX4" fmla="*/ 1095047 w 5162123"/>
              <a:gd name="connsiteY4" fmla="*/ 19557 h 3663685"/>
              <a:gd name="connsiteX5" fmla="*/ 49978 w 5162123"/>
              <a:gd name="connsiteY5" fmla="*/ 783491 h 3663685"/>
              <a:gd name="connsiteX6" fmla="*/ 456108 w 5162123"/>
              <a:gd name="connsiteY6" fmla="*/ 2921566 h 3663685"/>
              <a:gd name="connsiteX7" fmla="*/ 2928194 w 5162123"/>
              <a:gd name="connsiteY7" fmla="*/ 3422408 h 3663685"/>
              <a:gd name="connsiteX8" fmla="*/ 2905534 w 5162123"/>
              <a:gd name="connsiteY8" fmla="*/ 3663685 h 3663685"/>
              <a:gd name="connsiteX9" fmla="*/ 3560828 w 5162123"/>
              <a:gd name="connsiteY9" fmla="*/ 3417073 h 3663685"/>
              <a:gd name="connsiteX0" fmla="*/ 3560828 w 5157795"/>
              <a:gd name="connsiteY0" fmla="*/ 3417903 h 3664515"/>
              <a:gd name="connsiteX1" fmla="*/ 4637655 w 5157795"/>
              <a:gd name="connsiteY1" fmla="*/ 3062166 h 3664515"/>
              <a:gd name="connsiteX2" fmla="*/ 5157578 w 5157795"/>
              <a:gd name="connsiteY2" fmla="*/ 1525931 h 3664515"/>
              <a:gd name="connsiteX3" fmla="*/ 4672248 w 5157795"/>
              <a:gd name="connsiteY3" fmla="*/ 449532 h 3664515"/>
              <a:gd name="connsiteX4" fmla="*/ 1095047 w 5157795"/>
              <a:gd name="connsiteY4" fmla="*/ 20387 h 3664515"/>
              <a:gd name="connsiteX5" fmla="*/ 49978 w 5157795"/>
              <a:gd name="connsiteY5" fmla="*/ 784321 h 3664515"/>
              <a:gd name="connsiteX6" fmla="*/ 456108 w 5157795"/>
              <a:gd name="connsiteY6" fmla="*/ 2922396 h 3664515"/>
              <a:gd name="connsiteX7" fmla="*/ 2928194 w 5157795"/>
              <a:gd name="connsiteY7" fmla="*/ 3423238 h 3664515"/>
              <a:gd name="connsiteX8" fmla="*/ 2905534 w 5157795"/>
              <a:gd name="connsiteY8" fmla="*/ 3664515 h 3664515"/>
              <a:gd name="connsiteX9" fmla="*/ 3560828 w 5157795"/>
              <a:gd name="connsiteY9" fmla="*/ 3417903 h 3664515"/>
              <a:gd name="connsiteX0" fmla="*/ 3560828 w 5157966"/>
              <a:gd name="connsiteY0" fmla="*/ 3417903 h 3664515"/>
              <a:gd name="connsiteX1" fmla="*/ 4625113 w 5157966"/>
              <a:gd name="connsiteY1" fmla="*/ 2972172 h 3664515"/>
              <a:gd name="connsiteX2" fmla="*/ 5157578 w 5157966"/>
              <a:gd name="connsiteY2" fmla="*/ 1525931 h 3664515"/>
              <a:gd name="connsiteX3" fmla="*/ 4672248 w 5157966"/>
              <a:gd name="connsiteY3" fmla="*/ 449532 h 3664515"/>
              <a:gd name="connsiteX4" fmla="*/ 1095047 w 5157966"/>
              <a:gd name="connsiteY4" fmla="*/ 20387 h 3664515"/>
              <a:gd name="connsiteX5" fmla="*/ 49978 w 5157966"/>
              <a:gd name="connsiteY5" fmla="*/ 784321 h 3664515"/>
              <a:gd name="connsiteX6" fmla="*/ 456108 w 5157966"/>
              <a:gd name="connsiteY6" fmla="*/ 2922396 h 3664515"/>
              <a:gd name="connsiteX7" fmla="*/ 2928194 w 5157966"/>
              <a:gd name="connsiteY7" fmla="*/ 3423238 h 3664515"/>
              <a:gd name="connsiteX8" fmla="*/ 2905534 w 5157966"/>
              <a:gd name="connsiteY8" fmla="*/ 3664515 h 3664515"/>
              <a:gd name="connsiteX9" fmla="*/ 3560828 w 5157966"/>
              <a:gd name="connsiteY9" fmla="*/ 3417903 h 3664515"/>
              <a:gd name="connsiteX0" fmla="*/ 3560828 w 5157966"/>
              <a:gd name="connsiteY0" fmla="*/ 3417903 h 3664515"/>
              <a:gd name="connsiteX1" fmla="*/ 4625113 w 5157966"/>
              <a:gd name="connsiteY1" fmla="*/ 2972172 h 3664515"/>
              <a:gd name="connsiteX2" fmla="*/ 5157578 w 5157966"/>
              <a:gd name="connsiteY2" fmla="*/ 1606926 h 3664515"/>
              <a:gd name="connsiteX3" fmla="*/ 4672248 w 5157966"/>
              <a:gd name="connsiteY3" fmla="*/ 449532 h 3664515"/>
              <a:gd name="connsiteX4" fmla="*/ 1095047 w 5157966"/>
              <a:gd name="connsiteY4" fmla="*/ 20387 h 3664515"/>
              <a:gd name="connsiteX5" fmla="*/ 49978 w 5157966"/>
              <a:gd name="connsiteY5" fmla="*/ 784321 h 3664515"/>
              <a:gd name="connsiteX6" fmla="*/ 456108 w 5157966"/>
              <a:gd name="connsiteY6" fmla="*/ 2922396 h 3664515"/>
              <a:gd name="connsiteX7" fmla="*/ 2928194 w 5157966"/>
              <a:gd name="connsiteY7" fmla="*/ 3423238 h 3664515"/>
              <a:gd name="connsiteX8" fmla="*/ 2905534 w 5157966"/>
              <a:gd name="connsiteY8" fmla="*/ 3664515 h 3664515"/>
              <a:gd name="connsiteX9" fmla="*/ 3560828 w 5157966"/>
              <a:gd name="connsiteY9" fmla="*/ 3417903 h 3664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57966" h="3664515">
                <a:moveTo>
                  <a:pt x="3560828" y="3417903"/>
                </a:moveTo>
                <a:cubicBezTo>
                  <a:pt x="4020373" y="3449733"/>
                  <a:pt x="4358988" y="3274001"/>
                  <a:pt x="4625113" y="2972172"/>
                </a:cubicBezTo>
                <a:cubicBezTo>
                  <a:pt x="4891238" y="2670343"/>
                  <a:pt x="5149722" y="2027366"/>
                  <a:pt x="5157578" y="1606926"/>
                </a:cubicBezTo>
                <a:cubicBezTo>
                  <a:pt x="5165434" y="1186486"/>
                  <a:pt x="5055868" y="699491"/>
                  <a:pt x="4672248" y="449532"/>
                </a:cubicBezTo>
                <a:cubicBezTo>
                  <a:pt x="4230479" y="245182"/>
                  <a:pt x="2144491" y="-85439"/>
                  <a:pt x="1095047" y="20387"/>
                </a:cubicBezTo>
                <a:cubicBezTo>
                  <a:pt x="609596" y="84599"/>
                  <a:pt x="156468" y="300653"/>
                  <a:pt x="49978" y="784321"/>
                </a:cubicBezTo>
                <a:cubicBezTo>
                  <a:pt x="-56512" y="1267989"/>
                  <a:pt x="-23595" y="2482577"/>
                  <a:pt x="456108" y="2922396"/>
                </a:cubicBezTo>
                <a:cubicBezTo>
                  <a:pt x="935811" y="3362215"/>
                  <a:pt x="1626172" y="3439085"/>
                  <a:pt x="2928194" y="3423238"/>
                </a:cubicBezTo>
                <a:cubicBezTo>
                  <a:pt x="2961858" y="3542568"/>
                  <a:pt x="2958691" y="3539928"/>
                  <a:pt x="2905534" y="3664515"/>
                </a:cubicBezTo>
                <a:cubicBezTo>
                  <a:pt x="3294758" y="3581805"/>
                  <a:pt x="3560828" y="3417903"/>
                  <a:pt x="3560828" y="3417903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03B28-F8D5-3290-36FF-92D8537E6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1549" y="1407381"/>
            <a:ext cx="3330106" cy="290412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/>
              <a:t>THANKS FOR LISTENING!!!</a:t>
            </a:r>
          </a:p>
        </p:txBody>
      </p:sp>
      <p:pic>
        <p:nvPicPr>
          <p:cNvPr id="2060" name="Picture 12" descr="PINK FLUFFY UNICORN DANCING ON RAINBOWS ...">
            <a:extLst>
              <a:ext uri="{FF2B5EF4-FFF2-40B4-BE49-F238E27FC236}">
                <a16:creationId xmlns:a16="http://schemas.microsoft.com/office/drawing/2014/main" id="{7D1B0A60-2A0C-534E-CC4D-7C7A613C757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3544" y="316085"/>
            <a:ext cx="7094119" cy="5988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75" name="Freeform: Shape 2074">
            <a:extLst>
              <a:ext uri="{FF2B5EF4-FFF2-40B4-BE49-F238E27FC236}">
                <a16:creationId xmlns:a16="http://schemas.microsoft.com/office/drawing/2014/main" id="{33366780-B46E-437C-812E-406B7500D1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7663" y="782008"/>
            <a:ext cx="4297875" cy="4329484"/>
          </a:xfrm>
          <a:custGeom>
            <a:avLst/>
            <a:gdLst>
              <a:gd name="connsiteX0" fmla="*/ 3063362 w 5358686"/>
              <a:gd name="connsiteY0" fmla="*/ 3429562 h 3905917"/>
              <a:gd name="connsiteX1" fmla="*/ 4752173 w 5358686"/>
              <a:gd name="connsiteY1" fmla="*/ 3086315 h 3905917"/>
              <a:gd name="connsiteX2" fmla="*/ 5358470 w 5358686"/>
              <a:gd name="connsiteY2" fmla="*/ 1525101 h 3905917"/>
              <a:gd name="connsiteX3" fmla="*/ 4960932 w 5358686"/>
              <a:gd name="connsiteY3" fmla="*/ 466701 h 3905917"/>
              <a:gd name="connsiteX4" fmla="*/ 932230 w 5358686"/>
              <a:gd name="connsiteY4" fmla="*/ 19557 h 3905917"/>
              <a:gd name="connsiteX5" fmla="*/ 62745 w 5358686"/>
              <a:gd name="connsiteY5" fmla="*/ 783491 h 3905917"/>
              <a:gd name="connsiteX6" fmla="*/ 230579 w 5358686"/>
              <a:gd name="connsiteY6" fmla="*/ 2939564 h 3905917"/>
              <a:gd name="connsiteX7" fmla="*/ 2493030 w 5358686"/>
              <a:gd name="connsiteY7" fmla="*/ 3459876 h 3905917"/>
              <a:gd name="connsiteX8" fmla="*/ 2539191 w 5358686"/>
              <a:gd name="connsiteY8" fmla="*/ 3905918 h 3905917"/>
              <a:gd name="connsiteX9" fmla="*/ 3063362 w 5358686"/>
              <a:gd name="connsiteY9" fmla="*/ 3429562 h 3905917"/>
              <a:gd name="connsiteX0" fmla="*/ 3495230 w 5358668"/>
              <a:gd name="connsiteY0" fmla="*/ 3367114 h 3905918"/>
              <a:gd name="connsiteX1" fmla="*/ 4752173 w 5358668"/>
              <a:gd name="connsiteY1" fmla="*/ 3086315 h 3905918"/>
              <a:gd name="connsiteX2" fmla="*/ 5358470 w 5358668"/>
              <a:gd name="connsiteY2" fmla="*/ 1525101 h 3905918"/>
              <a:gd name="connsiteX3" fmla="*/ 4960932 w 5358668"/>
              <a:gd name="connsiteY3" fmla="*/ 466701 h 3905918"/>
              <a:gd name="connsiteX4" fmla="*/ 932230 w 5358668"/>
              <a:gd name="connsiteY4" fmla="*/ 19557 h 3905918"/>
              <a:gd name="connsiteX5" fmla="*/ 62745 w 5358668"/>
              <a:gd name="connsiteY5" fmla="*/ 783491 h 3905918"/>
              <a:gd name="connsiteX6" fmla="*/ 230579 w 5358668"/>
              <a:gd name="connsiteY6" fmla="*/ 2939564 h 3905918"/>
              <a:gd name="connsiteX7" fmla="*/ 2493030 w 5358668"/>
              <a:gd name="connsiteY7" fmla="*/ 3459876 h 3905918"/>
              <a:gd name="connsiteX8" fmla="*/ 2539191 w 5358668"/>
              <a:gd name="connsiteY8" fmla="*/ 3905918 h 3905918"/>
              <a:gd name="connsiteX9" fmla="*/ 3495230 w 5358668"/>
              <a:gd name="connsiteY9" fmla="*/ 3367114 h 3905918"/>
              <a:gd name="connsiteX0" fmla="*/ 3573176 w 5436614"/>
              <a:gd name="connsiteY0" fmla="*/ 3367114 h 3905918"/>
              <a:gd name="connsiteX1" fmla="*/ 4830119 w 5436614"/>
              <a:gd name="connsiteY1" fmla="*/ 3086315 h 3905918"/>
              <a:gd name="connsiteX2" fmla="*/ 5436416 w 5436614"/>
              <a:gd name="connsiteY2" fmla="*/ 1525101 h 3905918"/>
              <a:gd name="connsiteX3" fmla="*/ 5038878 w 5436614"/>
              <a:gd name="connsiteY3" fmla="*/ 466701 h 3905918"/>
              <a:gd name="connsiteX4" fmla="*/ 1010176 w 5436614"/>
              <a:gd name="connsiteY4" fmla="*/ 19557 h 3905918"/>
              <a:gd name="connsiteX5" fmla="*/ 140691 w 5436614"/>
              <a:gd name="connsiteY5" fmla="*/ 783491 h 3905918"/>
              <a:gd name="connsiteX6" fmla="*/ 308525 w 5436614"/>
              <a:gd name="connsiteY6" fmla="*/ 2939564 h 3905918"/>
              <a:gd name="connsiteX7" fmla="*/ 3039861 w 5436614"/>
              <a:gd name="connsiteY7" fmla="*/ 3409918 h 3905918"/>
              <a:gd name="connsiteX8" fmla="*/ 2617137 w 5436614"/>
              <a:gd name="connsiteY8" fmla="*/ 3905918 h 3905918"/>
              <a:gd name="connsiteX9" fmla="*/ 3573176 w 5436614"/>
              <a:gd name="connsiteY9" fmla="*/ 3367114 h 3905918"/>
              <a:gd name="connsiteX0" fmla="*/ 3573176 w 5436614"/>
              <a:gd name="connsiteY0" fmla="*/ 3367114 h 3843470"/>
              <a:gd name="connsiteX1" fmla="*/ 4830119 w 5436614"/>
              <a:gd name="connsiteY1" fmla="*/ 3086315 h 3843470"/>
              <a:gd name="connsiteX2" fmla="*/ 5436416 w 5436614"/>
              <a:gd name="connsiteY2" fmla="*/ 1525101 h 3843470"/>
              <a:gd name="connsiteX3" fmla="*/ 5038878 w 5436614"/>
              <a:gd name="connsiteY3" fmla="*/ 466701 h 3843470"/>
              <a:gd name="connsiteX4" fmla="*/ 1010176 w 5436614"/>
              <a:gd name="connsiteY4" fmla="*/ 19557 h 3843470"/>
              <a:gd name="connsiteX5" fmla="*/ 140691 w 5436614"/>
              <a:gd name="connsiteY5" fmla="*/ 783491 h 3843470"/>
              <a:gd name="connsiteX6" fmla="*/ 308525 w 5436614"/>
              <a:gd name="connsiteY6" fmla="*/ 2939564 h 3843470"/>
              <a:gd name="connsiteX7" fmla="*/ 3039861 w 5436614"/>
              <a:gd name="connsiteY7" fmla="*/ 3409918 h 3843470"/>
              <a:gd name="connsiteX8" fmla="*/ 3123040 w 5436614"/>
              <a:gd name="connsiteY8" fmla="*/ 3843470 h 3843470"/>
              <a:gd name="connsiteX9" fmla="*/ 3573176 w 5436614"/>
              <a:gd name="connsiteY9" fmla="*/ 3367114 h 3843470"/>
              <a:gd name="connsiteX0" fmla="*/ 3733585 w 5436599"/>
              <a:gd name="connsiteY0" fmla="*/ 3417073 h 3843470"/>
              <a:gd name="connsiteX1" fmla="*/ 4830119 w 5436599"/>
              <a:gd name="connsiteY1" fmla="*/ 3086315 h 3843470"/>
              <a:gd name="connsiteX2" fmla="*/ 5436416 w 5436599"/>
              <a:gd name="connsiteY2" fmla="*/ 1525101 h 3843470"/>
              <a:gd name="connsiteX3" fmla="*/ 5038878 w 5436599"/>
              <a:gd name="connsiteY3" fmla="*/ 466701 h 3843470"/>
              <a:gd name="connsiteX4" fmla="*/ 1010176 w 5436599"/>
              <a:gd name="connsiteY4" fmla="*/ 19557 h 3843470"/>
              <a:gd name="connsiteX5" fmla="*/ 140691 w 5436599"/>
              <a:gd name="connsiteY5" fmla="*/ 783491 h 3843470"/>
              <a:gd name="connsiteX6" fmla="*/ 308525 w 5436599"/>
              <a:gd name="connsiteY6" fmla="*/ 2939564 h 3843470"/>
              <a:gd name="connsiteX7" fmla="*/ 3039861 w 5436599"/>
              <a:gd name="connsiteY7" fmla="*/ 3409918 h 3843470"/>
              <a:gd name="connsiteX8" fmla="*/ 3123040 w 5436599"/>
              <a:gd name="connsiteY8" fmla="*/ 3843470 h 3843470"/>
              <a:gd name="connsiteX9" fmla="*/ 3733585 w 5436599"/>
              <a:gd name="connsiteY9" fmla="*/ 3417073 h 3843470"/>
              <a:gd name="connsiteX0" fmla="*/ 3745572 w 5448586"/>
              <a:gd name="connsiteY0" fmla="*/ 3417073 h 3843470"/>
              <a:gd name="connsiteX1" fmla="*/ 4842106 w 5448586"/>
              <a:gd name="connsiteY1" fmla="*/ 3086315 h 3843470"/>
              <a:gd name="connsiteX2" fmla="*/ 5448403 w 5448586"/>
              <a:gd name="connsiteY2" fmla="*/ 1525101 h 3843470"/>
              <a:gd name="connsiteX3" fmla="*/ 5050865 w 5448586"/>
              <a:gd name="connsiteY3" fmla="*/ 466701 h 3843470"/>
              <a:gd name="connsiteX4" fmla="*/ 1022163 w 5448586"/>
              <a:gd name="connsiteY4" fmla="*/ 19557 h 3843470"/>
              <a:gd name="connsiteX5" fmla="*/ 152678 w 5448586"/>
              <a:gd name="connsiteY5" fmla="*/ 783491 h 3843470"/>
              <a:gd name="connsiteX6" fmla="*/ 320512 w 5448586"/>
              <a:gd name="connsiteY6" fmla="*/ 2939564 h 3843470"/>
              <a:gd name="connsiteX7" fmla="*/ 3236934 w 5448586"/>
              <a:gd name="connsiteY7" fmla="*/ 3422408 h 3843470"/>
              <a:gd name="connsiteX8" fmla="*/ 3135027 w 5448586"/>
              <a:gd name="connsiteY8" fmla="*/ 3843470 h 3843470"/>
              <a:gd name="connsiteX9" fmla="*/ 3745572 w 5448586"/>
              <a:gd name="connsiteY9" fmla="*/ 3417073 h 3843470"/>
              <a:gd name="connsiteX0" fmla="*/ 3745572 w 5448586"/>
              <a:gd name="connsiteY0" fmla="*/ 3417073 h 3793511"/>
              <a:gd name="connsiteX1" fmla="*/ 4842106 w 5448586"/>
              <a:gd name="connsiteY1" fmla="*/ 3086315 h 3793511"/>
              <a:gd name="connsiteX2" fmla="*/ 5448403 w 5448586"/>
              <a:gd name="connsiteY2" fmla="*/ 1525101 h 3793511"/>
              <a:gd name="connsiteX3" fmla="*/ 5050865 w 5448586"/>
              <a:gd name="connsiteY3" fmla="*/ 466701 h 3793511"/>
              <a:gd name="connsiteX4" fmla="*/ 1022163 w 5448586"/>
              <a:gd name="connsiteY4" fmla="*/ 19557 h 3793511"/>
              <a:gd name="connsiteX5" fmla="*/ 152678 w 5448586"/>
              <a:gd name="connsiteY5" fmla="*/ 783491 h 3793511"/>
              <a:gd name="connsiteX6" fmla="*/ 320512 w 5448586"/>
              <a:gd name="connsiteY6" fmla="*/ 2939564 h 3793511"/>
              <a:gd name="connsiteX7" fmla="*/ 3236934 w 5448586"/>
              <a:gd name="connsiteY7" fmla="*/ 3422408 h 3793511"/>
              <a:gd name="connsiteX8" fmla="*/ 3233739 w 5448586"/>
              <a:gd name="connsiteY8" fmla="*/ 3793511 h 3793511"/>
              <a:gd name="connsiteX9" fmla="*/ 3745572 w 5448586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  <a:gd name="connsiteX0" fmla="*/ 3798149 w 5451779"/>
              <a:gd name="connsiteY0" fmla="*/ 3417073 h 3688651"/>
              <a:gd name="connsiteX1" fmla="*/ 4927311 w 5451779"/>
              <a:gd name="connsiteY1" fmla="*/ 3061336 h 3688651"/>
              <a:gd name="connsiteX2" fmla="*/ 5447234 w 5451779"/>
              <a:gd name="connsiteY2" fmla="*/ 1525101 h 3688651"/>
              <a:gd name="connsiteX3" fmla="*/ 5049696 w 5451779"/>
              <a:gd name="connsiteY3" fmla="*/ 466701 h 3688651"/>
              <a:gd name="connsiteX4" fmla="*/ 1020994 w 5451779"/>
              <a:gd name="connsiteY4" fmla="*/ 19557 h 3688651"/>
              <a:gd name="connsiteX5" fmla="*/ 151509 w 5451779"/>
              <a:gd name="connsiteY5" fmla="*/ 783491 h 3688651"/>
              <a:gd name="connsiteX6" fmla="*/ 319343 w 5451779"/>
              <a:gd name="connsiteY6" fmla="*/ 2939564 h 3688651"/>
              <a:gd name="connsiteX7" fmla="*/ 3217850 w 5451779"/>
              <a:gd name="connsiteY7" fmla="*/ 3422408 h 3688651"/>
              <a:gd name="connsiteX8" fmla="*/ 3195189 w 5451779"/>
              <a:gd name="connsiteY8" fmla="*/ 3688651 h 3688651"/>
              <a:gd name="connsiteX9" fmla="*/ 3798149 w 5451779"/>
              <a:gd name="connsiteY9" fmla="*/ 3417073 h 3688651"/>
              <a:gd name="connsiteX0" fmla="*/ 3798149 w 5451779"/>
              <a:gd name="connsiteY0" fmla="*/ 3417073 h 3688651"/>
              <a:gd name="connsiteX1" fmla="*/ 4927311 w 5451779"/>
              <a:gd name="connsiteY1" fmla="*/ 3061336 h 3688651"/>
              <a:gd name="connsiteX2" fmla="*/ 5447234 w 5451779"/>
              <a:gd name="connsiteY2" fmla="*/ 1525101 h 3688651"/>
              <a:gd name="connsiteX3" fmla="*/ 5049696 w 5451779"/>
              <a:gd name="connsiteY3" fmla="*/ 466701 h 3688651"/>
              <a:gd name="connsiteX4" fmla="*/ 1020994 w 5451779"/>
              <a:gd name="connsiteY4" fmla="*/ 19557 h 3688651"/>
              <a:gd name="connsiteX5" fmla="*/ 151509 w 5451779"/>
              <a:gd name="connsiteY5" fmla="*/ 783491 h 3688651"/>
              <a:gd name="connsiteX6" fmla="*/ 319343 w 5451779"/>
              <a:gd name="connsiteY6" fmla="*/ 2939564 h 3688651"/>
              <a:gd name="connsiteX7" fmla="*/ 3217850 w 5451779"/>
              <a:gd name="connsiteY7" fmla="*/ 3422408 h 3688651"/>
              <a:gd name="connsiteX8" fmla="*/ 3195189 w 5451779"/>
              <a:gd name="connsiteY8" fmla="*/ 3688651 h 3688651"/>
              <a:gd name="connsiteX9" fmla="*/ 3798149 w 5451779"/>
              <a:gd name="connsiteY9" fmla="*/ 3417073 h 3688651"/>
              <a:gd name="connsiteX0" fmla="*/ 3798149 w 5451779"/>
              <a:gd name="connsiteY0" fmla="*/ 3417073 h 3688651"/>
              <a:gd name="connsiteX1" fmla="*/ 4927311 w 5451779"/>
              <a:gd name="connsiteY1" fmla="*/ 3061336 h 3688651"/>
              <a:gd name="connsiteX2" fmla="*/ 5447234 w 5451779"/>
              <a:gd name="connsiteY2" fmla="*/ 1525101 h 3688651"/>
              <a:gd name="connsiteX3" fmla="*/ 5049696 w 5451779"/>
              <a:gd name="connsiteY3" fmla="*/ 466701 h 3688651"/>
              <a:gd name="connsiteX4" fmla="*/ 1020994 w 5451779"/>
              <a:gd name="connsiteY4" fmla="*/ 19557 h 3688651"/>
              <a:gd name="connsiteX5" fmla="*/ 151509 w 5451779"/>
              <a:gd name="connsiteY5" fmla="*/ 783491 h 3688651"/>
              <a:gd name="connsiteX6" fmla="*/ 319343 w 5451779"/>
              <a:gd name="connsiteY6" fmla="*/ 2939564 h 3688651"/>
              <a:gd name="connsiteX7" fmla="*/ 3217850 w 5451779"/>
              <a:gd name="connsiteY7" fmla="*/ 3422408 h 3688651"/>
              <a:gd name="connsiteX8" fmla="*/ 3195189 w 5451779"/>
              <a:gd name="connsiteY8" fmla="*/ 3688651 h 3688651"/>
              <a:gd name="connsiteX9" fmla="*/ 3798149 w 5451779"/>
              <a:gd name="connsiteY9" fmla="*/ 3417073 h 3688651"/>
              <a:gd name="connsiteX0" fmla="*/ 3850484 w 5451779"/>
              <a:gd name="connsiteY0" fmla="*/ 3417073 h 3688651"/>
              <a:gd name="connsiteX1" fmla="*/ 4927311 w 5451779"/>
              <a:gd name="connsiteY1" fmla="*/ 3061336 h 3688651"/>
              <a:gd name="connsiteX2" fmla="*/ 5447234 w 5451779"/>
              <a:gd name="connsiteY2" fmla="*/ 1525101 h 3688651"/>
              <a:gd name="connsiteX3" fmla="*/ 5049696 w 5451779"/>
              <a:gd name="connsiteY3" fmla="*/ 466701 h 3688651"/>
              <a:gd name="connsiteX4" fmla="*/ 1020994 w 5451779"/>
              <a:gd name="connsiteY4" fmla="*/ 19557 h 3688651"/>
              <a:gd name="connsiteX5" fmla="*/ 151509 w 5451779"/>
              <a:gd name="connsiteY5" fmla="*/ 783491 h 3688651"/>
              <a:gd name="connsiteX6" fmla="*/ 319343 w 5451779"/>
              <a:gd name="connsiteY6" fmla="*/ 2939564 h 3688651"/>
              <a:gd name="connsiteX7" fmla="*/ 3217850 w 5451779"/>
              <a:gd name="connsiteY7" fmla="*/ 3422408 h 3688651"/>
              <a:gd name="connsiteX8" fmla="*/ 3195189 w 5451779"/>
              <a:gd name="connsiteY8" fmla="*/ 3688651 h 3688651"/>
              <a:gd name="connsiteX9" fmla="*/ 3850484 w 5451779"/>
              <a:gd name="connsiteY9" fmla="*/ 3417073 h 3688651"/>
              <a:gd name="connsiteX0" fmla="*/ 3850484 w 5451779"/>
              <a:gd name="connsiteY0" fmla="*/ 3417073 h 3663685"/>
              <a:gd name="connsiteX1" fmla="*/ 4927311 w 5451779"/>
              <a:gd name="connsiteY1" fmla="*/ 3061336 h 3663685"/>
              <a:gd name="connsiteX2" fmla="*/ 5447234 w 5451779"/>
              <a:gd name="connsiteY2" fmla="*/ 1525101 h 3663685"/>
              <a:gd name="connsiteX3" fmla="*/ 5049696 w 5451779"/>
              <a:gd name="connsiteY3" fmla="*/ 466701 h 3663685"/>
              <a:gd name="connsiteX4" fmla="*/ 1020994 w 5451779"/>
              <a:gd name="connsiteY4" fmla="*/ 19557 h 3663685"/>
              <a:gd name="connsiteX5" fmla="*/ 151509 w 5451779"/>
              <a:gd name="connsiteY5" fmla="*/ 783491 h 3663685"/>
              <a:gd name="connsiteX6" fmla="*/ 319343 w 5451779"/>
              <a:gd name="connsiteY6" fmla="*/ 2939564 h 3663685"/>
              <a:gd name="connsiteX7" fmla="*/ 3217850 w 5451779"/>
              <a:gd name="connsiteY7" fmla="*/ 3422408 h 3663685"/>
              <a:gd name="connsiteX8" fmla="*/ 3195190 w 5451779"/>
              <a:gd name="connsiteY8" fmla="*/ 3663685 h 3663685"/>
              <a:gd name="connsiteX9" fmla="*/ 3850484 w 5451779"/>
              <a:gd name="connsiteY9" fmla="*/ 3417073 h 3663685"/>
              <a:gd name="connsiteX0" fmla="*/ 3850484 w 5451779"/>
              <a:gd name="connsiteY0" fmla="*/ 3417073 h 3663685"/>
              <a:gd name="connsiteX1" fmla="*/ 4927311 w 5451779"/>
              <a:gd name="connsiteY1" fmla="*/ 3061336 h 3663685"/>
              <a:gd name="connsiteX2" fmla="*/ 5447234 w 5451779"/>
              <a:gd name="connsiteY2" fmla="*/ 1525101 h 3663685"/>
              <a:gd name="connsiteX3" fmla="*/ 5049696 w 5451779"/>
              <a:gd name="connsiteY3" fmla="*/ 466701 h 3663685"/>
              <a:gd name="connsiteX4" fmla="*/ 1020994 w 5451779"/>
              <a:gd name="connsiteY4" fmla="*/ 19557 h 3663685"/>
              <a:gd name="connsiteX5" fmla="*/ 151509 w 5451779"/>
              <a:gd name="connsiteY5" fmla="*/ 783491 h 3663685"/>
              <a:gd name="connsiteX6" fmla="*/ 319343 w 5451779"/>
              <a:gd name="connsiteY6" fmla="*/ 2939564 h 3663685"/>
              <a:gd name="connsiteX7" fmla="*/ 3217850 w 5451779"/>
              <a:gd name="connsiteY7" fmla="*/ 3422408 h 3663685"/>
              <a:gd name="connsiteX8" fmla="*/ 3195190 w 5451779"/>
              <a:gd name="connsiteY8" fmla="*/ 3663685 h 3663685"/>
              <a:gd name="connsiteX9" fmla="*/ 3850484 w 5451779"/>
              <a:gd name="connsiteY9" fmla="*/ 3417073 h 3663685"/>
              <a:gd name="connsiteX0" fmla="*/ 3873290 w 5474585"/>
              <a:gd name="connsiteY0" fmla="*/ 3417073 h 3663685"/>
              <a:gd name="connsiteX1" fmla="*/ 4950117 w 5474585"/>
              <a:gd name="connsiteY1" fmla="*/ 3061336 h 3663685"/>
              <a:gd name="connsiteX2" fmla="*/ 5470040 w 5474585"/>
              <a:gd name="connsiteY2" fmla="*/ 1525101 h 3663685"/>
              <a:gd name="connsiteX3" fmla="*/ 5072502 w 5474585"/>
              <a:gd name="connsiteY3" fmla="*/ 466701 h 3663685"/>
              <a:gd name="connsiteX4" fmla="*/ 1407509 w 5474585"/>
              <a:gd name="connsiteY4" fmla="*/ 19557 h 3663685"/>
              <a:gd name="connsiteX5" fmla="*/ 174315 w 5474585"/>
              <a:gd name="connsiteY5" fmla="*/ 783491 h 3663685"/>
              <a:gd name="connsiteX6" fmla="*/ 342149 w 5474585"/>
              <a:gd name="connsiteY6" fmla="*/ 2939564 h 3663685"/>
              <a:gd name="connsiteX7" fmla="*/ 3240656 w 5474585"/>
              <a:gd name="connsiteY7" fmla="*/ 3422408 h 3663685"/>
              <a:gd name="connsiteX8" fmla="*/ 3217996 w 5474585"/>
              <a:gd name="connsiteY8" fmla="*/ 3663685 h 3663685"/>
              <a:gd name="connsiteX9" fmla="*/ 3873290 w 5474585"/>
              <a:gd name="connsiteY9" fmla="*/ 3417073 h 3663685"/>
              <a:gd name="connsiteX0" fmla="*/ 3782561 w 5383856"/>
              <a:gd name="connsiteY0" fmla="*/ 3417073 h 3663685"/>
              <a:gd name="connsiteX1" fmla="*/ 4859388 w 5383856"/>
              <a:gd name="connsiteY1" fmla="*/ 3061336 h 3663685"/>
              <a:gd name="connsiteX2" fmla="*/ 5379311 w 5383856"/>
              <a:gd name="connsiteY2" fmla="*/ 1525101 h 3663685"/>
              <a:gd name="connsiteX3" fmla="*/ 4981773 w 5383856"/>
              <a:gd name="connsiteY3" fmla="*/ 466701 h 3663685"/>
              <a:gd name="connsiteX4" fmla="*/ 1316780 w 5383856"/>
              <a:gd name="connsiteY4" fmla="*/ 19557 h 3663685"/>
              <a:gd name="connsiteX5" fmla="*/ 271711 w 5383856"/>
              <a:gd name="connsiteY5" fmla="*/ 783491 h 3663685"/>
              <a:gd name="connsiteX6" fmla="*/ 251420 w 5383856"/>
              <a:gd name="connsiteY6" fmla="*/ 2939564 h 3663685"/>
              <a:gd name="connsiteX7" fmla="*/ 3149927 w 5383856"/>
              <a:gd name="connsiteY7" fmla="*/ 3422408 h 3663685"/>
              <a:gd name="connsiteX8" fmla="*/ 3127267 w 5383856"/>
              <a:gd name="connsiteY8" fmla="*/ 3663685 h 3663685"/>
              <a:gd name="connsiteX9" fmla="*/ 3782561 w 5383856"/>
              <a:gd name="connsiteY9" fmla="*/ 3417073 h 3663685"/>
              <a:gd name="connsiteX0" fmla="*/ 3580559 w 5181854"/>
              <a:gd name="connsiteY0" fmla="*/ 3417073 h 3663685"/>
              <a:gd name="connsiteX1" fmla="*/ 4657386 w 5181854"/>
              <a:gd name="connsiteY1" fmla="*/ 3061336 h 3663685"/>
              <a:gd name="connsiteX2" fmla="*/ 5177309 w 5181854"/>
              <a:gd name="connsiteY2" fmla="*/ 1525101 h 3663685"/>
              <a:gd name="connsiteX3" fmla="*/ 4779771 w 5181854"/>
              <a:gd name="connsiteY3" fmla="*/ 466701 h 3663685"/>
              <a:gd name="connsiteX4" fmla="*/ 1114778 w 5181854"/>
              <a:gd name="connsiteY4" fmla="*/ 19557 h 3663685"/>
              <a:gd name="connsiteX5" fmla="*/ 69709 w 5181854"/>
              <a:gd name="connsiteY5" fmla="*/ 783491 h 3663685"/>
              <a:gd name="connsiteX6" fmla="*/ 413129 w 5181854"/>
              <a:gd name="connsiteY6" fmla="*/ 3002561 h 3663685"/>
              <a:gd name="connsiteX7" fmla="*/ 2947925 w 5181854"/>
              <a:gd name="connsiteY7" fmla="*/ 3422408 h 3663685"/>
              <a:gd name="connsiteX8" fmla="*/ 2925265 w 5181854"/>
              <a:gd name="connsiteY8" fmla="*/ 3663685 h 3663685"/>
              <a:gd name="connsiteX9" fmla="*/ 3580559 w 5181854"/>
              <a:gd name="connsiteY9" fmla="*/ 3417073 h 3663685"/>
              <a:gd name="connsiteX0" fmla="*/ 3568134 w 5169429"/>
              <a:gd name="connsiteY0" fmla="*/ 3417073 h 3663685"/>
              <a:gd name="connsiteX1" fmla="*/ 4644961 w 5169429"/>
              <a:gd name="connsiteY1" fmla="*/ 3061336 h 3663685"/>
              <a:gd name="connsiteX2" fmla="*/ 5164884 w 5169429"/>
              <a:gd name="connsiteY2" fmla="*/ 1525101 h 3663685"/>
              <a:gd name="connsiteX3" fmla="*/ 4767346 w 5169429"/>
              <a:gd name="connsiteY3" fmla="*/ 466701 h 3663685"/>
              <a:gd name="connsiteX4" fmla="*/ 1102353 w 5169429"/>
              <a:gd name="connsiteY4" fmla="*/ 19557 h 3663685"/>
              <a:gd name="connsiteX5" fmla="*/ 57284 w 5169429"/>
              <a:gd name="connsiteY5" fmla="*/ 783491 h 3663685"/>
              <a:gd name="connsiteX6" fmla="*/ 438330 w 5169429"/>
              <a:gd name="connsiteY6" fmla="*/ 3020560 h 3663685"/>
              <a:gd name="connsiteX7" fmla="*/ 2935500 w 5169429"/>
              <a:gd name="connsiteY7" fmla="*/ 3422408 h 3663685"/>
              <a:gd name="connsiteX8" fmla="*/ 2912840 w 5169429"/>
              <a:gd name="connsiteY8" fmla="*/ 3663685 h 3663685"/>
              <a:gd name="connsiteX9" fmla="*/ 3568134 w 5169429"/>
              <a:gd name="connsiteY9" fmla="*/ 3417073 h 3663685"/>
              <a:gd name="connsiteX0" fmla="*/ 3568133 w 5169428"/>
              <a:gd name="connsiteY0" fmla="*/ 3417073 h 3663685"/>
              <a:gd name="connsiteX1" fmla="*/ 4644960 w 5169428"/>
              <a:gd name="connsiteY1" fmla="*/ 3061336 h 3663685"/>
              <a:gd name="connsiteX2" fmla="*/ 5164883 w 5169428"/>
              <a:gd name="connsiteY2" fmla="*/ 1525101 h 3663685"/>
              <a:gd name="connsiteX3" fmla="*/ 4767345 w 5169428"/>
              <a:gd name="connsiteY3" fmla="*/ 466701 h 3663685"/>
              <a:gd name="connsiteX4" fmla="*/ 1102352 w 5169428"/>
              <a:gd name="connsiteY4" fmla="*/ 19557 h 3663685"/>
              <a:gd name="connsiteX5" fmla="*/ 57283 w 5169428"/>
              <a:gd name="connsiteY5" fmla="*/ 783491 h 3663685"/>
              <a:gd name="connsiteX6" fmla="*/ 438329 w 5169428"/>
              <a:gd name="connsiteY6" fmla="*/ 2930565 h 3663685"/>
              <a:gd name="connsiteX7" fmla="*/ 2935499 w 5169428"/>
              <a:gd name="connsiteY7" fmla="*/ 3422408 h 3663685"/>
              <a:gd name="connsiteX8" fmla="*/ 2912839 w 5169428"/>
              <a:gd name="connsiteY8" fmla="*/ 3663685 h 3663685"/>
              <a:gd name="connsiteX9" fmla="*/ 3568133 w 5169428"/>
              <a:gd name="connsiteY9" fmla="*/ 3417073 h 3663685"/>
              <a:gd name="connsiteX0" fmla="*/ 3560828 w 5162123"/>
              <a:gd name="connsiteY0" fmla="*/ 3417073 h 3663685"/>
              <a:gd name="connsiteX1" fmla="*/ 4637655 w 5162123"/>
              <a:gd name="connsiteY1" fmla="*/ 3061336 h 3663685"/>
              <a:gd name="connsiteX2" fmla="*/ 5157578 w 5162123"/>
              <a:gd name="connsiteY2" fmla="*/ 1525101 h 3663685"/>
              <a:gd name="connsiteX3" fmla="*/ 4760040 w 5162123"/>
              <a:gd name="connsiteY3" fmla="*/ 466701 h 3663685"/>
              <a:gd name="connsiteX4" fmla="*/ 1095047 w 5162123"/>
              <a:gd name="connsiteY4" fmla="*/ 19557 h 3663685"/>
              <a:gd name="connsiteX5" fmla="*/ 49978 w 5162123"/>
              <a:gd name="connsiteY5" fmla="*/ 783491 h 3663685"/>
              <a:gd name="connsiteX6" fmla="*/ 456108 w 5162123"/>
              <a:gd name="connsiteY6" fmla="*/ 2921566 h 3663685"/>
              <a:gd name="connsiteX7" fmla="*/ 2928194 w 5162123"/>
              <a:gd name="connsiteY7" fmla="*/ 3422408 h 3663685"/>
              <a:gd name="connsiteX8" fmla="*/ 2905534 w 5162123"/>
              <a:gd name="connsiteY8" fmla="*/ 3663685 h 3663685"/>
              <a:gd name="connsiteX9" fmla="*/ 3560828 w 5162123"/>
              <a:gd name="connsiteY9" fmla="*/ 3417073 h 3663685"/>
              <a:gd name="connsiteX0" fmla="*/ 3560828 w 5157795"/>
              <a:gd name="connsiteY0" fmla="*/ 3417903 h 3664515"/>
              <a:gd name="connsiteX1" fmla="*/ 4637655 w 5157795"/>
              <a:gd name="connsiteY1" fmla="*/ 3062166 h 3664515"/>
              <a:gd name="connsiteX2" fmla="*/ 5157578 w 5157795"/>
              <a:gd name="connsiteY2" fmla="*/ 1525931 h 3664515"/>
              <a:gd name="connsiteX3" fmla="*/ 4672248 w 5157795"/>
              <a:gd name="connsiteY3" fmla="*/ 449532 h 3664515"/>
              <a:gd name="connsiteX4" fmla="*/ 1095047 w 5157795"/>
              <a:gd name="connsiteY4" fmla="*/ 20387 h 3664515"/>
              <a:gd name="connsiteX5" fmla="*/ 49978 w 5157795"/>
              <a:gd name="connsiteY5" fmla="*/ 784321 h 3664515"/>
              <a:gd name="connsiteX6" fmla="*/ 456108 w 5157795"/>
              <a:gd name="connsiteY6" fmla="*/ 2922396 h 3664515"/>
              <a:gd name="connsiteX7" fmla="*/ 2928194 w 5157795"/>
              <a:gd name="connsiteY7" fmla="*/ 3423238 h 3664515"/>
              <a:gd name="connsiteX8" fmla="*/ 2905534 w 5157795"/>
              <a:gd name="connsiteY8" fmla="*/ 3664515 h 3664515"/>
              <a:gd name="connsiteX9" fmla="*/ 3560828 w 5157795"/>
              <a:gd name="connsiteY9" fmla="*/ 3417903 h 3664515"/>
              <a:gd name="connsiteX0" fmla="*/ 3560828 w 5157966"/>
              <a:gd name="connsiteY0" fmla="*/ 3417903 h 3664515"/>
              <a:gd name="connsiteX1" fmla="*/ 4625113 w 5157966"/>
              <a:gd name="connsiteY1" fmla="*/ 2972172 h 3664515"/>
              <a:gd name="connsiteX2" fmla="*/ 5157578 w 5157966"/>
              <a:gd name="connsiteY2" fmla="*/ 1525931 h 3664515"/>
              <a:gd name="connsiteX3" fmla="*/ 4672248 w 5157966"/>
              <a:gd name="connsiteY3" fmla="*/ 449532 h 3664515"/>
              <a:gd name="connsiteX4" fmla="*/ 1095047 w 5157966"/>
              <a:gd name="connsiteY4" fmla="*/ 20387 h 3664515"/>
              <a:gd name="connsiteX5" fmla="*/ 49978 w 5157966"/>
              <a:gd name="connsiteY5" fmla="*/ 784321 h 3664515"/>
              <a:gd name="connsiteX6" fmla="*/ 456108 w 5157966"/>
              <a:gd name="connsiteY6" fmla="*/ 2922396 h 3664515"/>
              <a:gd name="connsiteX7" fmla="*/ 2928194 w 5157966"/>
              <a:gd name="connsiteY7" fmla="*/ 3423238 h 3664515"/>
              <a:gd name="connsiteX8" fmla="*/ 2905534 w 5157966"/>
              <a:gd name="connsiteY8" fmla="*/ 3664515 h 3664515"/>
              <a:gd name="connsiteX9" fmla="*/ 3560828 w 5157966"/>
              <a:gd name="connsiteY9" fmla="*/ 3417903 h 3664515"/>
              <a:gd name="connsiteX0" fmla="*/ 3560828 w 5157966"/>
              <a:gd name="connsiteY0" fmla="*/ 3417903 h 3664515"/>
              <a:gd name="connsiteX1" fmla="*/ 4625113 w 5157966"/>
              <a:gd name="connsiteY1" fmla="*/ 2972172 h 3664515"/>
              <a:gd name="connsiteX2" fmla="*/ 5157578 w 5157966"/>
              <a:gd name="connsiteY2" fmla="*/ 1606926 h 3664515"/>
              <a:gd name="connsiteX3" fmla="*/ 4672248 w 5157966"/>
              <a:gd name="connsiteY3" fmla="*/ 449532 h 3664515"/>
              <a:gd name="connsiteX4" fmla="*/ 1095047 w 5157966"/>
              <a:gd name="connsiteY4" fmla="*/ 20387 h 3664515"/>
              <a:gd name="connsiteX5" fmla="*/ 49978 w 5157966"/>
              <a:gd name="connsiteY5" fmla="*/ 784321 h 3664515"/>
              <a:gd name="connsiteX6" fmla="*/ 456108 w 5157966"/>
              <a:gd name="connsiteY6" fmla="*/ 2922396 h 3664515"/>
              <a:gd name="connsiteX7" fmla="*/ 2928194 w 5157966"/>
              <a:gd name="connsiteY7" fmla="*/ 3423238 h 3664515"/>
              <a:gd name="connsiteX8" fmla="*/ 2905534 w 5157966"/>
              <a:gd name="connsiteY8" fmla="*/ 3664515 h 3664515"/>
              <a:gd name="connsiteX9" fmla="*/ 3560828 w 5157966"/>
              <a:gd name="connsiteY9" fmla="*/ 3417903 h 3664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57966" h="3664515">
                <a:moveTo>
                  <a:pt x="3560828" y="3417903"/>
                </a:moveTo>
                <a:cubicBezTo>
                  <a:pt x="4020373" y="3449733"/>
                  <a:pt x="4358988" y="3274001"/>
                  <a:pt x="4625113" y="2972172"/>
                </a:cubicBezTo>
                <a:cubicBezTo>
                  <a:pt x="4891238" y="2670343"/>
                  <a:pt x="5149722" y="2027366"/>
                  <a:pt x="5157578" y="1606926"/>
                </a:cubicBezTo>
                <a:cubicBezTo>
                  <a:pt x="5165434" y="1186486"/>
                  <a:pt x="5055868" y="699491"/>
                  <a:pt x="4672248" y="449532"/>
                </a:cubicBezTo>
                <a:cubicBezTo>
                  <a:pt x="4230479" y="245182"/>
                  <a:pt x="2144491" y="-85439"/>
                  <a:pt x="1095047" y="20387"/>
                </a:cubicBezTo>
                <a:cubicBezTo>
                  <a:pt x="609596" y="84599"/>
                  <a:pt x="156468" y="300653"/>
                  <a:pt x="49978" y="784321"/>
                </a:cubicBezTo>
                <a:cubicBezTo>
                  <a:pt x="-56512" y="1267989"/>
                  <a:pt x="-23595" y="2482577"/>
                  <a:pt x="456108" y="2922396"/>
                </a:cubicBezTo>
                <a:cubicBezTo>
                  <a:pt x="935811" y="3362215"/>
                  <a:pt x="1626172" y="3439085"/>
                  <a:pt x="2928194" y="3423238"/>
                </a:cubicBezTo>
                <a:cubicBezTo>
                  <a:pt x="2961858" y="3542568"/>
                  <a:pt x="2958691" y="3539928"/>
                  <a:pt x="2905534" y="3664515"/>
                </a:cubicBezTo>
                <a:cubicBezTo>
                  <a:pt x="3294758" y="3581805"/>
                  <a:pt x="3560828" y="3417903"/>
                  <a:pt x="3560828" y="3417903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732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2A96188-384C-4341-9EEB-967A9341CD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80331C3-DDF5-48A9-8947-D71EAAFFAB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 flipV="1">
            <a:off x="759171" y="-127077"/>
            <a:ext cx="6053827" cy="6948641"/>
          </a:xfrm>
          <a:custGeom>
            <a:avLst/>
            <a:gdLst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34742 w 11603130"/>
              <a:gd name="connsiteY11" fmla="*/ 5912754 h 6362961"/>
              <a:gd name="connsiteX12" fmla="*/ 8343333 w 11603130"/>
              <a:gd name="connsiteY12" fmla="*/ 6362961 h 6362961"/>
              <a:gd name="connsiteX13" fmla="*/ 8951337 w 11603130"/>
              <a:gd name="connsiteY13" fmla="*/ 5912879 h 6362961"/>
              <a:gd name="connsiteX14" fmla="*/ 9710371 w 11603130"/>
              <a:gd name="connsiteY14" fmla="*/ 5911624 h 6362961"/>
              <a:gd name="connsiteX15" fmla="*/ 9804791 w 11603130"/>
              <a:gd name="connsiteY15" fmla="*/ 5908320 h 6362961"/>
              <a:gd name="connsiteX16" fmla="*/ 9863784 w 11603130"/>
              <a:gd name="connsiteY16" fmla="*/ 5909115 h 6362961"/>
              <a:gd name="connsiteX17" fmla="*/ 10007288 w 11603130"/>
              <a:gd name="connsiteY17" fmla="*/ 5914499 h 6362961"/>
              <a:gd name="connsiteX18" fmla="*/ 10927227 w 11603130"/>
              <a:gd name="connsiteY18" fmla="*/ 5922366 h 6362961"/>
              <a:gd name="connsiteX19" fmla="*/ 11562333 w 11603130"/>
              <a:gd name="connsiteY19" fmla="*/ 5906085 h 6362961"/>
              <a:gd name="connsiteX20" fmla="*/ 11571244 w 11603130"/>
              <a:gd name="connsiteY20" fmla="*/ 2621674 h 6362961"/>
              <a:gd name="connsiteX21" fmla="*/ 11561892 w 11603130"/>
              <a:gd name="connsiteY21" fmla="*/ 176313 h 6362961"/>
              <a:gd name="connsiteX22" fmla="*/ 11289537 w 11603130"/>
              <a:gd name="connsiteY22" fmla="*/ 107615 h 6362961"/>
              <a:gd name="connsiteX23" fmla="*/ 10689999 w 11603130"/>
              <a:gd name="connsiteY23" fmla="*/ 70591 h 6362961"/>
              <a:gd name="connsiteX24" fmla="*/ 7599878 w 11603130"/>
              <a:gd name="connsiteY24" fmla="*/ 7591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5045206 w 11603130"/>
              <a:gd name="connsiteY10" fmla="*/ 5927859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8951337 w 11603130"/>
              <a:gd name="connsiteY12" fmla="*/ 5912879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42722 w 11603130"/>
              <a:gd name="connsiteY12" fmla="*/ 588550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098386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8972 w 11603130"/>
              <a:gd name="connsiteY5" fmla="*/ 3523848 h 6335587"/>
              <a:gd name="connsiteX6" fmla="*/ 148480 w 11603130"/>
              <a:gd name="connsiteY6" fmla="*/ 5930841 h 6335587"/>
              <a:gd name="connsiteX7" fmla="*/ 2638911 w 11603130"/>
              <a:gd name="connsiteY7" fmla="*/ 5933377 h 6335587"/>
              <a:gd name="connsiteX8" fmla="*/ 4080684 w 11603130"/>
              <a:gd name="connsiteY8" fmla="*/ 5926717 h 6335587"/>
              <a:gd name="connsiteX9" fmla="*/ 5045206 w 11603130"/>
              <a:gd name="connsiteY9" fmla="*/ 5927859 h 6335587"/>
              <a:gd name="connsiteX10" fmla="*/ 5855834 w 11603130"/>
              <a:gd name="connsiteY10" fmla="*/ 6335587 h 6335587"/>
              <a:gd name="connsiteX11" fmla="*/ 6274422 w 11603130"/>
              <a:gd name="connsiteY11" fmla="*/ 5903346 h 6335587"/>
              <a:gd name="connsiteX12" fmla="*/ 9098386 w 11603130"/>
              <a:gd name="connsiteY12" fmla="*/ 5911624 h 6335587"/>
              <a:gd name="connsiteX13" fmla="*/ 10007288 w 11603130"/>
              <a:gd name="connsiteY13" fmla="*/ 5914499 h 6335587"/>
              <a:gd name="connsiteX14" fmla="*/ 10927227 w 11603130"/>
              <a:gd name="connsiteY14" fmla="*/ 5922366 h 6335587"/>
              <a:gd name="connsiteX15" fmla="*/ 11562333 w 11603130"/>
              <a:gd name="connsiteY15" fmla="*/ 5906085 h 6335587"/>
              <a:gd name="connsiteX16" fmla="*/ 11571244 w 11603130"/>
              <a:gd name="connsiteY16" fmla="*/ 2621674 h 6335587"/>
              <a:gd name="connsiteX17" fmla="*/ 11561892 w 11603130"/>
              <a:gd name="connsiteY17" fmla="*/ 176313 h 6335587"/>
              <a:gd name="connsiteX18" fmla="*/ 11289537 w 11603130"/>
              <a:gd name="connsiteY18" fmla="*/ 107615 h 6335587"/>
              <a:gd name="connsiteX19" fmla="*/ 10689999 w 11603130"/>
              <a:gd name="connsiteY19" fmla="*/ 70591 h 6335587"/>
              <a:gd name="connsiteX20" fmla="*/ 7599878 w 11603130"/>
              <a:gd name="connsiteY20" fmla="*/ 75910 h 6335587"/>
              <a:gd name="connsiteX21" fmla="*/ 1892744 w 11603130"/>
              <a:gd name="connsiteY21" fmla="*/ 0 h 6335587"/>
              <a:gd name="connsiteX0" fmla="*/ 1892744 w 12087184"/>
              <a:gd name="connsiteY0" fmla="*/ 0 h 6335587"/>
              <a:gd name="connsiteX1" fmla="*/ 304663 w 12087184"/>
              <a:gd name="connsiteY1" fmla="*/ 10761 h 6335587"/>
              <a:gd name="connsiteX2" fmla="*/ 0 w 12087184"/>
              <a:gd name="connsiteY2" fmla="*/ 47942 h 6335587"/>
              <a:gd name="connsiteX3" fmla="*/ 0 w 12087184"/>
              <a:gd name="connsiteY3" fmla="*/ 909146 h 6335587"/>
              <a:gd name="connsiteX4" fmla="*/ 4597 w 12087184"/>
              <a:gd name="connsiteY4" fmla="*/ 909146 h 6335587"/>
              <a:gd name="connsiteX5" fmla="*/ 88972 w 12087184"/>
              <a:gd name="connsiteY5" fmla="*/ 3523848 h 6335587"/>
              <a:gd name="connsiteX6" fmla="*/ 148480 w 12087184"/>
              <a:gd name="connsiteY6" fmla="*/ 5930841 h 6335587"/>
              <a:gd name="connsiteX7" fmla="*/ 2638911 w 12087184"/>
              <a:gd name="connsiteY7" fmla="*/ 5933377 h 6335587"/>
              <a:gd name="connsiteX8" fmla="*/ 4080684 w 12087184"/>
              <a:gd name="connsiteY8" fmla="*/ 5926717 h 6335587"/>
              <a:gd name="connsiteX9" fmla="*/ 5045206 w 12087184"/>
              <a:gd name="connsiteY9" fmla="*/ 5927859 h 6335587"/>
              <a:gd name="connsiteX10" fmla="*/ 5855834 w 12087184"/>
              <a:gd name="connsiteY10" fmla="*/ 6335587 h 6335587"/>
              <a:gd name="connsiteX11" fmla="*/ 6274422 w 12087184"/>
              <a:gd name="connsiteY11" fmla="*/ 5903346 h 6335587"/>
              <a:gd name="connsiteX12" fmla="*/ 9098386 w 12087184"/>
              <a:gd name="connsiteY12" fmla="*/ 5911624 h 6335587"/>
              <a:gd name="connsiteX13" fmla="*/ 10007288 w 12087184"/>
              <a:gd name="connsiteY13" fmla="*/ 5914499 h 6335587"/>
              <a:gd name="connsiteX14" fmla="*/ 10927227 w 12087184"/>
              <a:gd name="connsiteY14" fmla="*/ 5922366 h 6335587"/>
              <a:gd name="connsiteX15" fmla="*/ 12085310 w 12087184"/>
              <a:gd name="connsiteY15" fmla="*/ 5921320 h 6335587"/>
              <a:gd name="connsiteX16" fmla="*/ 11571244 w 12087184"/>
              <a:gd name="connsiteY16" fmla="*/ 2621674 h 6335587"/>
              <a:gd name="connsiteX17" fmla="*/ 11561892 w 12087184"/>
              <a:gd name="connsiteY17" fmla="*/ 176313 h 6335587"/>
              <a:gd name="connsiteX18" fmla="*/ 11289537 w 12087184"/>
              <a:gd name="connsiteY18" fmla="*/ 107615 h 6335587"/>
              <a:gd name="connsiteX19" fmla="*/ 10689999 w 12087184"/>
              <a:gd name="connsiteY19" fmla="*/ 70591 h 6335587"/>
              <a:gd name="connsiteX20" fmla="*/ 7599878 w 12087184"/>
              <a:gd name="connsiteY20" fmla="*/ 75910 h 6335587"/>
              <a:gd name="connsiteX21" fmla="*/ 1892744 w 12087184"/>
              <a:gd name="connsiteY21" fmla="*/ 0 h 6335587"/>
              <a:gd name="connsiteX0" fmla="*/ 1892744 w 12096545"/>
              <a:gd name="connsiteY0" fmla="*/ 24998 h 6360585"/>
              <a:gd name="connsiteX1" fmla="*/ 304663 w 12096545"/>
              <a:gd name="connsiteY1" fmla="*/ 35759 h 6360585"/>
              <a:gd name="connsiteX2" fmla="*/ 0 w 12096545"/>
              <a:gd name="connsiteY2" fmla="*/ 72940 h 6360585"/>
              <a:gd name="connsiteX3" fmla="*/ 0 w 12096545"/>
              <a:gd name="connsiteY3" fmla="*/ 934144 h 6360585"/>
              <a:gd name="connsiteX4" fmla="*/ 4597 w 12096545"/>
              <a:gd name="connsiteY4" fmla="*/ 934144 h 6360585"/>
              <a:gd name="connsiteX5" fmla="*/ 88972 w 12096545"/>
              <a:gd name="connsiteY5" fmla="*/ 3548846 h 6360585"/>
              <a:gd name="connsiteX6" fmla="*/ 148480 w 12096545"/>
              <a:gd name="connsiteY6" fmla="*/ 5955839 h 6360585"/>
              <a:gd name="connsiteX7" fmla="*/ 2638911 w 12096545"/>
              <a:gd name="connsiteY7" fmla="*/ 5958375 h 6360585"/>
              <a:gd name="connsiteX8" fmla="*/ 4080684 w 12096545"/>
              <a:gd name="connsiteY8" fmla="*/ 5951715 h 6360585"/>
              <a:gd name="connsiteX9" fmla="*/ 5045206 w 12096545"/>
              <a:gd name="connsiteY9" fmla="*/ 5952857 h 6360585"/>
              <a:gd name="connsiteX10" fmla="*/ 5855834 w 12096545"/>
              <a:gd name="connsiteY10" fmla="*/ 6360585 h 6360585"/>
              <a:gd name="connsiteX11" fmla="*/ 6274422 w 12096545"/>
              <a:gd name="connsiteY11" fmla="*/ 5928344 h 6360585"/>
              <a:gd name="connsiteX12" fmla="*/ 9098386 w 12096545"/>
              <a:gd name="connsiteY12" fmla="*/ 5936622 h 6360585"/>
              <a:gd name="connsiteX13" fmla="*/ 10007288 w 12096545"/>
              <a:gd name="connsiteY13" fmla="*/ 5939497 h 6360585"/>
              <a:gd name="connsiteX14" fmla="*/ 10927227 w 12096545"/>
              <a:gd name="connsiteY14" fmla="*/ 5947364 h 6360585"/>
              <a:gd name="connsiteX15" fmla="*/ 12085310 w 12096545"/>
              <a:gd name="connsiteY15" fmla="*/ 5946318 h 6360585"/>
              <a:gd name="connsiteX16" fmla="*/ 12063456 w 12096545"/>
              <a:gd name="connsiteY16" fmla="*/ 2646672 h 6360585"/>
              <a:gd name="connsiteX17" fmla="*/ 11561892 w 12096545"/>
              <a:gd name="connsiteY17" fmla="*/ 201311 h 6360585"/>
              <a:gd name="connsiteX18" fmla="*/ 11289537 w 12096545"/>
              <a:gd name="connsiteY18" fmla="*/ 132613 h 6360585"/>
              <a:gd name="connsiteX19" fmla="*/ 10689999 w 12096545"/>
              <a:gd name="connsiteY19" fmla="*/ 95589 h 6360585"/>
              <a:gd name="connsiteX20" fmla="*/ 7599878 w 12096545"/>
              <a:gd name="connsiteY20" fmla="*/ 100908 h 6360585"/>
              <a:gd name="connsiteX21" fmla="*/ 1892744 w 12096545"/>
              <a:gd name="connsiteY21" fmla="*/ 24998 h 6360585"/>
              <a:gd name="connsiteX0" fmla="*/ 1892744 w 12127183"/>
              <a:gd name="connsiteY0" fmla="*/ 24998 h 6360585"/>
              <a:gd name="connsiteX1" fmla="*/ 304663 w 12127183"/>
              <a:gd name="connsiteY1" fmla="*/ 35759 h 6360585"/>
              <a:gd name="connsiteX2" fmla="*/ 0 w 12127183"/>
              <a:gd name="connsiteY2" fmla="*/ 72940 h 6360585"/>
              <a:gd name="connsiteX3" fmla="*/ 0 w 12127183"/>
              <a:gd name="connsiteY3" fmla="*/ 934144 h 6360585"/>
              <a:gd name="connsiteX4" fmla="*/ 4597 w 12127183"/>
              <a:gd name="connsiteY4" fmla="*/ 934144 h 6360585"/>
              <a:gd name="connsiteX5" fmla="*/ 88972 w 12127183"/>
              <a:gd name="connsiteY5" fmla="*/ 3548846 h 6360585"/>
              <a:gd name="connsiteX6" fmla="*/ 148480 w 12127183"/>
              <a:gd name="connsiteY6" fmla="*/ 5955839 h 6360585"/>
              <a:gd name="connsiteX7" fmla="*/ 2638911 w 12127183"/>
              <a:gd name="connsiteY7" fmla="*/ 5958375 h 6360585"/>
              <a:gd name="connsiteX8" fmla="*/ 4080684 w 12127183"/>
              <a:gd name="connsiteY8" fmla="*/ 5951715 h 6360585"/>
              <a:gd name="connsiteX9" fmla="*/ 5045206 w 12127183"/>
              <a:gd name="connsiteY9" fmla="*/ 5952857 h 6360585"/>
              <a:gd name="connsiteX10" fmla="*/ 5855834 w 12127183"/>
              <a:gd name="connsiteY10" fmla="*/ 6360585 h 6360585"/>
              <a:gd name="connsiteX11" fmla="*/ 6274422 w 12127183"/>
              <a:gd name="connsiteY11" fmla="*/ 5928344 h 6360585"/>
              <a:gd name="connsiteX12" fmla="*/ 9098386 w 12127183"/>
              <a:gd name="connsiteY12" fmla="*/ 5936622 h 6360585"/>
              <a:gd name="connsiteX13" fmla="*/ 10007288 w 12127183"/>
              <a:gd name="connsiteY13" fmla="*/ 5939497 h 6360585"/>
              <a:gd name="connsiteX14" fmla="*/ 10927227 w 12127183"/>
              <a:gd name="connsiteY14" fmla="*/ 5947364 h 6360585"/>
              <a:gd name="connsiteX15" fmla="*/ 12085310 w 12127183"/>
              <a:gd name="connsiteY15" fmla="*/ 5946318 h 6360585"/>
              <a:gd name="connsiteX16" fmla="*/ 12063456 w 12127183"/>
              <a:gd name="connsiteY16" fmla="*/ 2646672 h 6360585"/>
              <a:gd name="connsiteX17" fmla="*/ 12054104 w 12127183"/>
              <a:gd name="connsiteY17" fmla="*/ 201311 h 6360585"/>
              <a:gd name="connsiteX18" fmla="*/ 11289537 w 12127183"/>
              <a:gd name="connsiteY18" fmla="*/ 132613 h 6360585"/>
              <a:gd name="connsiteX19" fmla="*/ 10689999 w 12127183"/>
              <a:gd name="connsiteY19" fmla="*/ 95589 h 6360585"/>
              <a:gd name="connsiteX20" fmla="*/ 7599878 w 12127183"/>
              <a:gd name="connsiteY20" fmla="*/ 100908 h 6360585"/>
              <a:gd name="connsiteX21" fmla="*/ 1892744 w 12127183"/>
              <a:gd name="connsiteY21" fmla="*/ 24998 h 6360585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689999 w 12114255"/>
              <a:gd name="connsiteY19" fmla="*/ 70591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5587"/>
              <a:gd name="connsiteX1" fmla="*/ 304663 w 12114253"/>
              <a:gd name="connsiteY1" fmla="*/ 10761 h 6335587"/>
              <a:gd name="connsiteX2" fmla="*/ 0 w 12114253"/>
              <a:gd name="connsiteY2" fmla="*/ 47942 h 6335587"/>
              <a:gd name="connsiteX3" fmla="*/ 0 w 12114253"/>
              <a:gd name="connsiteY3" fmla="*/ 909146 h 6335587"/>
              <a:gd name="connsiteX4" fmla="*/ 4597 w 12114253"/>
              <a:gd name="connsiteY4" fmla="*/ 909146 h 6335587"/>
              <a:gd name="connsiteX5" fmla="*/ 88972 w 12114253"/>
              <a:gd name="connsiteY5" fmla="*/ 3523848 h 6335587"/>
              <a:gd name="connsiteX6" fmla="*/ 148480 w 12114253"/>
              <a:gd name="connsiteY6" fmla="*/ 5930841 h 6335587"/>
              <a:gd name="connsiteX7" fmla="*/ 2638911 w 12114253"/>
              <a:gd name="connsiteY7" fmla="*/ 5933377 h 6335587"/>
              <a:gd name="connsiteX8" fmla="*/ 4080684 w 12114253"/>
              <a:gd name="connsiteY8" fmla="*/ 5926717 h 6335587"/>
              <a:gd name="connsiteX9" fmla="*/ 5045206 w 12114253"/>
              <a:gd name="connsiteY9" fmla="*/ 5927859 h 6335587"/>
              <a:gd name="connsiteX10" fmla="*/ 5855834 w 12114253"/>
              <a:gd name="connsiteY10" fmla="*/ 6335587 h 6335587"/>
              <a:gd name="connsiteX11" fmla="*/ 6274422 w 12114253"/>
              <a:gd name="connsiteY11" fmla="*/ 5903346 h 6335587"/>
              <a:gd name="connsiteX12" fmla="*/ 9098386 w 12114253"/>
              <a:gd name="connsiteY12" fmla="*/ 5911624 h 6335587"/>
              <a:gd name="connsiteX13" fmla="*/ 10007288 w 12114253"/>
              <a:gd name="connsiteY13" fmla="*/ 5914499 h 6335587"/>
              <a:gd name="connsiteX14" fmla="*/ 10927227 w 12114253"/>
              <a:gd name="connsiteY14" fmla="*/ 5922366 h 6335587"/>
              <a:gd name="connsiteX15" fmla="*/ 12085310 w 12114253"/>
              <a:gd name="connsiteY15" fmla="*/ 5921320 h 6335587"/>
              <a:gd name="connsiteX16" fmla="*/ 12063456 w 12114253"/>
              <a:gd name="connsiteY16" fmla="*/ 2621674 h 6335587"/>
              <a:gd name="connsiteX17" fmla="*/ 12054104 w 12114253"/>
              <a:gd name="connsiteY17" fmla="*/ 176313 h 6335587"/>
              <a:gd name="connsiteX18" fmla="*/ 11289537 w 12114253"/>
              <a:gd name="connsiteY18" fmla="*/ 107615 h 6335587"/>
              <a:gd name="connsiteX19" fmla="*/ 10259313 w 12114253"/>
              <a:gd name="connsiteY19" fmla="*/ 101059 h 6335587"/>
              <a:gd name="connsiteX20" fmla="*/ 7599878 w 12114253"/>
              <a:gd name="connsiteY20" fmla="*/ 75910 h 6335587"/>
              <a:gd name="connsiteX21" fmla="*/ 1892744 w 12114253"/>
              <a:gd name="connsiteY21" fmla="*/ 0 h 6335587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259313 w 12114255"/>
              <a:gd name="connsiteY19" fmla="*/ 101059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274422 w 12114253"/>
              <a:gd name="connsiteY11" fmla="*/ 5903346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080684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308929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5971194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214933 w 12114253"/>
              <a:gd name="connsiteY9" fmla="*/ 5924178 h 6330524"/>
              <a:gd name="connsiteX10" fmla="*/ 5731339 w 12114253"/>
              <a:gd name="connsiteY10" fmla="*/ 6330524 h 6330524"/>
              <a:gd name="connsiteX11" fmla="*/ 5971194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308929 w 12114253"/>
              <a:gd name="connsiteY8" fmla="*/ 5926717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952198 w 12173707"/>
              <a:gd name="connsiteY0" fmla="*/ 0 h 6231137"/>
              <a:gd name="connsiteX1" fmla="*/ 364117 w 12173707"/>
              <a:gd name="connsiteY1" fmla="*/ 10761 h 6231137"/>
              <a:gd name="connsiteX2" fmla="*/ 59454 w 12173707"/>
              <a:gd name="connsiteY2" fmla="*/ 47942 h 6231137"/>
              <a:gd name="connsiteX3" fmla="*/ 59454 w 12173707"/>
              <a:gd name="connsiteY3" fmla="*/ 909146 h 6231137"/>
              <a:gd name="connsiteX4" fmla="*/ 64051 w 12173707"/>
              <a:gd name="connsiteY4" fmla="*/ 909146 h 6231137"/>
              <a:gd name="connsiteX5" fmla="*/ 148426 w 12173707"/>
              <a:gd name="connsiteY5" fmla="*/ 3523848 h 6231137"/>
              <a:gd name="connsiteX6" fmla="*/ 41689 w 12173707"/>
              <a:gd name="connsiteY6" fmla="*/ 5941555 h 6231137"/>
              <a:gd name="connsiteX7" fmla="*/ 2649391 w 12173707"/>
              <a:gd name="connsiteY7" fmla="*/ 5929698 h 6231137"/>
              <a:gd name="connsiteX8" fmla="*/ 4303086 w 12173707"/>
              <a:gd name="connsiteY8" fmla="*/ 5908315 h 6231137"/>
              <a:gd name="connsiteX9" fmla="*/ 5274387 w 12173707"/>
              <a:gd name="connsiteY9" fmla="*/ 5924178 h 6231137"/>
              <a:gd name="connsiteX10" fmla="*/ 5758145 w 12173707"/>
              <a:gd name="connsiteY10" fmla="*/ 6231137 h 6231137"/>
              <a:gd name="connsiteX11" fmla="*/ 6030648 w 12173707"/>
              <a:gd name="connsiteY11" fmla="*/ 5908409 h 6231137"/>
              <a:gd name="connsiteX12" fmla="*/ 9157840 w 12173707"/>
              <a:gd name="connsiteY12" fmla="*/ 5911624 h 6231137"/>
              <a:gd name="connsiteX13" fmla="*/ 10066742 w 12173707"/>
              <a:gd name="connsiteY13" fmla="*/ 5914499 h 6231137"/>
              <a:gd name="connsiteX14" fmla="*/ 10986681 w 12173707"/>
              <a:gd name="connsiteY14" fmla="*/ 5922366 h 6231137"/>
              <a:gd name="connsiteX15" fmla="*/ 12144764 w 12173707"/>
              <a:gd name="connsiteY15" fmla="*/ 5921320 h 6231137"/>
              <a:gd name="connsiteX16" fmla="*/ 12122910 w 12173707"/>
              <a:gd name="connsiteY16" fmla="*/ 2621674 h 6231137"/>
              <a:gd name="connsiteX17" fmla="*/ 12113558 w 12173707"/>
              <a:gd name="connsiteY17" fmla="*/ 176313 h 6231137"/>
              <a:gd name="connsiteX18" fmla="*/ 11348991 w 12173707"/>
              <a:gd name="connsiteY18" fmla="*/ 107615 h 6231137"/>
              <a:gd name="connsiteX19" fmla="*/ 10318767 w 12173707"/>
              <a:gd name="connsiteY19" fmla="*/ 101059 h 6231137"/>
              <a:gd name="connsiteX20" fmla="*/ 7659332 w 12173707"/>
              <a:gd name="connsiteY20" fmla="*/ 75910 h 6231137"/>
              <a:gd name="connsiteX21" fmla="*/ 1952198 w 12173707"/>
              <a:gd name="connsiteY21" fmla="*/ 0 h 6231137"/>
              <a:gd name="connsiteX0" fmla="*/ 1979615 w 12201124"/>
              <a:gd name="connsiteY0" fmla="*/ 0 h 6231137"/>
              <a:gd name="connsiteX1" fmla="*/ 391534 w 12201124"/>
              <a:gd name="connsiteY1" fmla="*/ 10761 h 6231137"/>
              <a:gd name="connsiteX2" fmla="*/ 86871 w 12201124"/>
              <a:gd name="connsiteY2" fmla="*/ 47942 h 6231137"/>
              <a:gd name="connsiteX3" fmla="*/ 86871 w 12201124"/>
              <a:gd name="connsiteY3" fmla="*/ 909146 h 6231137"/>
              <a:gd name="connsiteX4" fmla="*/ 91468 w 12201124"/>
              <a:gd name="connsiteY4" fmla="*/ 909146 h 6231137"/>
              <a:gd name="connsiteX5" fmla="*/ 33349 w 12201124"/>
              <a:gd name="connsiteY5" fmla="*/ 3534559 h 6231137"/>
              <a:gd name="connsiteX6" fmla="*/ 69106 w 12201124"/>
              <a:gd name="connsiteY6" fmla="*/ 5941555 h 6231137"/>
              <a:gd name="connsiteX7" fmla="*/ 2676808 w 12201124"/>
              <a:gd name="connsiteY7" fmla="*/ 5929698 h 6231137"/>
              <a:gd name="connsiteX8" fmla="*/ 4330503 w 12201124"/>
              <a:gd name="connsiteY8" fmla="*/ 5908315 h 6231137"/>
              <a:gd name="connsiteX9" fmla="*/ 5301804 w 12201124"/>
              <a:gd name="connsiteY9" fmla="*/ 5924178 h 6231137"/>
              <a:gd name="connsiteX10" fmla="*/ 5785562 w 12201124"/>
              <a:gd name="connsiteY10" fmla="*/ 6231137 h 6231137"/>
              <a:gd name="connsiteX11" fmla="*/ 6058065 w 12201124"/>
              <a:gd name="connsiteY11" fmla="*/ 5908409 h 6231137"/>
              <a:gd name="connsiteX12" fmla="*/ 9185257 w 12201124"/>
              <a:gd name="connsiteY12" fmla="*/ 5911624 h 6231137"/>
              <a:gd name="connsiteX13" fmla="*/ 10094159 w 12201124"/>
              <a:gd name="connsiteY13" fmla="*/ 5914499 h 6231137"/>
              <a:gd name="connsiteX14" fmla="*/ 11014098 w 12201124"/>
              <a:gd name="connsiteY14" fmla="*/ 5922366 h 6231137"/>
              <a:gd name="connsiteX15" fmla="*/ 12172181 w 12201124"/>
              <a:gd name="connsiteY15" fmla="*/ 5921320 h 6231137"/>
              <a:gd name="connsiteX16" fmla="*/ 12150327 w 12201124"/>
              <a:gd name="connsiteY16" fmla="*/ 2621674 h 6231137"/>
              <a:gd name="connsiteX17" fmla="*/ 12140975 w 12201124"/>
              <a:gd name="connsiteY17" fmla="*/ 176313 h 6231137"/>
              <a:gd name="connsiteX18" fmla="*/ 11376408 w 12201124"/>
              <a:gd name="connsiteY18" fmla="*/ 107615 h 6231137"/>
              <a:gd name="connsiteX19" fmla="*/ 10346184 w 12201124"/>
              <a:gd name="connsiteY19" fmla="*/ 101059 h 6231137"/>
              <a:gd name="connsiteX20" fmla="*/ 7686749 w 12201124"/>
              <a:gd name="connsiteY20" fmla="*/ 75910 h 6231137"/>
              <a:gd name="connsiteX21" fmla="*/ 1979615 w 12201124"/>
              <a:gd name="connsiteY21" fmla="*/ 0 h 6231137"/>
              <a:gd name="connsiteX0" fmla="*/ 1979615 w 12201124"/>
              <a:gd name="connsiteY0" fmla="*/ 0 h 6231137"/>
              <a:gd name="connsiteX1" fmla="*/ 391534 w 12201124"/>
              <a:gd name="connsiteY1" fmla="*/ 10761 h 6231137"/>
              <a:gd name="connsiteX2" fmla="*/ 86871 w 12201124"/>
              <a:gd name="connsiteY2" fmla="*/ 47942 h 6231137"/>
              <a:gd name="connsiteX3" fmla="*/ 86871 w 12201124"/>
              <a:gd name="connsiteY3" fmla="*/ 909146 h 6231137"/>
              <a:gd name="connsiteX4" fmla="*/ 91468 w 12201124"/>
              <a:gd name="connsiteY4" fmla="*/ 909146 h 6231137"/>
              <a:gd name="connsiteX5" fmla="*/ 33348 w 12201124"/>
              <a:gd name="connsiteY5" fmla="*/ 4337852 h 6231137"/>
              <a:gd name="connsiteX6" fmla="*/ 69106 w 12201124"/>
              <a:gd name="connsiteY6" fmla="*/ 5941555 h 6231137"/>
              <a:gd name="connsiteX7" fmla="*/ 2676808 w 12201124"/>
              <a:gd name="connsiteY7" fmla="*/ 5929698 h 6231137"/>
              <a:gd name="connsiteX8" fmla="*/ 4330503 w 12201124"/>
              <a:gd name="connsiteY8" fmla="*/ 5908315 h 6231137"/>
              <a:gd name="connsiteX9" fmla="*/ 5301804 w 12201124"/>
              <a:gd name="connsiteY9" fmla="*/ 5924178 h 6231137"/>
              <a:gd name="connsiteX10" fmla="*/ 5785562 w 12201124"/>
              <a:gd name="connsiteY10" fmla="*/ 6231137 h 6231137"/>
              <a:gd name="connsiteX11" fmla="*/ 6058065 w 12201124"/>
              <a:gd name="connsiteY11" fmla="*/ 5908409 h 6231137"/>
              <a:gd name="connsiteX12" fmla="*/ 9185257 w 12201124"/>
              <a:gd name="connsiteY12" fmla="*/ 5911624 h 6231137"/>
              <a:gd name="connsiteX13" fmla="*/ 10094159 w 12201124"/>
              <a:gd name="connsiteY13" fmla="*/ 5914499 h 6231137"/>
              <a:gd name="connsiteX14" fmla="*/ 11014098 w 12201124"/>
              <a:gd name="connsiteY14" fmla="*/ 5922366 h 6231137"/>
              <a:gd name="connsiteX15" fmla="*/ 12172181 w 12201124"/>
              <a:gd name="connsiteY15" fmla="*/ 5921320 h 6231137"/>
              <a:gd name="connsiteX16" fmla="*/ 12150327 w 12201124"/>
              <a:gd name="connsiteY16" fmla="*/ 2621674 h 6231137"/>
              <a:gd name="connsiteX17" fmla="*/ 12140975 w 12201124"/>
              <a:gd name="connsiteY17" fmla="*/ 176313 h 6231137"/>
              <a:gd name="connsiteX18" fmla="*/ 11376408 w 12201124"/>
              <a:gd name="connsiteY18" fmla="*/ 107615 h 6231137"/>
              <a:gd name="connsiteX19" fmla="*/ 10346184 w 12201124"/>
              <a:gd name="connsiteY19" fmla="*/ 101059 h 6231137"/>
              <a:gd name="connsiteX20" fmla="*/ 7686749 w 12201124"/>
              <a:gd name="connsiteY20" fmla="*/ 75910 h 6231137"/>
              <a:gd name="connsiteX21" fmla="*/ 1979615 w 12201124"/>
              <a:gd name="connsiteY21" fmla="*/ 0 h 6231137"/>
              <a:gd name="connsiteX0" fmla="*/ 1986334 w 12207843"/>
              <a:gd name="connsiteY0" fmla="*/ 0 h 6231137"/>
              <a:gd name="connsiteX1" fmla="*/ 398253 w 12207843"/>
              <a:gd name="connsiteY1" fmla="*/ 10761 h 6231137"/>
              <a:gd name="connsiteX2" fmla="*/ 93590 w 12207843"/>
              <a:gd name="connsiteY2" fmla="*/ 47942 h 6231137"/>
              <a:gd name="connsiteX3" fmla="*/ 93590 w 12207843"/>
              <a:gd name="connsiteY3" fmla="*/ 909146 h 6231137"/>
              <a:gd name="connsiteX4" fmla="*/ 98187 w 12207843"/>
              <a:gd name="connsiteY4" fmla="*/ 909146 h 6231137"/>
              <a:gd name="connsiteX5" fmla="*/ 40067 w 12207843"/>
              <a:gd name="connsiteY5" fmla="*/ 4337852 h 6231137"/>
              <a:gd name="connsiteX6" fmla="*/ 75825 w 12207843"/>
              <a:gd name="connsiteY6" fmla="*/ 5941555 h 6231137"/>
              <a:gd name="connsiteX7" fmla="*/ 2683527 w 12207843"/>
              <a:gd name="connsiteY7" fmla="*/ 5929698 h 6231137"/>
              <a:gd name="connsiteX8" fmla="*/ 4337222 w 12207843"/>
              <a:gd name="connsiteY8" fmla="*/ 5908315 h 6231137"/>
              <a:gd name="connsiteX9" fmla="*/ 5308523 w 12207843"/>
              <a:gd name="connsiteY9" fmla="*/ 5924178 h 6231137"/>
              <a:gd name="connsiteX10" fmla="*/ 5792281 w 12207843"/>
              <a:gd name="connsiteY10" fmla="*/ 6231137 h 6231137"/>
              <a:gd name="connsiteX11" fmla="*/ 6064784 w 12207843"/>
              <a:gd name="connsiteY11" fmla="*/ 5908409 h 6231137"/>
              <a:gd name="connsiteX12" fmla="*/ 9191976 w 12207843"/>
              <a:gd name="connsiteY12" fmla="*/ 5911624 h 6231137"/>
              <a:gd name="connsiteX13" fmla="*/ 10100878 w 12207843"/>
              <a:gd name="connsiteY13" fmla="*/ 5914499 h 6231137"/>
              <a:gd name="connsiteX14" fmla="*/ 11020817 w 12207843"/>
              <a:gd name="connsiteY14" fmla="*/ 5922366 h 6231137"/>
              <a:gd name="connsiteX15" fmla="*/ 12178900 w 12207843"/>
              <a:gd name="connsiteY15" fmla="*/ 5921320 h 6231137"/>
              <a:gd name="connsiteX16" fmla="*/ 12157046 w 12207843"/>
              <a:gd name="connsiteY16" fmla="*/ 2621674 h 6231137"/>
              <a:gd name="connsiteX17" fmla="*/ 12147694 w 12207843"/>
              <a:gd name="connsiteY17" fmla="*/ 176313 h 6231137"/>
              <a:gd name="connsiteX18" fmla="*/ 11383127 w 12207843"/>
              <a:gd name="connsiteY18" fmla="*/ 107615 h 6231137"/>
              <a:gd name="connsiteX19" fmla="*/ 10352903 w 12207843"/>
              <a:gd name="connsiteY19" fmla="*/ 101059 h 6231137"/>
              <a:gd name="connsiteX20" fmla="*/ 7693468 w 12207843"/>
              <a:gd name="connsiteY20" fmla="*/ 75910 h 6231137"/>
              <a:gd name="connsiteX21" fmla="*/ 1986334 w 12207843"/>
              <a:gd name="connsiteY21" fmla="*/ 0 h 6231137"/>
              <a:gd name="connsiteX0" fmla="*/ 1973709 w 12195218"/>
              <a:gd name="connsiteY0" fmla="*/ 0 h 6231137"/>
              <a:gd name="connsiteX1" fmla="*/ 385628 w 12195218"/>
              <a:gd name="connsiteY1" fmla="*/ 10761 h 6231137"/>
              <a:gd name="connsiteX2" fmla="*/ 80965 w 12195218"/>
              <a:gd name="connsiteY2" fmla="*/ 47942 h 6231137"/>
              <a:gd name="connsiteX3" fmla="*/ 80965 w 12195218"/>
              <a:gd name="connsiteY3" fmla="*/ 909146 h 6231137"/>
              <a:gd name="connsiteX4" fmla="*/ 85562 w 12195218"/>
              <a:gd name="connsiteY4" fmla="*/ 909146 h 6231137"/>
              <a:gd name="connsiteX5" fmla="*/ 27442 w 12195218"/>
              <a:gd name="connsiteY5" fmla="*/ 4337852 h 6231137"/>
              <a:gd name="connsiteX6" fmla="*/ 63200 w 12195218"/>
              <a:gd name="connsiteY6" fmla="*/ 5941555 h 6231137"/>
              <a:gd name="connsiteX7" fmla="*/ 2670902 w 12195218"/>
              <a:gd name="connsiteY7" fmla="*/ 5929698 h 6231137"/>
              <a:gd name="connsiteX8" fmla="*/ 4324597 w 12195218"/>
              <a:gd name="connsiteY8" fmla="*/ 5908315 h 6231137"/>
              <a:gd name="connsiteX9" fmla="*/ 5295898 w 12195218"/>
              <a:gd name="connsiteY9" fmla="*/ 5924178 h 6231137"/>
              <a:gd name="connsiteX10" fmla="*/ 5779656 w 12195218"/>
              <a:gd name="connsiteY10" fmla="*/ 6231137 h 6231137"/>
              <a:gd name="connsiteX11" fmla="*/ 6052159 w 12195218"/>
              <a:gd name="connsiteY11" fmla="*/ 5908409 h 6231137"/>
              <a:gd name="connsiteX12" fmla="*/ 9179351 w 12195218"/>
              <a:gd name="connsiteY12" fmla="*/ 5911624 h 6231137"/>
              <a:gd name="connsiteX13" fmla="*/ 10088253 w 12195218"/>
              <a:gd name="connsiteY13" fmla="*/ 5914499 h 6231137"/>
              <a:gd name="connsiteX14" fmla="*/ 11008192 w 12195218"/>
              <a:gd name="connsiteY14" fmla="*/ 5922366 h 6231137"/>
              <a:gd name="connsiteX15" fmla="*/ 12166275 w 12195218"/>
              <a:gd name="connsiteY15" fmla="*/ 5921320 h 6231137"/>
              <a:gd name="connsiteX16" fmla="*/ 12144421 w 12195218"/>
              <a:gd name="connsiteY16" fmla="*/ 2621674 h 6231137"/>
              <a:gd name="connsiteX17" fmla="*/ 12135069 w 12195218"/>
              <a:gd name="connsiteY17" fmla="*/ 176313 h 6231137"/>
              <a:gd name="connsiteX18" fmla="*/ 11370502 w 12195218"/>
              <a:gd name="connsiteY18" fmla="*/ 107615 h 6231137"/>
              <a:gd name="connsiteX19" fmla="*/ 10340278 w 12195218"/>
              <a:gd name="connsiteY19" fmla="*/ 101059 h 6231137"/>
              <a:gd name="connsiteX20" fmla="*/ 7680843 w 12195218"/>
              <a:gd name="connsiteY20" fmla="*/ 75910 h 6231137"/>
              <a:gd name="connsiteX21" fmla="*/ 1973709 w 12195218"/>
              <a:gd name="connsiteY21" fmla="*/ 0 h 6231137"/>
              <a:gd name="connsiteX0" fmla="*/ 1980973 w 12202482"/>
              <a:gd name="connsiteY0" fmla="*/ 0 h 6231137"/>
              <a:gd name="connsiteX1" fmla="*/ 392892 w 12202482"/>
              <a:gd name="connsiteY1" fmla="*/ 10761 h 6231137"/>
              <a:gd name="connsiteX2" fmla="*/ 88229 w 12202482"/>
              <a:gd name="connsiteY2" fmla="*/ 47942 h 6231137"/>
              <a:gd name="connsiteX3" fmla="*/ 88229 w 12202482"/>
              <a:gd name="connsiteY3" fmla="*/ 909146 h 6231137"/>
              <a:gd name="connsiteX4" fmla="*/ 92826 w 12202482"/>
              <a:gd name="connsiteY4" fmla="*/ 909146 h 6231137"/>
              <a:gd name="connsiteX5" fmla="*/ 10957 w 12202482"/>
              <a:gd name="connsiteY5" fmla="*/ 4530644 h 6231137"/>
              <a:gd name="connsiteX6" fmla="*/ 70464 w 12202482"/>
              <a:gd name="connsiteY6" fmla="*/ 5941555 h 6231137"/>
              <a:gd name="connsiteX7" fmla="*/ 2678166 w 12202482"/>
              <a:gd name="connsiteY7" fmla="*/ 5929698 h 6231137"/>
              <a:gd name="connsiteX8" fmla="*/ 4331861 w 12202482"/>
              <a:gd name="connsiteY8" fmla="*/ 5908315 h 6231137"/>
              <a:gd name="connsiteX9" fmla="*/ 5303162 w 12202482"/>
              <a:gd name="connsiteY9" fmla="*/ 5924178 h 6231137"/>
              <a:gd name="connsiteX10" fmla="*/ 5786920 w 12202482"/>
              <a:gd name="connsiteY10" fmla="*/ 6231137 h 6231137"/>
              <a:gd name="connsiteX11" fmla="*/ 6059423 w 12202482"/>
              <a:gd name="connsiteY11" fmla="*/ 5908409 h 6231137"/>
              <a:gd name="connsiteX12" fmla="*/ 9186615 w 12202482"/>
              <a:gd name="connsiteY12" fmla="*/ 5911624 h 6231137"/>
              <a:gd name="connsiteX13" fmla="*/ 10095517 w 12202482"/>
              <a:gd name="connsiteY13" fmla="*/ 5914499 h 6231137"/>
              <a:gd name="connsiteX14" fmla="*/ 11015456 w 12202482"/>
              <a:gd name="connsiteY14" fmla="*/ 5922366 h 6231137"/>
              <a:gd name="connsiteX15" fmla="*/ 12173539 w 12202482"/>
              <a:gd name="connsiteY15" fmla="*/ 5921320 h 6231137"/>
              <a:gd name="connsiteX16" fmla="*/ 12151685 w 12202482"/>
              <a:gd name="connsiteY16" fmla="*/ 2621674 h 6231137"/>
              <a:gd name="connsiteX17" fmla="*/ 12142333 w 12202482"/>
              <a:gd name="connsiteY17" fmla="*/ 176313 h 6231137"/>
              <a:gd name="connsiteX18" fmla="*/ 11377766 w 12202482"/>
              <a:gd name="connsiteY18" fmla="*/ 107615 h 6231137"/>
              <a:gd name="connsiteX19" fmla="*/ 10347542 w 12202482"/>
              <a:gd name="connsiteY19" fmla="*/ 101059 h 6231137"/>
              <a:gd name="connsiteX20" fmla="*/ 7688107 w 12202482"/>
              <a:gd name="connsiteY20" fmla="*/ 75910 h 6231137"/>
              <a:gd name="connsiteX21" fmla="*/ 1980973 w 12202482"/>
              <a:gd name="connsiteY21" fmla="*/ 0 h 6231137"/>
              <a:gd name="connsiteX0" fmla="*/ 1980973 w 12202482"/>
              <a:gd name="connsiteY0" fmla="*/ 0 h 6231137"/>
              <a:gd name="connsiteX1" fmla="*/ 392892 w 12202482"/>
              <a:gd name="connsiteY1" fmla="*/ 10761 h 6231137"/>
              <a:gd name="connsiteX2" fmla="*/ 88229 w 12202482"/>
              <a:gd name="connsiteY2" fmla="*/ 47942 h 6231137"/>
              <a:gd name="connsiteX3" fmla="*/ 88229 w 12202482"/>
              <a:gd name="connsiteY3" fmla="*/ 909146 h 6231137"/>
              <a:gd name="connsiteX4" fmla="*/ 21578 w 12202482"/>
              <a:gd name="connsiteY4" fmla="*/ 994830 h 6231137"/>
              <a:gd name="connsiteX5" fmla="*/ 10957 w 12202482"/>
              <a:gd name="connsiteY5" fmla="*/ 4530644 h 6231137"/>
              <a:gd name="connsiteX6" fmla="*/ 70464 w 12202482"/>
              <a:gd name="connsiteY6" fmla="*/ 5941555 h 6231137"/>
              <a:gd name="connsiteX7" fmla="*/ 2678166 w 12202482"/>
              <a:gd name="connsiteY7" fmla="*/ 5929698 h 6231137"/>
              <a:gd name="connsiteX8" fmla="*/ 4331861 w 12202482"/>
              <a:gd name="connsiteY8" fmla="*/ 5908315 h 6231137"/>
              <a:gd name="connsiteX9" fmla="*/ 5303162 w 12202482"/>
              <a:gd name="connsiteY9" fmla="*/ 5924178 h 6231137"/>
              <a:gd name="connsiteX10" fmla="*/ 5786920 w 12202482"/>
              <a:gd name="connsiteY10" fmla="*/ 6231137 h 6231137"/>
              <a:gd name="connsiteX11" fmla="*/ 6059423 w 12202482"/>
              <a:gd name="connsiteY11" fmla="*/ 5908409 h 6231137"/>
              <a:gd name="connsiteX12" fmla="*/ 9186615 w 12202482"/>
              <a:gd name="connsiteY12" fmla="*/ 5911624 h 6231137"/>
              <a:gd name="connsiteX13" fmla="*/ 10095517 w 12202482"/>
              <a:gd name="connsiteY13" fmla="*/ 5914499 h 6231137"/>
              <a:gd name="connsiteX14" fmla="*/ 11015456 w 12202482"/>
              <a:gd name="connsiteY14" fmla="*/ 5922366 h 6231137"/>
              <a:gd name="connsiteX15" fmla="*/ 12173539 w 12202482"/>
              <a:gd name="connsiteY15" fmla="*/ 5921320 h 6231137"/>
              <a:gd name="connsiteX16" fmla="*/ 12151685 w 12202482"/>
              <a:gd name="connsiteY16" fmla="*/ 2621674 h 6231137"/>
              <a:gd name="connsiteX17" fmla="*/ 12142333 w 12202482"/>
              <a:gd name="connsiteY17" fmla="*/ 176313 h 6231137"/>
              <a:gd name="connsiteX18" fmla="*/ 11377766 w 12202482"/>
              <a:gd name="connsiteY18" fmla="*/ 107615 h 6231137"/>
              <a:gd name="connsiteX19" fmla="*/ 10347542 w 12202482"/>
              <a:gd name="connsiteY19" fmla="*/ 101059 h 6231137"/>
              <a:gd name="connsiteX20" fmla="*/ 7688107 w 12202482"/>
              <a:gd name="connsiteY20" fmla="*/ 75910 h 6231137"/>
              <a:gd name="connsiteX21" fmla="*/ 1980973 w 12202482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142494 w 12256747"/>
              <a:gd name="connsiteY3" fmla="*/ 909146 h 6231137"/>
              <a:gd name="connsiteX4" fmla="*/ 75843 w 12256747"/>
              <a:gd name="connsiteY4" fmla="*/ 994830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-1 w 12256747"/>
              <a:gd name="connsiteY3" fmla="*/ 844885 h 6231137"/>
              <a:gd name="connsiteX4" fmla="*/ 75843 w 12256747"/>
              <a:gd name="connsiteY4" fmla="*/ 994830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-1 w 12256747"/>
              <a:gd name="connsiteY3" fmla="*/ 844885 h 6231137"/>
              <a:gd name="connsiteX4" fmla="*/ 4594 w 12256747"/>
              <a:gd name="connsiteY4" fmla="*/ 1176912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54471 w 12275980"/>
              <a:gd name="connsiteY0" fmla="*/ 0 h 6231137"/>
              <a:gd name="connsiteX1" fmla="*/ 466390 w 12275980"/>
              <a:gd name="connsiteY1" fmla="*/ 10761 h 6231137"/>
              <a:gd name="connsiteX2" fmla="*/ 19233 w 12275980"/>
              <a:gd name="connsiteY2" fmla="*/ 26521 h 6231137"/>
              <a:gd name="connsiteX3" fmla="*/ 19232 w 12275980"/>
              <a:gd name="connsiteY3" fmla="*/ 844885 h 6231137"/>
              <a:gd name="connsiteX4" fmla="*/ 76 w 12275980"/>
              <a:gd name="connsiteY4" fmla="*/ 1369703 h 6231137"/>
              <a:gd name="connsiteX5" fmla="*/ 84455 w 12275980"/>
              <a:gd name="connsiteY5" fmla="*/ 4530644 h 6231137"/>
              <a:gd name="connsiteX6" fmla="*/ 143962 w 12275980"/>
              <a:gd name="connsiteY6" fmla="*/ 5941555 h 6231137"/>
              <a:gd name="connsiteX7" fmla="*/ 2751664 w 12275980"/>
              <a:gd name="connsiteY7" fmla="*/ 5929698 h 6231137"/>
              <a:gd name="connsiteX8" fmla="*/ 4405359 w 12275980"/>
              <a:gd name="connsiteY8" fmla="*/ 5908315 h 6231137"/>
              <a:gd name="connsiteX9" fmla="*/ 5376660 w 12275980"/>
              <a:gd name="connsiteY9" fmla="*/ 5924178 h 6231137"/>
              <a:gd name="connsiteX10" fmla="*/ 5860418 w 12275980"/>
              <a:gd name="connsiteY10" fmla="*/ 6231137 h 6231137"/>
              <a:gd name="connsiteX11" fmla="*/ 6132921 w 12275980"/>
              <a:gd name="connsiteY11" fmla="*/ 5908409 h 6231137"/>
              <a:gd name="connsiteX12" fmla="*/ 9260113 w 12275980"/>
              <a:gd name="connsiteY12" fmla="*/ 5911624 h 6231137"/>
              <a:gd name="connsiteX13" fmla="*/ 10169015 w 12275980"/>
              <a:gd name="connsiteY13" fmla="*/ 5914499 h 6231137"/>
              <a:gd name="connsiteX14" fmla="*/ 11088954 w 12275980"/>
              <a:gd name="connsiteY14" fmla="*/ 5922366 h 6231137"/>
              <a:gd name="connsiteX15" fmla="*/ 12247037 w 12275980"/>
              <a:gd name="connsiteY15" fmla="*/ 5921320 h 6231137"/>
              <a:gd name="connsiteX16" fmla="*/ 12225183 w 12275980"/>
              <a:gd name="connsiteY16" fmla="*/ 2621674 h 6231137"/>
              <a:gd name="connsiteX17" fmla="*/ 12215831 w 12275980"/>
              <a:gd name="connsiteY17" fmla="*/ 176313 h 6231137"/>
              <a:gd name="connsiteX18" fmla="*/ 11451264 w 12275980"/>
              <a:gd name="connsiteY18" fmla="*/ 107615 h 6231137"/>
              <a:gd name="connsiteX19" fmla="*/ 10421040 w 12275980"/>
              <a:gd name="connsiteY19" fmla="*/ 101059 h 6231137"/>
              <a:gd name="connsiteX20" fmla="*/ 7761605 w 12275980"/>
              <a:gd name="connsiteY20" fmla="*/ 75910 h 6231137"/>
              <a:gd name="connsiteX21" fmla="*/ 2054471 w 12275980"/>
              <a:gd name="connsiteY21" fmla="*/ 0 h 6231137"/>
              <a:gd name="connsiteX0" fmla="*/ 2071691 w 12293200"/>
              <a:gd name="connsiteY0" fmla="*/ 0 h 6231137"/>
              <a:gd name="connsiteX1" fmla="*/ 483610 w 12293200"/>
              <a:gd name="connsiteY1" fmla="*/ 10761 h 6231137"/>
              <a:gd name="connsiteX2" fmla="*/ 36453 w 12293200"/>
              <a:gd name="connsiteY2" fmla="*/ 26521 h 6231137"/>
              <a:gd name="connsiteX3" fmla="*/ 36452 w 12293200"/>
              <a:gd name="connsiteY3" fmla="*/ 844885 h 6231137"/>
              <a:gd name="connsiteX4" fmla="*/ 17296 w 12293200"/>
              <a:gd name="connsiteY4" fmla="*/ 1369703 h 6231137"/>
              <a:gd name="connsiteX5" fmla="*/ 6679 w 12293200"/>
              <a:gd name="connsiteY5" fmla="*/ 4594908 h 6231137"/>
              <a:gd name="connsiteX6" fmla="*/ 161182 w 12293200"/>
              <a:gd name="connsiteY6" fmla="*/ 5941555 h 6231137"/>
              <a:gd name="connsiteX7" fmla="*/ 2768884 w 12293200"/>
              <a:gd name="connsiteY7" fmla="*/ 5929698 h 6231137"/>
              <a:gd name="connsiteX8" fmla="*/ 4422579 w 12293200"/>
              <a:gd name="connsiteY8" fmla="*/ 5908315 h 6231137"/>
              <a:gd name="connsiteX9" fmla="*/ 5393880 w 12293200"/>
              <a:gd name="connsiteY9" fmla="*/ 5924178 h 6231137"/>
              <a:gd name="connsiteX10" fmla="*/ 5877638 w 12293200"/>
              <a:gd name="connsiteY10" fmla="*/ 6231137 h 6231137"/>
              <a:gd name="connsiteX11" fmla="*/ 6150141 w 12293200"/>
              <a:gd name="connsiteY11" fmla="*/ 5908409 h 6231137"/>
              <a:gd name="connsiteX12" fmla="*/ 9277333 w 12293200"/>
              <a:gd name="connsiteY12" fmla="*/ 5911624 h 6231137"/>
              <a:gd name="connsiteX13" fmla="*/ 10186235 w 12293200"/>
              <a:gd name="connsiteY13" fmla="*/ 5914499 h 6231137"/>
              <a:gd name="connsiteX14" fmla="*/ 11106174 w 12293200"/>
              <a:gd name="connsiteY14" fmla="*/ 5922366 h 6231137"/>
              <a:gd name="connsiteX15" fmla="*/ 12264257 w 12293200"/>
              <a:gd name="connsiteY15" fmla="*/ 5921320 h 6231137"/>
              <a:gd name="connsiteX16" fmla="*/ 12242403 w 12293200"/>
              <a:gd name="connsiteY16" fmla="*/ 2621674 h 6231137"/>
              <a:gd name="connsiteX17" fmla="*/ 12233051 w 12293200"/>
              <a:gd name="connsiteY17" fmla="*/ 176313 h 6231137"/>
              <a:gd name="connsiteX18" fmla="*/ 11468484 w 12293200"/>
              <a:gd name="connsiteY18" fmla="*/ 107615 h 6231137"/>
              <a:gd name="connsiteX19" fmla="*/ 10438260 w 12293200"/>
              <a:gd name="connsiteY19" fmla="*/ 101059 h 6231137"/>
              <a:gd name="connsiteX20" fmla="*/ 7778825 w 12293200"/>
              <a:gd name="connsiteY20" fmla="*/ 75910 h 6231137"/>
              <a:gd name="connsiteX21" fmla="*/ 2071691 w 12293200"/>
              <a:gd name="connsiteY21" fmla="*/ 0 h 6231137"/>
              <a:gd name="connsiteX0" fmla="*/ 2071691 w 12293200"/>
              <a:gd name="connsiteY0" fmla="*/ 0 h 6231137"/>
              <a:gd name="connsiteX1" fmla="*/ 483610 w 12293200"/>
              <a:gd name="connsiteY1" fmla="*/ 10761 h 6231137"/>
              <a:gd name="connsiteX2" fmla="*/ 36453 w 12293200"/>
              <a:gd name="connsiteY2" fmla="*/ 26521 h 6231137"/>
              <a:gd name="connsiteX3" fmla="*/ 36452 w 12293200"/>
              <a:gd name="connsiteY3" fmla="*/ 844885 h 6231137"/>
              <a:gd name="connsiteX4" fmla="*/ 17296 w 12293200"/>
              <a:gd name="connsiteY4" fmla="*/ 1369703 h 6231137"/>
              <a:gd name="connsiteX5" fmla="*/ 6679 w 12293200"/>
              <a:gd name="connsiteY5" fmla="*/ 4594908 h 6231137"/>
              <a:gd name="connsiteX6" fmla="*/ 89932 w 12293200"/>
              <a:gd name="connsiteY6" fmla="*/ 5941557 h 6231137"/>
              <a:gd name="connsiteX7" fmla="*/ 2768884 w 12293200"/>
              <a:gd name="connsiteY7" fmla="*/ 5929698 h 6231137"/>
              <a:gd name="connsiteX8" fmla="*/ 4422579 w 12293200"/>
              <a:gd name="connsiteY8" fmla="*/ 5908315 h 6231137"/>
              <a:gd name="connsiteX9" fmla="*/ 5393880 w 12293200"/>
              <a:gd name="connsiteY9" fmla="*/ 5924178 h 6231137"/>
              <a:gd name="connsiteX10" fmla="*/ 5877638 w 12293200"/>
              <a:gd name="connsiteY10" fmla="*/ 6231137 h 6231137"/>
              <a:gd name="connsiteX11" fmla="*/ 6150141 w 12293200"/>
              <a:gd name="connsiteY11" fmla="*/ 5908409 h 6231137"/>
              <a:gd name="connsiteX12" fmla="*/ 9277333 w 12293200"/>
              <a:gd name="connsiteY12" fmla="*/ 5911624 h 6231137"/>
              <a:gd name="connsiteX13" fmla="*/ 10186235 w 12293200"/>
              <a:gd name="connsiteY13" fmla="*/ 5914499 h 6231137"/>
              <a:gd name="connsiteX14" fmla="*/ 11106174 w 12293200"/>
              <a:gd name="connsiteY14" fmla="*/ 5922366 h 6231137"/>
              <a:gd name="connsiteX15" fmla="*/ 12264257 w 12293200"/>
              <a:gd name="connsiteY15" fmla="*/ 5921320 h 6231137"/>
              <a:gd name="connsiteX16" fmla="*/ 12242403 w 12293200"/>
              <a:gd name="connsiteY16" fmla="*/ 2621674 h 6231137"/>
              <a:gd name="connsiteX17" fmla="*/ 12233051 w 12293200"/>
              <a:gd name="connsiteY17" fmla="*/ 176313 h 6231137"/>
              <a:gd name="connsiteX18" fmla="*/ 11468484 w 12293200"/>
              <a:gd name="connsiteY18" fmla="*/ 107615 h 6231137"/>
              <a:gd name="connsiteX19" fmla="*/ 10438260 w 12293200"/>
              <a:gd name="connsiteY19" fmla="*/ 101059 h 6231137"/>
              <a:gd name="connsiteX20" fmla="*/ 7778825 w 12293200"/>
              <a:gd name="connsiteY20" fmla="*/ 75910 h 6231137"/>
              <a:gd name="connsiteX21" fmla="*/ 2071691 w 12293200"/>
              <a:gd name="connsiteY21" fmla="*/ 0 h 6231137"/>
              <a:gd name="connsiteX0" fmla="*/ 2071691 w 12288138"/>
              <a:gd name="connsiteY0" fmla="*/ 24998 h 6256135"/>
              <a:gd name="connsiteX1" fmla="*/ 483610 w 12288138"/>
              <a:gd name="connsiteY1" fmla="*/ 35759 h 6256135"/>
              <a:gd name="connsiteX2" fmla="*/ 36453 w 12288138"/>
              <a:gd name="connsiteY2" fmla="*/ 51519 h 6256135"/>
              <a:gd name="connsiteX3" fmla="*/ 36452 w 12288138"/>
              <a:gd name="connsiteY3" fmla="*/ 869883 h 6256135"/>
              <a:gd name="connsiteX4" fmla="*/ 17296 w 12288138"/>
              <a:gd name="connsiteY4" fmla="*/ 1394701 h 6256135"/>
              <a:gd name="connsiteX5" fmla="*/ 6679 w 12288138"/>
              <a:gd name="connsiteY5" fmla="*/ 4619906 h 6256135"/>
              <a:gd name="connsiteX6" fmla="*/ 89932 w 12288138"/>
              <a:gd name="connsiteY6" fmla="*/ 5966555 h 6256135"/>
              <a:gd name="connsiteX7" fmla="*/ 2768884 w 12288138"/>
              <a:gd name="connsiteY7" fmla="*/ 5954696 h 6256135"/>
              <a:gd name="connsiteX8" fmla="*/ 4422579 w 12288138"/>
              <a:gd name="connsiteY8" fmla="*/ 5933313 h 6256135"/>
              <a:gd name="connsiteX9" fmla="*/ 5393880 w 12288138"/>
              <a:gd name="connsiteY9" fmla="*/ 5949176 h 6256135"/>
              <a:gd name="connsiteX10" fmla="*/ 5877638 w 12288138"/>
              <a:gd name="connsiteY10" fmla="*/ 6256135 h 6256135"/>
              <a:gd name="connsiteX11" fmla="*/ 6150141 w 12288138"/>
              <a:gd name="connsiteY11" fmla="*/ 5933407 h 6256135"/>
              <a:gd name="connsiteX12" fmla="*/ 9277333 w 12288138"/>
              <a:gd name="connsiteY12" fmla="*/ 5936622 h 6256135"/>
              <a:gd name="connsiteX13" fmla="*/ 10186235 w 12288138"/>
              <a:gd name="connsiteY13" fmla="*/ 5939497 h 6256135"/>
              <a:gd name="connsiteX14" fmla="*/ 11106174 w 12288138"/>
              <a:gd name="connsiteY14" fmla="*/ 5947364 h 6256135"/>
              <a:gd name="connsiteX15" fmla="*/ 12264257 w 12288138"/>
              <a:gd name="connsiteY15" fmla="*/ 5946318 h 6256135"/>
              <a:gd name="connsiteX16" fmla="*/ 12242403 w 12288138"/>
              <a:gd name="connsiteY16" fmla="*/ 2646672 h 6256135"/>
              <a:gd name="connsiteX17" fmla="*/ 12233051 w 12288138"/>
              <a:gd name="connsiteY17" fmla="*/ 201311 h 6256135"/>
              <a:gd name="connsiteX18" fmla="*/ 11729726 w 12288138"/>
              <a:gd name="connsiteY18" fmla="*/ 132612 h 6256135"/>
              <a:gd name="connsiteX19" fmla="*/ 10438260 w 12288138"/>
              <a:gd name="connsiteY19" fmla="*/ 126057 h 6256135"/>
              <a:gd name="connsiteX20" fmla="*/ 7778825 w 12288138"/>
              <a:gd name="connsiteY20" fmla="*/ 100908 h 6256135"/>
              <a:gd name="connsiteX21" fmla="*/ 2071691 w 12288138"/>
              <a:gd name="connsiteY21" fmla="*/ 24998 h 6256135"/>
              <a:gd name="connsiteX0" fmla="*/ 2071691 w 12281699"/>
              <a:gd name="connsiteY0" fmla="*/ 0 h 6231137"/>
              <a:gd name="connsiteX1" fmla="*/ 483610 w 12281699"/>
              <a:gd name="connsiteY1" fmla="*/ 10761 h 6231137"/>
              <a:gd name="connsiteX2" fmla="*/ 36453 w 12281699"/>
              <a:gd name="connsiteY2" fmla="*/ 26521 h 6231137"/>
              <a:gd name="connsiteX3" fmla="*/ 36452 w 12281699"/>
              <a:gd name="connsiteY3" fmla="*/ 844885 h 6231137"/>
              <a:gd name="connsiteX4" fmla="*/ 17296 w 12281699"/>
              <a:gd name="connsiteY4" fmla="*/ 1369703 h 6231137"/>
              <a:gd name="connsiteX5" fmla="*/ 6679 w 12281699"/>
              <a:gd name="connsiteY5" fmla="*/ 4594908 h 6231137"/>
              <a:gd name="connsiteX6" fmla="*/ 89932 w 12281699"/>
              <a:gd name="connsiteY6" fmla="*/ 5941557 h 6231137"/>
              <a:gd name="connsiteX7" fmla="*/ 2768884 w 12281699"/>
              <a:gd name="connsiteY7" fmla="*/ 5929698 h 6231137"/>
              <a:gd name="connsiteX8" fmla="*/ 4422579 w 12281699"/>
              <a:gd name="connsiteY8" fmla="*/ 5908315 h 6231137"/>
              <a:gd name="connsiteX9" fmla="*/ 5393880 w 12281699"/>
              <a:gd name="connsiteY9" fmla="*/ 5924178 h 6231137"/>
              <a:gd name="connsiteX10" fmla="*/ 5877638 w 12281699"/>
              <a:gd name="connsiteY10" fmla="*/ 6231137 h 6231137"/>
              <a:gd name="connsiteX11" fmla="*/ 6150141 w 12281699"/>
              <a:gd name="connsiteY11" fmla="*/ 5908409 h 6231137"/>
              <a:gd name="connsiteX12" fmla="*/ 9277333 w 12281699"/>
              <a:gd name="connsiteY12" fmla="*/ 5911624 h 6231137"/>
              <a:gd name="connsiteX13" fmla="*/ 10186235 w 12281699"/>
              <a:gd name="connsiteY13" fmla="*/ 5914499 h 6231137"/>
              <a:gd name="connsiteX14" fmla="*/ 11106174 w 12281699"/>
              <a:gd name="connsiteY14" fmla="*/ 5922366 h 6231137"/>
              <a:gd name="connsiteX15" fmla="*/ 12264257 w 12281699"/>
              <a:gd name="connsiteY15" fmla="*/ 5921320 h 6231137"/>
              <a:gd name="connsiteX16" fmla="*/ 12242403 w 12281699"/>
              <a:gd name="connsiteY16" fmla="*/ 2621674 h 6231137"/>
              <a:gd name="connsiteX17" fmla="*/ 12233051 w 12281699"/>
              <a:gd name="connsiteY17" fmla="*/ 176313 h 6231137"/>
              <a:gd name="connsiteX18" fmla="*/ 11729726 w 12281699"/>
              <a:gd name="connsiteY18" fmla="*/ 107614 h 6231137"/>
              <a:gd name="connsiteX19" fmla="*/ 10438260 w 12281699"/>
              <a:gd name="connsiteY19" fmla="*/ 101059 h 6231137"/>
              <a:gd name="connsiteX20" fmla="*/ 7778825 w 12281699"/>
              <a:gd name="connsiteY20" fmla="*/ 75910 h 6231137"/>
              <a:gd name="connsiteX21" fmla="*/ 2071691 w 12281699"/>
              <a:gd name="connsiteY21" fmla="*/ 0 h 6231137"/>
              <a:gd name="connsiteX0" fmla="*/ 2071691 w 12281973"/>
              <a:gd name="connsiteY0" fmla="*/ 17107 h 6248244"/>
              <a:gd name="connsiteX1" fmla="*/ 483610 w 12281973"/>
              <a:gd name="connsiteY1" fmla="*/ 27868 h 6248244"/>
              <a:gd name="connsiteX2" fmla="*/ 36453 w 12281973"/>
              <a:gd name="connsiteY2" fmla="*/ 43628 h 6248244"/>
              <a:gd name="connsiteX3" fmla="*/ 36452 w 12281973"/>
              <a:gd name="connsiteY3" fmla="*/ 861992 h 6248244"/>
              <a:gd name="connsiteX4" fmla="*/ 17296 w 12281973"/>
              <a:gd name="connsiteY4" fmla="*/ 1386810 h 6248244"/>
              <a:gd name="connsiteX5" fmla="*/ 6679 w 12281973"/>
              <a:gd name="connsiteY5" fmla="*/ 4612015 h 6248244"/>
              <a:gd name="connsiteX6" fmla="*/ 89932 w 12281973"/>
              <a:gd name="connsiteY6" fmla="*/ 5958664 h 6248244"/>
              <a:gd name="connsiteX7" fmla="*/ 2768884 w 12281973"/>
              <a:gd name="connsiteY7" fmla="*/ 5946805 h 6248244"/>
              <a:gd name="connsiteX8" fmla="*/ 4422579 w 12281973"/>
              <a:gd name="connsiteY8" fmla="*/ 5925422 h 6248244"/>
              <a:gd name="connsiteX9" fmla="*/ 5393880 w 12281973"/>
              <a:gd name="connsiteY9" fmla="*/ 5941285 h 6248244"/>
              <a:gd name="connsiteX10" fmla="*/ 5877638 w 12281973"/>
              <a:gd name="connsiteY10" fmla="*/ 6248244 h 6248244"/>
              <a:gd name="connsiteX11" fmla="*/ 6150141 w 12281973"/>
              <a:gd name="connsiteY11" fmla="*/ 5925516 h 6248244"/>
              <a:gd name="connsiteX12" fmla="*/ 9277333 w 12281973"/>
              <a:gd name="connsiteY12" fmla="*/ 5928731 h 6248244"/>
              <a:gd name="connsiteX13" fmla="*/ 10186235 w 12281973"/>
              <a:gd name="connsiteY13" fmla="*/ 5931606 h 6248244"/>
              <a:gd name="connsiteX14" fmla="*/ 11106174 w 12281973"/>
              <a:gd name="connsiteY14" fmla="*/ 5939473 h 6248244"/>
              <a:gd name="connsiteX15" fmla="*/ 12264257 w 12281973"/>
              <a:gd name="connsiteY15" fmla="*/ 5938427 h 6248244"/>
              <a:gd name="connsiteX16" fmla="*/ 12242403 w 12281973"/>
              <a:gd name="connsiteY16" fmla="*/ 2638781 h 6248244"/>
              <a:gd name="connsiteX17" fmla="*/ 12233051 w 12281973"/>
              <a:gd name="connsiteY17" fmla="*/ 193420 h 6248244"/>
              <a:gd name="connsiteX18" fmla="*/ 11824723 w 12281973"/>
              <a:gd name="connsiteY18" fmla="*/ 146142 h 6248244"/>
              <a:gd name="connsiteX19" fmla="*/ 10438260 w 12281973"/>
              <a:gd name="connsiteY19" fmla="*/ 118166 h 6248244"/>
              <a:gd name="connsiteX20" fmla="*/ 7778825 w 12281973"/>
              <a:gd name="connsiteY20" fmla="*/ 93017 h 6248244"/>
              <a:gd name="connsiteX21" fmla="*/ 2071691 w 12281973"/>
              <a:gd name="connsiteY21" fmla="*/ 17107 h 6248244"/>
              <a:gd name="connsiteX0" fmla="*/ 2071691 w 12281973"/>
              <a:gd name="connsiteY0" fmla="*/ 19214 h 6250351"/>
              <a:gd name="connsiteX1" fmla="*/ 483610 w 12281973"/>
              <a:gd name="connsiteY1" fmla="*/ 29975 h 6250351"/>
              <a:gd name="connsiteX2" fmla="*/ 36453 w 12281973"/>
              <a:gd name="connsiteY2" fmla="*/ 45735 h 6250351"/>
              <a:gd name="connsiteX3" fmla="*/ 36452 w 12281973"/>
              <a:gd name="connsiteY3" fmla="*/ 864099 h 6250351"/>
              <a:gd name="connsiteX4" fmla="*/ 17296 w 12281973"/>
              <a:gd name="connsiteY4" fmla="*/ 1388917 h 6250351"/>
              <a:gd name="connsiteX5" fmla="*/ 6679 w 12281973"/>
              <a:gd name="connsiteY5" fmla="*/ 4614122 h 6250351"/>
              <a:gd name="connsiteX6" fmla="*/ 89932 w 12281973"/>
              <a:gd name="connsiteY6" fmla="*/ 5960771 h 6250351"/>
              <a:gd name="connsiteX7" fmla="*/ 2768884 w 12281973"/>
              <a:gd name="connsiteY7" fmla="*/ 5948912 h 6250351"/>
              <a:gd name="connsiteX8" fmla="*/ 4422579 w 12281973"/>
              <a:gd name="connsiteY8" fmla="*/ 5927529 h 6250351"/>
              <a:gd name="connsiteX9" fmla="*/ 5393880 w 12281973"/>
              <a:gd name="connsiteY9" fmla="*/ 5943392 h 6250351"/>
              <a:gd name="connsiteX10" fmla="*/ 5877638 w 12281973"/>
              <a:gd name="connsiteY10" fmla="*/ 6250351 h 6250351"/>
              <a:gd name="connsiteX11" fmla="*/ 6150141 w 12281973"/>
              <a:gd name="connsiteY11" fmla="*/ 5927623 h 6250351"/>
              <a:gd name="connsiteX12" fmla="*/ 9277333 w 12281973"/>
              <a:gd name="connsiteY12" fmla="*/ 5930838 h 6250351"/>
              <a:gd name="connsiteX13" fmla="*/ 10186235 w 12281973"/>
              <a:gd name="connsiteY13" fmla="*/ 5933713 h 6250351"/>
              <a:gd name="connsiteX14" fmla="*/ 11106174 w 12281973"/>
              <a:gd name="connsiteY14" fmla="*/ 5941580 h 6250351"/>
              <a:gd name="connsiteX15" fmla="*/ 12264257 w 12281973"/>
              <a:gd name="connsiteY15" fmla="*/ 5940534 h 6250351"/>
              <a:gd name="connsiteX16" fmla="*/ 12242403 w 12281973"/>
              <a:gd name="connsiteY16" fmla="*/ 2640888 h 6250351"/>
              <a:gd name="connsiteX17" fmla="*/ 12233051 w 12281973"/>
              <a:gd name="connsiteY17" fmla="*/ 195527 h 6250351"/>
              <a:gd name="connsiteX18" fmla="*/ 11824723 w 12281973"/>
              <a:gd name="connsiteY18" fmla="*/ 148249 h 6250351"/>
              <a:gd name="connsiteX19" fmla="*/ 10295765 w 12281973"/>
              <a:gd name="connsiteY19" fmla="*/ 141693 h 6250351"/>
              <a:gd name="connsiteX20" fmla="*/ 7778825 w 12281973"/>
              <a:gd name="connsiteY20" fmla="*/ 95124 h 6250351"/>
              <a:gd name="connsiteX21" fmla="*/ 2071691 w 12281973"/>
              <a:gd name="connsiteY21" fmla="*/ 19214 h 6250351"/>
              <a:gd name="connsiteX0" fmla="*/ 2071691 w 12322325"/>
              <a:gd name="connsiteY0" fmla="*/ 0 h 6231137"/>
              <a:gd name="connsiteX1" fmla="*/ 483610 w 12322325"/>
              <a:gd name="connsiteY1" fmla="*/ 10761 h 6231137"/>
              <a:gd name="connsiteX2" fmla="*/ 36453 w 12322325"/>
              <a:gd name="connsiteY2" fmla="*/ 26521 h 6231137"/>
              <a:gd name="connsiteX3" fmla="*/ 36452 w 12322325"/>
              <a:gd name="connsiteY3" fmla="*/ 844885 h 6231137"/>
              <a:gd name="connsiteX4" fmla="*/ 17296 w 12322325"/>
              <a:gd name="connsiteY4" fmla="*/ 1369703 h 6231137"/>
              <a:gd name="connsiteX5" fmla="*/ 6679 w 12322325"/>
              <a:gd name="connsiteY5" fmla="*/ 4594908 h 6231137"/>
              <a:gd name="connsiteX6" fmla="*/ 89932 w 12322325"/>
              <a:gd name="connsiteY6" fmla="*/ 5941557 h 6231137"/>
              <a:gd name="connsiteX7" fmla="*/ 2768884 w 12322325"/>
              <a:gd name="connsiteY7" fmla="*/ 5929698 h 6231137"/>
              <a:gd name="connsiteX8" fmla="*/ 4422579 w 12322325"/>
              <a:gd name="connsiteY8" fmla="*/ 5908315 h 6231137"/>
              <a:gd name="connsiteX9" fmla="*/ 5393880 w 12322325"/>
              <a:gd name="connsiteY9" fmla="*/ 5924178 h 6231137"/>
              <a:gd name="connsiteX10" fmla="*/ 5877638 w 12322325"/>
              <a:gd name="connsiteY10" fmla="*/ 6231137 h 6231137"/>
              <a:gd name="connsiteX11" fmla="*/ 6150141 w 12322325"/>
              <a:gd name="connsiteY11" fmla="*/ 5908409 h 6231137"/>
              <a:gd name="connsiteX12" fmla="*/ 9277333 w 12322325"/>
              <a:gd name="connsiteY12" fmla="*/ 5911624 h 6231137"/>
              <a:gd name="connsiteX13" fmla="*/ 10186235 w 12322325"/>
              <a:gd name="connsiteY13" fmla="*/ 5914499 h 6231137"/>
              <a:gd name="connsiteX14" fmla="*/ 11106174 w 12322325"/>
              <a:gd name="connsiteY14" fmla="*/ 5922366 h 6231137"/>
              <a:gd name="connsiteX15" fmla="*/ 12264257 w 12322325"/>
              <a:gd name="connsiteY15" fmla="*/ 5921320 h 6231137"/>
              <a:gd name="connsiteX16" fmla="*/ 12242403 w 12322325"/>
              <a:gd name="connsiteY16" fmla="*/ 2621674 h 6231137"/>
              <a:gd name="connsiteX17" fmla="*/ 12233051 w 12322325"/>
              <a:gd name="connsiteY17" fmla="*/ 176313 h 6231137"/>
              <a:gd name="connsiteX18" fmla="*/ 11824723 w 12322325"/>
              <a:gd name="connsiteY18" fmla="*/ 129035 h 6231137"/>
              <a:gd name="connsiteX19" fmla="*/ 10295765 w 12322325"/>
              <a:gd name="connsiteY19" fmla="*/ 122479 h 6231137"/>
              <a:gd name="connsiteX20" fmla="*/ 7778825 w 12322325"/>
              <a:gd name="connsiteY20" fmla="*/ 75910 h 6231137"/>
              <a:gd name="connsiteX21" fmla="*/ 2071691 w 12322325"/>
              <a:gd name="connsiteY21" fmla="*/ 0 h 6231137"/>
              <a:gd name="connsiteX0" fmla="*/ 2071691 w 12275492"/>
              <a:gd name="connsiteY0" fmla="*/ 0 h 6231137"/>
              <a:gd name="connsiteX1" fmla="*/ 483610 w 12275492"/>
              <a:gd name="connsiteY1" fmla="*/ 10761 h 6231137"/>
              <a:gd name="connsiteX2" fmla="*/ 36453 w 12275492"/>
              <a:gd name="connsiteY2" fmla="*/ 26521 h 6231137"/>
              <a:gd name="connsiteX3" fmla="*/ 36452 w 12275492"/>
              <a:gd name="connsiteY3" fmla="*/ 844885 h 6231137"/>
              <a:gd name="connsiteX4" fmla="*/ 17296 w 12275492"/>
              <a:gd name="connsiteY4" fmla="*/ 1369703 h 6231137"/>
              <a:gd name="connsiteX5" fmla="*/ 6679 w 12275492"/>
              <a:gd name="connsiteY5" fmla="*/ 4594908 h 6231137"/>
              <a:gd name="connsiteX6" fmla="*/ 89932 w 12275492"/>
              <a:gd name="connsiteY6" fmla="*/ 5941557 h 6231137"/>
              <a:gd name="connsiteX7" fmla="*/ 2768884 w 12275492"/>
              <a:gd name="connsiteY7" fmla="*/ 5929698 h 6231137"/>
              <a:gd name="connsiteX8" fmla="*/ 4422579 w 12275492"/>
              <a:gd name="connsiteY8" fmla="*/ 5908315 h 6231137"/>
              <a:gd name="connsiteX9" fmla="*/ 5393880 w 12275492"/>
              <a:gd name="connsiteY9" fmla="*/ 5924178 h 6231137"/>
              <a:gd name="connsiteX10" fmla="*/ 5877638 w 12275492"/>
              <a:gd name="connsiteY10" fmla="*/ 6231137 h 6231137"/>
              <a:gd name="connsiteX11" fmla="*/ 6150141 w 12275492"/>
              <a:gd name="connsiteY11" fmla="*/ 5908409 h 6231137"/>
              <a:gd name="connsiteX12" fmla="*/ 9277333 w 12275492"/>
              <a:gd name="connsiteY12" fmla="*/ 5911624 h 6231137"/>
              <a:gd name="connsiteX13" fmla="*/ 10186235 w 12275492"/>
              <a:gd name="connsiteY13" fmla="*/ 5914499 h 6231137"/>
              <a:gd name="connsiteX14" fmla="*/ 11106174 w 12275492"/>
              <a:gd name="connsiteY14" fmla="*/ 5922366 h 6231137"/>
              <a:gd name="connsiteX15" fmla="*/ 12264257 w 12275492"/>
              <a:gd name="connsiteY15" fmla="*/ 5921320 h 6231137"/>
              <a:gd name="connsiteX16" fmla="*/ 12242403 w 12275492"/>
              <a:gd name="connsiteY16" fmla="*/ 2621674 h 6231137"/>
              <a:gd name="connsiteX17" fmla="*/ 12233051 w 12275492"/>
              <a:gd name="connsiteY17" fmla="*/ 176313 h 6231137"/>
              <a:gd name="connsiteX18" fmla="*/ 11824723 w 12275492"/>
              <a:gd name="connsiteY18" fmla="*/ 129035 h 6231137"/>
              <a:gd name="connsiteX19" fmla="*/ 10295765 w 12275492"/>
              <a:gd name="connsiteY19" fmla="*/ 122479 h 6231137"/>
              <a:gd name="connsiteX20" fmla="*/ 7778825 w 12275492"/>
              <a:gd name="connsiteY20" fmla="*/ 75910 h 6231137"/>
              <a:gd name="connsiteX21" fmla="*/ 2071691 w 12275492"/>
              <a:gd name="connsiteY21" fmla="*/ 0 h 6231137"/>
              <a:gd name="connsiteX0" fmla="*/ 2071691 w 12313887"/>
              <a:gd name="connsiteY0" fmla="*/ 20004 h 6251141"/>
              <a:gd name="connsiteX1" fmla="*/ 483610 w 12313887"/>
              <a:gd name="connsiteY1" fmla="*/ 30765 h 6251141"/>
              <a:gd name="connsiteX2" fmla="*/ 36453 w 12313887"/>
              <a:gd name="connsiteY2" fmla="*/ 46525 h 6251141"/>
              <a:gd name="connsiteX3" fmla="*/ 36452 w 12313887"/>
              <a:gd name="connsiteY3" fmla="*/ 864889 h 6251141"/>
              <a:gd name="connsiteX4" fmla="*/ 17296 w 12313887"/>
              <a:gd name="connsiteY4" fmla="*/ 1389707 h 6251141"/>
              <a:gd name="connsiteX5" fmla="*/ 6679 w 12313887"/>
              <a:gd name="connsiteY5" fmla="*/ 4614912 h 6251141"/>
              <a:gd name="connsiteX6" fmla="*/ 89932 w 12313887"/>
              <a:gd name="connsiteY6" fmla="*/ 5961561 h 6251141"/>
              <a:gd name="connsiteX7" fmla="*/ 2768884 w 12313887"/>
              <a:gd name="connsiteY7" fmla="*/ 5949702 h 6251141"/>
              <a:gd name="connsiteX8" fmla="*/ 4422579 w 12313887"/>
              <a:gd name="connsiteY8" fmla="*/ 5928319 h 6251141"/>
              <a:gd name="connsiteX9" fmla="*/ 5393880 w 12313887"/>
              <a:gd name="connsiteY9" fmla="*/ 5944182 h 6251141"/>
              <a:gd name="connsiteX10" fmla="*/ 5877638 w 12313887"/>
              <a:gd name="connsiteY10" fmla="*/ 6251141 h 6251141"/>
              <a:gd name="connsiteX11" fmla="*/ 6150141 w 12313887"/>
              <a:gd name="connsiteY11" fmla="*/ 5928413 h 6251141"/>
              <a:gd name="connsiteX12" fmla="*/ 9277333 w 12313887"/>
              <a:gd name="connsiteY12" fmla="*/ 5931628 h 6251141"/>
              <a:gd name="connsiteX13" fmla="*/ 10186235 w 12313887"/>
              <a:gd name="connsiteY13" fmla="*/ 5934503 h 6251141"/>
              <a:gd name="connsiteX14" fmla="*/ 11106174 w 12313887"/>
              <a:gd name="connsiteY14" fmla="*/ 5942370 h 6251141"/>
              <a:gd name="connsiteX15" fmla="*/ 12264257 w 12313887"/>
              <a:gd name="connsiteY15" fmla="*/ 5941324 h 6251141"/>
              <a:gd name="connsiteX16" fmla="*/ 12289901 w 12313887"/>
              <a:gd name="connsiteY16" fmla="*/ 2652389 h 6251141"/>
              <a:gd name="connsiteX17" fmla="*/ 12233051 w 12313887"/>
              <a:gd name="connsiteY17" fmla="*/ 196317 h 6251141"/>
              <a:gd name="connsiteX18" fmla="*/ 11824723 w 12313887"/>
              <a:gd name="connsiteY18" fmla="*/ 149039 h 6251141"/>
              <a:gd name="connsiteX19" fmla="*/ 10295765 w 12313887"/>
              <a:gd name="connsiteY19" fmla="*/ 142483 h 6251141"/>
              <a:gd name="connsiteX20" fmla="*/ 7778825 w 12313887"/>
              <a:gd name="connsiteY20" fmla="*/ 95914 h 6251141"/>
              <a:gd name="connsiteX21" fmla="*/ 2071691 w 12313887"/>
              <a:gd name="connsiteY21" fmla="*/ 20004 h 6251141"/>
              <a:gd name="connsiteX0" fmla="*/ 2071691 w 12332516"/>
              <a:gd name="connsiteY0" fmla="*/ 20004 h 6251141"/>
              <a:gd name="connsiteX1" fmla="*/ 483610 w 12332516"/>
              <a:gd name="connsiteY1" fmla="*/ 30765 h 6251141"/>
              <a:gd name="connsiteX2" fmla="*/ 36453 w 12332516"/>
              <a:gd name="connsiteY2" fmla="*/ 46525 h 6251141"/>
              <a:gd name="connsiteX3" fmla="*/ 36452 w 12332516"/>
              <a:gd name="connsiteY3" fmla="*/ 864889 h 6251141"/>
              <a:gd name="connsiteX4" fmla="*/ 17296 w 12332516"/>
              <a:gd name="connsiteY4" fmla="*/ 1389707 h 6251141"/>
              <a:gd name="connsiteX5" fmla="*/ 6679 w 12332516"/>
              <a:gd name="connsiteY5" fmla="*/ 4614912 h 6251141"/>
              <a:gd name="connsiteX6" fmla="*/ 89932 w 12332516"/>
              <a:gd name="connsiteY6" fmla="*/ 5961561 h 6251141"/>
              <a:gd name="connsiteX7" fmla="*/ 2768884 w 12332516"/>
              <a:gd name="connsiteY7" fmla="*/ 5949702 h 6251141"/>
              <a:gd name="connsiteX8" fmla="*/ 4422579 w 12332516"/>
              <a:gd name="connsiteY8" fmla="*/ 5928319 h 6251141"/>
              <a:gd name="connsiteX9" fmla="*/ 5393880 w 12332516"/>
              <a:gd name="connsiteY9" fmla="*/ 5944182 h 6251141"/>
              <a:gd name="connsiteX10" fmla="*/ 5877638 w 12332516"/>
              <a:gd name="connsiteY10" fmla="*/ 6251141 h 6251141"/>
              <a:gd name="connsiteX11" fmla="*/ 6150141 w 12332516"/>
              <a:gd name="connsiteY11" fmla="*/ 5928413 h 6251141"/>
              <a:gd name="connsiteX12" fmla="*/ 9277333 w 12332516"/>
              <a:gd name="connsiteY12" fmla="*/ 5931628 h 6251141"/>
              <a:gd name="connsiteX13" fmla="*/ 10186235 w 12332516"/>
              <a:gd name="connsiteY13" fmla="*/ 5934503 h 6251141"/>
              <a:gd name="connsiteX14" fmla="*/ 11106174 w 12332516"/>
              <a:gd name="connsiteY14" fmla="*/ 5942370 h 6251141"/>
              <a:gd name="connsiteX15" fmla="*/ 12264257 w 12332516"/>
              <a:gd name="connsiteY15" fmla="*/ 5941324 h 6251141"/>
              <a:gd name="connsiteX16" fmla="*/ 12289901 w 12332516"/>
              <a:gd name="connsiteY16" fmla="*/ 2652389 h 6251141"/>
              <a:gd name="connsiteX17" fmla="*/ 12280552 w 12332516"/>
              <a:gd name="connsiteY17" fmla="*/ 196317 h 6251141"/>
              <a:gd name="connsiteX18" fmla="*/ 11824723 w 12332516"/>
              <a:gd name="connsiteY18" fmla="*/ 149039 h 6251141"/>
              <a:gd name="connsiteX19" fmla="*/ 10295765 w 12332516"/>
              <a:gd name="connsiteY19" fmla="*/ 142483 h 6251141"/>
              <a:gd name="connsiteX20" fmla="*/ 7778825 w 12332516"/>
              <a:gd name="connsiteY20" fmla="*/ 95914 h 6251141"/>
              <a:gd name="connsiteX21" fmla="*/ 2071691 w 12332516"/>
              <a:gd name="connsiteY21" fmla="*/ 20004 h 6251141"/>
              <a:gd name="connsiteX0" fmla="*/ 2071691 w 12322347"/>
              <a:gd name="connsiteY0" fmla="*/ 0 h 6231137"/>
              <a:gd name="connsiteX1" fmla="*/ 483610 w 12322347"/>
              <a:gd name="connsiteY1" fmla="*/ 10761 h 6231137"/>
              <a:gd name="connsiteX2" fmla="*/ 36453 w 12322347"/>
              <a:gd name="connsiteY2" fmla="*/ 2652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071691 w 12322347"/>
              <a:gd name="connsiteY0" fmla="*/ 0 h 6231137"/>
              <a:gd name="connsiteX1" fmla="*/ 483610 w 12322347"/>
              <a:gd name="connsiteY1" fmla="*/ 10761 h 6231137"/>
              <a:gd name="connsiteX2" fmla="*/ 36453 w 12322347"/>
              <a:gd name="connsiteY2" fmla="*/ 6877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071691 w 12322347"/>
              <a:gd name="connsiteY0" fmla="*/ 0 h 6231137"/>
              <a:gd name="connsiteX1" fmla="*/ 578608 w 12322347"/>
              <a:gd name="connsiteY1" fmla="*/ 42448 h 6231137"/>
              <a:gd name="connsiteX2" fmla="*/ 36453 w 12322347"/>
              <a:gd name="connsiteY2" fmla="*/ 6877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261685 w 12322347"/>
              <a:gd name="connsiteY0" fmla="*/ 10365 h 6188689"/>
              <a:gd name="connsiteX1" fmla="*/ 578608 w 12322347"/>
              <a:gd name="connsiteY1" fmla="*/ 0 h 6188689"/>
              <a:gd name="connsiteX2" fmla="*/ 36453 w 12322347"/>
              <a:gd name="connsiteY2" fmla="*/ 26323 h 6188689"/>
              <a:gd name="connsiteX3" fmla="*/ 36452 w 12322347"/>
              <a:gd name="connsiteY3" fmla="*/ 802437 h 6188689"/>
              <a:gd name="connsiteX4" fmla="*/ 17296 w 12322347"/>
              <a:gd name="connsiteY4" fmla="*/ 1327255 h 6188689"/>
              <a:gd name="connsiteX5" fmla="*/ 6679 w 12322347"/>
              <a:gd name="connsiteY5" fmla="*/ 4552460 h 6188689"/>
              <a:gd name="connsiteX6" fmla="*/ 89932 w 12322347"/>
              <a:gd name="connsiteY6" fmla="*/ 5899109 h 6188689"/>
              <a:gd name="connsiteX7" fmla="*/ 2768884 w 12322347"/>
              <a:gd name="connsiteY7" fmla="*/ 5887250 h 6188689"/>
              <a:gd name="connsiteX8" fmla="*/ 4422579 w 12322347"/>
              <a:gd name="connsiteY8" fmla="*/ 5865867 h 6188689"/>
              <a:gd name="connsiteX9" fmla="*/ 5393880 w 12322347"/>
              <a:gd name="connsiteY9" fmla="*/ 5881730 h 6188689"/>
              <a:gd name="connsiteX10" fmla="*/ 5877638 w 12322347"/>
              <a:gd name="connsiteY10" fmla="*/ 6188689 h 6188689"/>
              <a:gd name="connsiteX11" fmla="*/ 6150141 w 12322347"/>
              <a:gd name="connsiteY11" fmla="*/ 5865961 h 6188689"/>
              <a:gd name="connsiteX12" fmla="*/ 9277333 w 12322347"/>
              <a:gd name="connsiteY12" fmla="*/ 5869176 h 6188689"/>
              <a:gd name="connsiteX13" fmla="*/ 10186235 w 12322347"/>
              <a:gd name="connsiteY13" fmla="*/ 5872051 h 6188689"/>
              <a:gd name="connsiteX14" fmla="*/ 11106174 w 12322347"/>
              <a:gd name="connsiteY14" fmla="*/ 5879918 h 6188689"/>
              <a:gd name="connsiteX15" fmla="*/ 12264257 w 12322347"/>
              <a:gd name="connsiteY15" fmla="*/ 5878872 h 6188689"/>
              <a:gd name="connsiteX16" fmla="*/ 12289901 w 12322347"/>
              <a:gd name="connsiteY16" fmla="*/ 2589937 h 6188689"/>
              <a:gd name="connsiteX17" fmla="*/ 12280552 w 12322347"/>
              <a:gd name="connsiteY17" fmla="*/ 133865 h 6188689"/>
              <a:gd name="connsiteX18" fmla="*/ 11824723 w 12322347"/>
              <a:gd name="connsiteY18" fmla="*/ 86587 h 6188689"/>
              <a:gd name="connsiteX19" fmla="*/ 10295765 w 12322347"/>
              <a:gd name="connsiteY19" fmla="*/ 80031 h 6188689"/>
              <a:gd name="connsiteX20" fmla="*/ 7778825 w 12322347"/>
              <a:gd name="connsiteY20" fmla="*/ 33462 h 6188689"/>
              <a:gd name="connsiteX21" fmla="*/ 2261685 w 12322347"/>
              <a:gd name="connsiteY21" fmla="*/ 10365 h 6188689"/>
              <a:gd name="connsiteX0" fmla="*/ 2261685 w 12322347"/>
              <a:gd name="connsiteY0" fmla="*/ 0 h 6178324"/>
              <a:gd name="connsiteX1" fmla="*/ 816102 w 12322347"/>
              <a:gd name="connsiteY1" fmla="*/ 10760 h 6178324"/>
              <a:gd name="connsiteX2" fmla="*/ 36453 w 12322347"/>
              <a:gd name="connsiteY2" fmla="*/ 15958 h 6178324"/>
              <a:gd name="connsiteX3" fmla="*/ 36452 w 12322347"/>
              <a:gd name="connsiteY3" fmla="*/ 792072 h 6178324"/>
              <a:gd name="connsiteX4" fmla="*/ 17296 w 12322347"/>
              <a:gd name="connsiteY4" fmla="*/ 1316890 h 6178324"/>
              <a:gd name="connsiteX5" fmla="*/ 6679 w 12322347"/>
              <a:gd name="connsiteY5" fmla="*/ 4542095 h 6178324"/>
              <a:gd name="connsiteX6" fmla="*/ 89932 w 12322347"/>
              <a:gd name="connsiteY6" fmla="*/ 5888744 h 6178324"/>
              <a:gd name="connsiteX7" fmla="*/ 2768884 w 12322347"/>
              <a:gd name="connsiteY7" fmla="*/ 5876885 h 6178324"/>
              <a:gd name="connsiteX8" fmla="*/ 4422579 w 12322347"/>
              <a:gd name="connsiteY8" fmla="*/ 5855502 h 6178324"/>
              <a:gd name="connsiteX9" fmla="*/ 5393880 w 12322347"/>
              <a:gd name="connsiteY9" fmla="*/ 5871365 h 6178324"/>
              <a:gd name="connsiteX10" fmla="*/ 5877638 w 12322347"/>
              <a:gd name="connsiteY10" fmla="*/ 6178324 h 6178324"/>
              <a:gd name="connsiteX11" fmla="*/ 6150141 w 12322347"/>
              <a:gd name="connsiteY11" fmla="*/ 5855596 h 6178324"/>
              <a:gd name="connsiteX12" fmla="*/ 9277333 w 12322347"/>
              <a:gd name="connsiteY12" fmla="*/ 5858811 h 6178324"/>
              <a:gd name="connsiteX13" fmla="*/ 10186235 w 12322347"/>
              <a:gd name="connsiteY13" fmla="*/ 5861686 h 6178324"/>
              <a:gd name="connsiteX14" fmla="*/ 11106174 w 12322347"/>
              <a:gd name="connsiteY14" fmla="*/ 5869553 h 6178324"/>
              <a:gd name="connsiteX15" fmla="*/ 12264257 w 12322347"/>
              <a:gd name="connsiteY15" fmla="*/ 5868507 h 6178324"/>
              <a:gd name="connsiteX16" fmla="*/ 12289901 w 12322347"/>
              <a:gd name="connsiteY16" fmla="*/ 2579572 h 6178324"/>
              <a:gd name="connsiteX17" fmla="*/ 12280552 w 12322347"/>
              <a:gd name="connsiteY17" fmla="*/ 123500 h 6178324"/>
              <a:gd name="connsiteX18" fmla="*/ 11824723 w 12322347"/>
              <a:gd name="connsiteY18" fmla="*/ 76222 h 6178324"/>
              <a:gd name="connsiteX19" fmla="*/ 10295765 w 12322347"/>
              <a:gd name="connsiteY19" fmla="*/ 69666 h 6178324"/>
              <a:gd name="connsiteX20" fmla="*/ 7778825 w 12322347"/>
              <a:gd name="connsiteY20" fmla="*/ 23097 h 6178324"/>
              <a:gd name="connsiteX21" fmla="*/ 2261685 w 12322347"/>
              <a:gd name="connsiteY21" fmla="*/ 0 h 6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322347" h="6178324">
                <a:moveTo>
                  <a:pt x="2261685" y="0"/>
                </a:moveTo>
                <a:lnTo>
                  <a:pt x="816102" y="10760"/>
                </a:lnTo>
                <a:lnTo>
                  <a:pt x="36453" y="15958"/>
                </a:lnTo>
                <a:cubicBezTo>
                  <a:pt x="36453" y="288746"/>
                  <a:pt x="36452" y="519284"/>
                  <a:pt x="36452" y="792072"/>
                </a:cubicBezTo>
                <a:cubicBezTo>
                  <a:pt x="37984" y="902748"/>
                  <a:pt x="15764" y="1206214"/>
                  <a:pt x="17296" y="1316890"/>
                </a:cubicBezTo>
                <a:cubicBezTo>
                  <a:pt x="32125" y="1752674"/>
                  <a:pt x="-17301" y="3705146"/>
                  <a:pt x="6679" y="4542095"/>
                </a:cubicBezTo>
                <a:cubicBezTo>
                  <a:pt x="46570" y="5225386"/>
                  <a:pt x="-51265" y="5916324"/>
                  <a:pt x="89932" y="5888744"/>
                </a:cubicBezTo>
                <a:cubicBezTo>
                  <a:pt x="879263" y="5903089"/>
                  <a:pt x="1955065" y="5877266"/>
                  <a:pt x="2768884" y="5876885"/>
                </a:cubicBezTo>
                <a:lnTo>
                  <a:pt x="4422579" y="5855502"/>
                </a:lnTo>
                <a:lnTo>
                  <a:pt x="5393880" y="5871365"/>
                </a:lnTo>
                <a:cubicBezTo>
                  <a:pt x="5664089" y="6007274"/>
                  <a:pt x="5704024" y="6065354"/>
                  <a:pt x="5877638" y="6178324"/>
                </a:cubicBezTo>
                <a:cubicBezTo>
                  <a:pt x="5954187" y="6102215"/>
                  <a:pt x="6049125" y="5996227"/>
                  <a:pt x="6150141" y="5855596"/>
                </a:cubicBezTo>
                <a:cubicBezTo>
                  <a:pt x="6237130" y="5852856"/>
                  <a:pt x="8916121" y="5865726"/>
                  <a:pt x="9277333" y="5858811"/>
                </a:cubicBezTo>
                <a:lnTo>
                  <a:pt x="10186235" y="5861686"/>
                </a:lnTo>
                <a:lnTo>
                  <a:pt x="11106174" y="5869553"/>
                </a:lnTo>
                <a:cubicBezTo>
                  <a:pt x="11463837" y="5859889"/>
                  <a:pt x="12237326" y="5912260"/>
                  <a:pt x="12264257" y="5868507"/>
                </a:cubicBezTo>
                <a:cubicBezTo>
                  <a:pt x="12302700" y="5662987"/>
                  <a:pt x="12276557" y="4364873"/>
                  <a:pt x="12289901" y="2579572"/>
                </a:cubicBezTo>
                <a:cubicBezTo>
                  <a:pt x="12338262" y="1498304"/>
                  <a:pt x="12330432" y="544926"/>
                  <a:pt x="12280552" y="123500"/>
                </a:cubicBezTo>
                <a:cubicBezTo>
                  <a:pt x="12274271" y="70433"/>
                  <a:pt x="12155521" y="85194"/>
                  <a:pt x="11824723" y="76222"/>
                </a:cubicBezTo>
                <a:cubicBezTo>
                  <a:pt x="11493925" y="67250"/>
                  <a:pt x="10495817" y="85585"/>
                  <a:pt x="10295765" y="69666"/>
                </a:cubicBezTo>
                <a:lnTo>
                  <a:pt x="7778825" y="23097"/>
                </a:lnTo>
                <a:lnTo>
                  <a:pt x="2261685" y="0"/>
                </a:ln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9D3EB5-B568-3BAB-5BDA-4C3CB6BC8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527" y="604801"/>
            <a:ext cx="5556425" cy="1531089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GB" dirty="0">
                <a:latin typeface="Amasis MT Pro Medium" panose="02040604050005020304" pitchFamily="18" charset="0"/>
              </a:rPr>
              <a:t>What is a community????</a:t>
            </a:r>
            <a:endParaRPr lang="en-GB">
              <a:latin typeface="Amasis MT Pro Medium" panose="020406040500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C917E-B56D-BF71-60FA-11F55918A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057" y="2311400"/>
            <a:ext cx="5218487" cy="3652212"/>
          </a:xfrm>
        </p:spPr>
        <p:txBody>
          <a:bodyPr>
            <a:normAutofit/>
          </a:bodyPr>
          <a:lstStyle/>
          <a:p>
            <a:pPr marL="457200" indent="-457200" algn="ctr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2200" b="0" i="0">
                <a:effectLst/>
                <a:latin typeface="Amasis MT Pro Medium" panose="02040604050005020304" pitchFamily="18" charset="0"/>
              </a:rPr>
              <a:t>a group of people living or working together in the same area.</a:t>
            </a:r>
          </a:p>
          <a:p>
            <a:pPr marL="457200" indent="-457200" algn="ctr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sz="2200" b="0" i="0">
              <a:effectLst/>
              <a:latin typeface="Amasis MT Pro Medium" panose="02040604050005020304" pitchFamily="18" charset="0"/>
            </a:endParaRPr>
          </a:p>
          <a:p>
            <a:pPr marL="457200" indent="-457200" algn="ctr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2200" b="0" i="0">
                <a:effectLst/>
                <a:latin typeface="Amasis MT Pro Medium" panose="02040604050005020304" pitchFamily="18" charset="0"/>
              </a:rPr>
              <a:t>A small group of people who all live in the same small area, near to one another.</a:t>
            </a:r>
          </a:p>
          <a:p>
            <a:pPr marL="457200" indent="-457200" algn="ctr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sz="2200" b="0" i="0">
              <a:effectLst/>
              <a:latin typeface="Amasis MT Pro Medium" panose="02040604050005020304" pitchFamily="18" charset="0"/>
            </a:endParaRPr>
          </a:p>
          <a:p>
            <a:pPr marL="457200" indent="-457200" algn="ctr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2200" b="0" i="0">
                <a:effectLst/>
                <a:latin typeface="Amasis MT Pro Medium" panose="02040604050005020304" pitchFamily="18" charset="0"/>
              </a:rPr>
              <a:t>the people with common interests living in a particular area. </a:t>
            </a:r>
          </a:p>
        </p:txBody>
      </p:sp>
      <p:pic>
        <p:nvPicPr>
          <p:cNvPr id="6" name="Picture 5" descr="A group of people holding hands&#10;&#10;Description automatically generated">
            <a:extLst>
              <a:ext uri="{FF2B5EF4-FFF2-40B4-BE49-F238E27FC236}">
                <a16:creationId xmlns:a16="http://schemas.microsoft.com/office/drawing/2014/main" id="{BA258F0C-A4D1-01E6-2D0D-8DED483F2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7533555" y="1404619"/>
            <a:ext cx="4110419" cy="4048762"/>
          </a:xfrm>
          <a:prstGeom prst="rect">
            <a:avLst/>
          </a:pr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535A640-1948-4AFD-A0B7-19AFDA9553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 flipV="1">
            <a:off x="806735" y="-157114"/>
            <a:ext cx="6053827" cy="6948641"/>
          </a:xfrm>
          <a:custGeom>
            <a:avLst/>
            <a:gdLst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34742 w 11603130"/>
              <a:gd name="connsiteY11" fmla="*/ 5912754 h 6362961"/>
              <a:gd name="connsiteX12" fmla="*/ 8343333 w 11603130"/>
              <a:gd name="connsiteY12" fmla="*/ 6362961 h 6362961"/>
              <a:gd name="connsiteX13" fmla="*/ 8951337 w 11603130"/>
              <a:gd name="connsiteY13" fmla="*/ 5912879 h 6362961"/>
              <a:gd name="connsiteX14" fmla="*/ 9710371 w 11603130"/>
              <a:gd name="connsiteY14" fmla="*/ 5911624 h 6362961"/>
              <a:gd name="connsiteX15" fmla="*/ 9804791 w 11603130"/>
              <a:gd name="connsiteY15" fmla="*/ 5908320 h 6362961"/>
              <a:gd name="connsiteX16" fmla="*/ 9863784 w 11603130"/>
              <a:gd name="connsiteY16" fmla="*/ 5909115 h 6362961"/>
              <a:gd name="connsiteX17" fmla="*/ 10007288 w 11603130"/>
              <a:gd name="connsiteY17" fmla="*/ 5914499 h 6362961"/>
              <a:gd name="connsiteX18" fmla="*/ 10927227 w 11603130"/>
              <a:gd name="connsiteY18" fmla="*/ 5922366 h 6362961"/>
              <a:gd name="connsiteX19" fmla="*/ 11562333 w 11603130"/>
              <a:gd name="connsiteY19" fmla="*/ 5906085 h 6362961"/>
              <a:gd name="connsiteX20" fmla="*/ 11571244 w 11603130"/>
              <a:gd name="connsiteY20" fmla="*/ 2621674 h 6362961"/>
              <a:gd name="connsiteX21" fmla="*/ 11561892 w 11603130"/>
              <a:gd name="connsiteY21" fmla="*/ 176313 h 6362961"/>
              <a:gd name="connsiteX22" fmla="*/ 11289537 w 11603130"/>
              <a:gd name="connsiteY22" fmla="*/ 107615 h 6362961"/>
              <a:gd name="connsiteX23" fmla="*/ 10689999 w 11603130"/>
              <a:gd name="connsiteY23" fmla="*/ 70591 h 6362961"/>
              <a:gd name="connsiteX24" fmla="*/ 7599878 w 11603130"/>
              <a:gd name="connsiteY24" fmla="*/ 7591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5045206 w 11603130"/>
              <a:gd name="connsiteY10" fmla="*/ 5927859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8951337 w 11603130"/>
              <a:gd name="connsiteY12" fmla="*/ 5912879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42722 w 11603130"/>
              <a:gd name="connsiteY12" fmla="*/ 588550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098386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8972 w 11603130"/>
              <a:gd name="connsiteY5" fmla="*/ 3523848 h 6335587"/>
              <a:gd name="connsiteX6" fmla="*/ 148480 w 11603130"/>
              <a:gd name="connsiteY6" fmla="*/ 5930841 h 6335587"/>
              <a:gd name="connsiteX7" fmla="*/ 2638911 w 11603130"/>
              <a:gd name="connsiteY7" fmla="*/ 5933377 h 6335587"/>
              <a:gd name="connsiteX8" fmla="*/ 4080684 w 11603130"/>
              <a:gd name="connsiteY8" fmla="*/ 5926717 h 6335587"/>
              <a:gd name="connsiteX9" fmla="*/ 5045206 w 11603130"/>
              <a:gd name="connsiteY9" fmla="*/ 5927859 h 6335587"/>
              <a:gd name="connsiteX10" fmla="*/ 5855834 w 11603130"/>
              <a:gd name="connsiteY10" fmla="*/ 6335587 h 6335587"/>
              <a:gd name="connsiteX11" fmla="*/ 6274422 w 11603130"/>
              <a:gd name="connsiteY11" fmla="*/ 5903346 h 6335587"/>
              <a:gd name="connsiteX12" fmla="*/ 9098386 w 11603130"/>
              <a:gd name="connsiteY12" fmla="*/ 5911624 h 6335587"/>
              <a:gd name="connsiteX13" fmla="*/ 10007288 w 11603130"/>
              <a:gd name="connsiteY13" fmla="*/ 5914499 h 6335587"/>
              <a:gd name="connsiteX14" fmla="*/ 10927227 w 11603130"/>
              <a:gd name="connsiteY14" fmla="*/ 5922366 h 6335587"/>
              <a:gd name="connsiteX15" fmla="*/ 11562333 w 11603130"/>
              <a:gd name="connsiteY15" fmla="*/ 5906085 h 6335587"/>
              <a:gd name="connsiteX16" fmla="*/ 11571244 w 11603130"/>
              <a:gd name="connsiteY16" fmla="*/ 2621674 h 6335587"/>
              <a:gd name="connsiteX17" fmla="*/ 11561892 w 11603130"/>
              <a:gd name="connsiteY17" fmla="*/ 176313 h 6335587"/>
              <a:gd name="connsiteX18" fmla="*/ 11289537 w 11603130"/>
              <a:gd name="connsiteY18" fmla="*/ 107615 h 6335587"/>
              <a:gd name="connsiteX19" fmla="*/ 10689999 w 11603130"/>
              <a:gd name="connsiteY19" fmla="*/ 70591 h 6335587"/>
              <a:gd name="connsiteX20" fmla="*/ 7599878 w 11603130"/>
              <a:gd name="connsiteY20" fmla="*/ 75910 h 6335587"/>
              <a:gd name="connsiteX21" fmla="*/ 1892744 w 11603130"/>
              <a:gd name="connsiteY21" fmla="*/ 0 h 6335587"/>
              <a:gd name="connsiteX0" fmla="*/ 1892744 w 12087184"/>
              <a:gd name="connsiteY0" fmla="*/ 0 h 6335587"/>
              <a:gd name="connsiteX1" fmla="*/ 304663 w 12087184"/>
              <a:gd name="connsiteY1" fmla="*/ 10761 h 6335587"/>
              <a:gd name="connsiteX2" fmla="*/ 0 w 12087184"/>
              <a:gd name="connsiteY2" fmla="*/ 47942 h 6335587"/>
              <a:gd name="connsiteX3" fmla="*/ 0 w 12087184"/>
              <a:gd name="connsiteY3" fmla="*/ 909146 h 6335587"/>
              <a:gd name="connsiteX4" fmla="*/ 4597 w 12087184"/>
              <a:gd name="connsiteY4" fmla="*/ 909146 h 6335587"/>
              <a:gd name="connsiteX5" fmla="*/ 88972 w 12087184"/>
              <a:gd name="connsiteY5" fmla="*/ 3523848 h 6335587"/>
              <a:gd name="connsiteX6" fmla="*/ 148480 w 12087184"/>
              <a:gd name="connsiteY6" fmla="*/ 5930841 h 6335587"/>
              <a:gd name="connsiteX7" fmla="*/ 2638911 w 12087184"/>
              <a:gd name="connsiteY7" fmla="*/ 5933377 h 6335587"/>
              <a:gd name="connsiteX8" fmla="*/ 4080684 w 12087184"/>
              <a:gd name="connsiteY8" fmla="*/ 5926717 h 6335587"/>
              <a:gd name="connsiteX9" fmla="*/ 5045206 w 12087184"/>
              <a:gd name="connsiteY9" fmla="*/ 5927859 h 6335587"/>
              <a:gd name="connsiteX10" fmla="*/ 5855834 w 12087184"/>
              <a:gd name="connsiteY10" fmla="*/ 6335587 h 6335587"/>
              <a:gd name="connsiteX11" fmla="*/ 6274422 w 12087184"/>
              <a:gd name="connsiteY11" fmla="*/ 5903346 h 6335587"/>
              <a:gd name="connsiteX12" fmla="*/ 9098386 w 12087184"/>
              <a:gd name="connsiteY12" fmla="*/ 5911624 h 6335587"/>
              <a:gd name="connsiteX13" fmla="*/ 10007288 w 12087184"/>
              <a:gd name="connsiteY13" fmla="*/ 5914499 h 6335587"/>
              <a:gd name="connsiteX14" fmla="*/ 10927227 w 12087184"/>
              <a:gd name="connsiteY14" fmla="*/ 5922366 h 6335587"/>
              <a:gd name="connsiteX15" fmla="*/ 12085310 w 12087184"/>
              <a:gd name="connsiteY15" fmla="*/ 5921320 h 6335587"/>
              <a:gd name="connsiteX16" fmla="*/ 11571244 w 12087184"/>
              <a:gd name="connsiteY16" fmla="*/ 2621674 h 6335587"/>
              <a:gd name="connsiteX17" fmla="*/ 11561892 w 12087184"/>
              <a:gd name="connsiteY17" fmla="*/ 176313 h 6335587"/>
              <a:gd name="connsiteX18" fmla="*/ 11289537 w 12087184"/>
              <a:gd name="connsiteY18" fmla="*/ 107615 h 6335587"/>
              <a:gd name="connsiteX19" fmla="*/ 10689999 w 12087184"/>
              <a:gd name="connsiteY19" fmla="*/ 70591 h 6335587"/>
              <a:gd name="connsiteX20" fmla="*/ 7599878 w 12087184"/>
              <a:gd name="connsiteY20" fmla="*/ 75910 h 6335587"/>
              <a:gd name="connsiteX21" fmla="*/ 1892744 w 12087184"/>
              <a:gd name="connsiteY21" fmla="*/ 0 h 6335587"/>
              <a:gd name="connsiteX0" fmla="*/ 1892744 w 12096545"/>
              <a:gd name="connsiteY0" fmla="*/ 24998 h 6360585"/>
              <a:gd name="connsiteX1" fmla="*/ 304663 w 12096545"/>
              <a:gd name="connsiteY1" fmla="*/ 35759 h 6360585"/>
              <a:gd name="connsiteX2" fmla="*/ 0 w 12096545"/>
              <a:gd name="connsiteY2" fmla="*/ 72940 h 6360585"/>
              <a:gd name="connsiteX3" fmla="*/ 0 w 12096545"/>
              <a:gd name="connsiteY3" fmla="*/ 934144 h 6360585"/>
              <a:gd name="connsiteX4" fmla="*/ 4597 w 12096545"/>
              <a:gd name="connsiteY4" fmla="*/ 934144 h 6360585"/>
              <a:gd name="connsiteX5" fmla="*/ 88972 w 12096545"/>
              <a:gd name="connsiteY5" fmla="*/ 3548846 h 6360585"/>
              <a:gd name="connsiteX6" fmla="*/ 148480 w 12096545"/>
              <a:gd name="connsiteY6" fmla="*/ 5955839 h 6360585"/>
              <a:gd name="connsiteX7" fmla="*/ 2638911 w 12096545"/>
              <a:gd name="connsiteY7" fmla="*/ 5958375 h 6360585"/>
              <a:gd name="connsiteX8" fmla="*/ 4080684 w 12096545"/>
              <a:gd name="connsiteY8" fmla="*/ 5951715 h 6360585"/>
              <a:gd name="connsiteX9" fmla="*/ 5045206 w 12096545"/>
              <a:gd name="connsiteY9" fmla="*/ 5952857 h 6360585"/>
              <a:gd name="connsiteX10" fmla="*/ 5855834 w 12096545"/>
              <a:gd name="connsiteY10" fmla="*/ 6360585 h 6360585"/>
              <a:gd name="connsiteX11" fmla="*/ 6274422 w 12096545"/>
              <a:gd name="connsiteY11" fmla="*/ 5928344 h 6360585"/>
              <a:gd name="connsiteX12" fmla="*/ 9098386 w 12096545"/>
              <a:gd name="connsiteY12" fmla="*/ 5936622 h 6360585"/>
              <a:gd name="connsiteX13" fmla="*/ 10007288 w 12096545"/>
              <a:gd name="connsiteY13" fmla="*/ 5939497 h 6360585"/>
              <a:gd name="connsiteX14" fmla="*/ 10927227 w 12096545"/>
              <a:gd name="connsiteY14" fmla="*/ 5947364 h 6360585"/>
              <a:gd name="connsiteX15" fmla="*/ 12085310 w 12096545"/>
              <a:gd name="connsiteY15" fmla="*/ 5946318 h 6360585"/>
              <a:gd name="connsiteX16" fmla="*/ 12063456 w 12096545"/>
              <a:gd name="connsiteY16" fmla="*/ 2646672 h 6360585"/>
              <a:gd name="connsiteX17" fmla="*/ 11561892 w 12096545"/>
              <a:gd name="connsiteY17" fmla="*/ 201311 h 6360585"/>
              <a:gd name="connsiteX18" fmla="*/ 11289537 w 12096545"/>
              <a:gd name="connsiteY18" fmla="*/ 132613 h 6360585"/>
              <a:gd name="connsiteX19" fmla="*/ 10689999 w 12096545"/>
              <a:gd name="connsiteY19" fmla="*/ 95589 h 6360585"/>
              <a:gd name="connsiteX20" fmla="*/ 7599878 w 12096545"/>
              <a:gd name="connsiteY20" fmla="*/ 100908 h 6360585"/>
              <a:gd name="connsiteX21" fmla="*/ 1892744 w 12096545"/>
              <a:gd name="connsiteY21" fmla="*/ 24998 h 6360585"/>
              <a:gd name="connsiteX0" fmla="*/ 1892744 w 12127183"/>
              <a:gd name="connsiteY0" fmla="*/ 24998 h 6360585"/>
              <a:gd name="connsiteX1" fmla="*/ 304663 w 12127183"/>
              <a:gd name="connsiteY1" fmla="*/ 35759 h 6360585"/>
              <a:gd name="connsiteX2" fmla="*/ 0 w 12127183"/>
              <a:gd name="connsiteY2" fmla="*/ 72940 h 6360585"/>
              <a:gd name="connsiteX3" fmla="*/ 0 w 12127183"/>
              <a:gd name="connsiteY3" fmla="*/ 934144 h 6360585"/>
              <a:gd name="connsiteX4" fmla="*/ 4597 w 12127183"/>
              <a:gd name="connsiteY4" fmla="*/ 934144 h 6360585"/>
              <a:gd name="connsiteX5" fmla="*/ 88972 w 12127183"/>
              <a:gd name="connsiteY5" fmla="*/ 3548846 h 6360585"/>
              <a:gd name="connsiteX6" fmla="*/ 148480 w 12127183"/>
              <a:gd name="connsiteY6" fmla="*/ 5955839 h 6360585"/>
              <a:gd name="connsiteX7" fmla="*/ 2638911 w 12127183"/>
              <a:gd name="connsiteY7" fmla="*/ 5958375 h 6360585"/>
              <a:gd name="connsiteX8" fmla="*/ 4080684 w 12127183"/>
              <a:gd name="connsiteY8" fmla="*/ 5951715 h 6360585"/>
              <a:gd name="connsiteX9" fmla="*/ 5045206 w 12127183"/>
              <a:gd name="connsiteY9" fmla="*/ 5952857 h 6360585"/>
              <a:gd name="connsiteX10" fmla="*/ 5855834 w 12127183"/>
              <a:gd name="connsiteY10" fmla="*/ 6360585 h 6360585"/>
              <a:gd name="connsiteX11" fmla="*/ 6274422 w 12127183"/>
              <a:gd name="connsiteY11" fmla="*/ 5928344 h 6360585"/>
              <a:gd name="connsiteX12" fmla="*/ 9098386 w 12127183"/>
              <a:gd name="connsiteY12" fmla="*/ 5936622 h 6360585"/>
              <a:gd name="connsiteX13" fmla="*/ 10007288 w 12127183"/>
              <a:gd name="connsiteY13" fmla="*/ 5939497 h 6360585"/>
              <a:gd name="connsiteX14" fmla="*/ 10927227 w 12127183"/>
              <a:gd name="connsiteY14" fmla="*/ 5947364 h 6360585"/>
              <a:gd name="connsiteX15" fmla="*/ 12085310 w 12127183"/>
              <a:gd name="connsiteY15" fmla="*/ 5946318 h 6360585"/>
              <a:gd name="connsiteX16" fmla="*/ 12063456 w 12127183"/>
              <a:gd name="connsiteY16" fmla="*/ 2646672 h 6360585"/>
              <a:gd name="connsiteX17" fmla="*/ 12054104 w 12127183"/>
              <a:gd name="connsiteY17" fmla="*/ 201311 h 6360585"/>
              <a:gd name="connsiteX18" fmla="*/ 11289537 w 12127183"/>
              <a:gd name="connsiteY18" fmla="*/ 132613 h 6360585"/>
              <a:gd name="connsiteX19" fmla="*/ 10689999 w 12127183"/>
              <a:gd name="connsiteY19" fmla="*/ 95589 h 6360585"/>
              <a:gd name="connsiteX20" fmla="*/ 7599878 w 12127183"/>
              <a:gd name="connsiteY20" fmla="*/ 100908 h 6360585"/>
              <a:gd name="connsiteX21" fmla="*/ 1892744 w 12127183"/>
              <a:gd name="connsiteY21" fmla="*/ 24998 h 6360585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689999 w 12114255"/>
              <a:gd name="connsiteY19" fmla="*/ 70591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5587"/>
              <a:gd name="connsiteX1" fmla="*/ 304663 w 12114253"/>
              <a:gd name="connsiteY1" fmla="*/ 10761 h 6335587"/>
              <a:gd name="connsiteX2" fmla="*/ 0 w 12114253"/>
              <a:gd name="connsiteY2" fmla="*/ 47942 h 6335587"/>
              <a:gd name="connsiteX3" fmla="*/ 0 w 12114253"/>
              <a:gd name="connsiteY3" fmla="*/ 909146 h 6335587"/>
              <a:gd name="connsiteX4" fmla="*/ 4597 w 12114253"/>
              <a:gd name="connsiteY4" fmla="*/ 909146 h 6335587"/>
              <a:gd name="connsiteX5" fmla="*/ 88972 w 12114253"/>
              <a:gd name="connsiteY5" fmla="*/ 3523848 h 6335587"/>
              <a:gd name="connsiteX6" fmla="*/ 148480 w 12114253"/>
              <a:gd name="connsiteY6" fmla="*/ 5930841 h 6335587"/>
              <a:gd name="connsiteX7" fmla="*/ 2638911 w 12114253"/>
              <a:gd name="connsiteY7" fmla="*/ 5933377 h 6335587"/>
              <a:gd name="connsiteX8" fmla="*/ 4080684 w 12114253"/>
              <a:gd name="connsiteY8" fmla="*/ 5926717 h 6335587"/>
              <a:gd name="connsiteX9" fmla="*/ 5045206 w 12114253"/>
              <a:gd name="connsiteY9" fmla="*/ 5927859 h 6335587"/>
              <a:gd name="connsiteX10" fmla="*/ 5855834 w 12114253"/>
              <a:gd name="connsiteY10" fmla="*/ 6335587 h 6335587"/>
              <a:gd name="connsiteX11" fmla="*/ 6274422 w 12114253"/>
              <a:gd name="connsiteY11" fmla="*/ 5903346 h 6335587"/>
              <a:gd name="connsiteX12" fmla="*/ 9098386 w 12114253"/>
              <a:gd name="connsiteY12" fmla="*/ 5911624 h 6335587"/>
              <a:gd name="connsiteX13" fmla="*/ 10007288 w 12114253"/>
              <a:gd name="connsiteY13" fmla="*/ 5914499 h 6335587"/>
              <a:gd name="connsiteX14" fmla="*/ 10927227 w 12114253"/>
              <a:gd name="connsiteY14" fmla="*/ 5922366 h 6335587"/>
              <a:gd name="connsiteX15" fmla="*/ 12085310 w 12114253"/>
              <a:gd name="connsiteY15" fmla="*/ 5921320 h 6335587"/>
              <a:gd name="connsiteX16" fmla="*/ 12063456 w 12114253"/>
              <a:gd name="connsiteY16" fmla="*/ 2621674 h 6335587"/>
              <a:gd name="connsiteX17" fmla="*/ 12054104 w 12114253"/>
              <a:gd name="connsiteY17" fmla="*/ 176313 h 6335587"/>
              <a:gd name="connsiteX18" fmla="*/ 11289537 w 12114253"/>
              <a:gd name="connsiteY18" fmla="*/ 107615 h 6335587"/>
              <a:gd name="connsiteX19" fmla="*/ 10259313 w 12114253"/>
              <a:gd name="connsiteY19" fmla="*/ 101059 h 6335587"/>
              <a:gd name="connsiteX20" fmla="*/ 7599878 w 12114253"/>
              <a:gd name="connsiteY20" fmla="*/ 75910 h 6335587"/>
              <a:gd name="connsiteX21" fmla="*/ 1892744 w 12114253"/>
              <a:gd name="connsiteY21" fmla="*/ 0 h 6335587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259313 w 12114255"/>
              <a:gd name="connsiteY19" fmla="*/ 101059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274422 w 12114253"/>
              <a:gd name="connsiteY11" fmla="*/ 5903346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080684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308929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5971194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214933 w 12114253"/>
              <a:gd name="connsiteY9" fmla="*/ 5924178 h 6330524"/>
              <a:gd name="connsiteX10" fmla="*/ 5731339 w 12114253"/>
              <a:gd name="connsiteY10" fmla="*/ 6330524 h 6330524"/>
              <a:gd name="connsiteX11" fmla="*/ 5971194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308929 w 12114253"/>
              <a:gd name="connsiteY8" fmla="*/ 5926717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952198 w 12173707"/>
              <a:gd name="connsiteY0" fmla="*/ 0 h 6231137"/>
              <a:gd name="connsiteX1" fmla="*/ 364117 w 12173707"/>
              <a:gd name="connsiteY1" fmla="*/ 10761 h 6231137"/>
              <a:gd name="connsiteX2" fmla="*/ 59454 w 12173707"/>
              <a:gd name="connsiteY2" fmla="*/ 47942 h 6231137"/>
              <a:gd name="connsiteX3" fmla="*/ 59454 w 12173707"/>
              <a:gd name="connsiteY3" fmla="*/ 909146 h 6231137"/>
              <a:gd name="connsiteX4" fmla="*/ 64051 w 12173707"/>
              <a:gd name="connsiteY4" fmla="*/ 909146 h 6231137"/>
              <a:gd name="connsiteX5" fmla="*/ 148426 w 12173707"/>
              <a:gd name="connsiteY5" fmla="*/ 3523848 h 6231137"/>
              <a:gd name="connsiteX6" fmla="*/ 41689 w 12173707"/>
              <a:gd name="connsiteY6" fmla="*/ 5941555 h 6231137"/>
              <a:gd name="connsiteX7" fmla="*/ 2649391 w 12173707"/>
              <a:gd name="connsiteY7" fmla="*/ 5929698 h 6231137"/>
              <a:gd name="connsiteX8" fmla="*/ 4303086 w 12173707"/>
              <a:gd name="connsiteY8" fmla="*/ 5908315 h 6231137"/>
              <a:gd name="connsiteX9" fmla="*/ 5274387 w 12173707"/>
              <a:gd name="connsiteY9" fmla="*/ 5924178 h 6231137"/>
              <a:gd name="connsiteX10" fmla="*/ 5758145 w 12173707"/>
              <a:gd name="connsiteY10" fmla="*/ 6231137 h 6231137"/>
              <a:gd name="connsiteX11" fmla="*/ 6030648 w 12173707"/>
              <a:gd name="connsiteY11" fmla="*/ 5908409 h 6231137"/>
              <a:gd name="connsiteX12" fmla="*/ 9157840 w 12173707"/>
              <a:gd name="connsiteY12" fmla="*/ 5911624 h 6231137"/>
              <a:gd name="connsiteX13" fmla="*/ 10066742 w 12173707"/>
              <a:gd name="connsiteY13" fmla="*/ 5914499 h 6231137"/>
              <a:gd name="connsiteX14" fmla="*/ 10986681 w 12173707"/>
              <a:gd name="connsiteY14" fmla="*/ 5922366 h 6231137"/>
              <a:gd name="connsiteX15" fmla="*/ 12144764 w 12173707"/>
              <a:gd name="connsiteY15" fmla="*/ 5921320 h 6231137"/>
              <a:gd name="connsiteX16" fmla="*/ 12122910 w 12173707"/>
              <a:gd name="connsiteY16" fmla="*/ 2621674 h 6231137"/>
              <a:gd name="connsiteX17" fmla="*/ 12113558 w 12173707"/>
              <a:gd name="connsiteY17" fmla="*/ 176313 h 6231137"/>
              <a:gd name="connsiteX18" fmla="*/ 11348991 w 12173707"/>
              <a:gd name="connsiteY18" fmla="*/ 107615 h 6231137"/>
              <a:gd name="connsiteX19" fmla="*/ 10318767 w 12173707"/>
              <a:gd name="connsiteY19" fmla="*/ 101059 h 6231137"/>
              <a:gd name="connsiteX20" fmla="*/ 7659332 w 12173707"/>
              <a:gd name="connsiteY20" fmla="*/ 75910 h 6231137"/>
              <a:gd name="connsiteX21" fmla="*/ 1952198 w 12173707"/>
              <a:gd name="connsiteY21" fmla="*/ 0 h 6231137"/>
              <a:gd name="connsiteX0" fmla="*/ 1979615 w 12201124"/>
              <a:gd name="connsiteY0" fmla="*/ 0 h 6231137"/>
              <a:gd name="connsiteX1" fmla="*/ 391534 w 12201124"/>
              <a:gd name="connsiteY1" fmla="*/ 10761 h 6231137"/>
              <a:gd name="connsiteX2" fmla="*/ 86871 w 12201124"/>
              <a:gd name="connsiteY2" fmla="*/ 47942 h 6231137"/>
              <a:gd name="connsiteX3" fmla="*/ 86871 w 12201124"/>
              <a:gd name="connsiteY3" fmla="*/ 909146 h 6231137"/>
              <a:gd name="connsiteX4" fmla="*/ 91468 w 12201124"/>
              <a:gd name="connsiteY4" fmla="*/ 909146 h 6231137"/>
              <a:gd name="connsiteX5" fmla="*/ 33349 w 12201124"/>
              <a:gd name="connsiteY5" fmla="*/ 3534559 h 6231137"/>
              <a:gd name="connsiteX6" fmla="*/ 69106 w 12201124"/>
              <a:gd name="connsiteY6" fmla="*/ 5941555 h 6231137"/>
              <a:gd name="connsiteX7" fmla="*/ 2676808 w 12201124"/>
              <a:gd name="connsiteY7" fmla="*/ 5929698 h 6231137"/>
              <a:gd name="connsiteX8" fmla="*/ 4330503 w 12201124"/>
              <a:gd name="connsiteY8" fmla="*/ 5908315 h 6231137"/>
              <a:gd name="connsiteX9" fmla="*/ 5301804 w 12201124"/>
              <a:gd name="connsiteY9" fmla="*/ 5924178 h 6231137"/>
              <a:gd name="connsiteX10" fmla="*/ 5785562 w 12201124"/>
              <a:gd name="connsiteY10" fmla="*/ 6231137 h 6231137"/>
              <a:gd name="connsiteX11" fmla="*/ 6058065 w 12201124"/>
              <a:gd name="connsiteY11" fmla="*/ 5908409 h 6231137"/>
              <a:gd name="connsiteX12" fmla="*/ 9185257 w 12201124"/>
              <a:gd name="connsiteY12" fmla="*/ 5911624 h 6231137"/>
              <a:gd name="connsiteX13" fmla="*/ 10094159 w 12201124"/>
              <a:gd name="connsiteY13" fmla="*/ 5914499 h 6231137"/>
              <a:gd name="connsiteX14" fmla="*/ 11014098 w 12201124"/>
              <a:gd name="connsiteY14" fmla="*/ 5922366 h 6231137"/>
              <a:gd name="connsiteX15" fmla="*/ 12172181 w 12201124"/>
              <a:gd name="connsiteY15" fmla="*/ 5921320 h 6231137"/>
              <a:gd name="connsiteX16" fmla="*/ 12150327 w 12201124"/>
              <a:gd name="connsiteY16" fmla="*/ 2621674 h 6231137"/>
              <a:gd name="connsiteX17" fmla="*/ 12140975 w 12201124"/>
              <a:gd name="connsiteY17" fmla="*/ 176313 h 6231137"/>
              <a:gd name="connsiteX18" fmla="*/ 11376408 w 12201124"/>
              <a:gd name="connsiteY18" fmla="*/ 107615 h 6231137"/>
              <a:gd name="connsiteX19" fmla="*/ 10346184 w 12201124"/>
              <a:gd name="connsiteY19" fmla="*/ 101059 h 6231137"/>
              <a:gd name="connsiteX20" fmla="*/ 7686749 w 12201124"/>
              <a:gd name="connsiteY20" fmla="*/ 75910 h 6231137"/>
              <a:gd name="connsiteX21" fmla="*/ 1979615 w 12201124"/>
              <a:gd name="connsiteY21" fmla="*/ 0 h 6231137"/>
              <a:gd name="connsiteX0" fmla="*/ 1979615 w 12201124"/>
              <a:gd name="connsiteY0" fmla="*/ 0 h 6231137"/>
              <a:gd name="connsiteX1" fmla="*/ 391534 w 12201124"/>
              <a:gd name="connsiteY1" fmla="*/ 10761 h 6231137"/>
              <a:gd name="connsiteX2" fmla="*/ 86871 w 12201124"/>
              <a:gd name="connsiteY2" fmla="*/ 47942 h 6231137"/>
              <a:gd name="connsiteX3" fmla="*/ 86871 w 12201124"/>
              <a:gd name="connsiteY3" fmla="*/ 909146 h 6231137"/>
              <a:gd name="connsiteX4" fmla="*/ 91468 w 12201124"/>
              <a:gd name="connsiteY4" fmla="*/ 909146 h 6231137"/>
              <a:gd name="connsiteX5" fmla="*/ 33348 w 12201124"/>
              <a:gd name="connsiteY5" fmla="*/ 4337852 h 6231137"/>
              <a:gd name="connsiteX6" fmla="*/ 69106 w 12201124"/>
              <a:gd name="connsiteY6" fmla="*/ 5941555 h 6231137"/>
              <a:gd name="connsiteX7" fmla="*/ 2676808 w 12201124"/>
              <a:gd name="connsiteY7" fmla="*/ 5929698 h 6231137"/>
              <a:gd name="connsiteX8" fmla="*/ 4330503 w 12201124"/>
              <a:gd name="connsiteY8" fmla="*/ 5908315 h 6231137"/>
              <a:gd name="connsiteX9" fmla="*/ 5301804 w 12201124"/>
              <a:gd name="connsiteY9" fmla="*/ 5924178 h 6231137"/>
              <a:gd name="connsiteX10" fmla="*/ 5785562 w 12201124"/>
              <a:gd name="connsiteY10" fmla="*/ 6231137 h 6231137"/>
              <a:gd name="connsiteX11" fmla="*/ 6058065 w 12201124"/>
              <a:gd name="connsiteY11" fmla="*/ 5908409 h 6231137"/>
              <a:gd name="connsiteX12" fmla="*/ 9185257 w 12201124"/>
              <a:gd name="connsiteY12" fmla="*/ 5911624 h 6231137"/>
              <a:gd name="connsiteX13" fmla="*/ 10094159 w 12201124"/>
              <a:gd name="connsiteY13" fmla="*/ 5914499 h 6231137"/>
              <a:gd name="connsiteX14" fmla="*/ 11014098 w 12201124"/>
              <a:gd name="connsiteY14" fmla="*/ 5922366 h 6231137"/>
              <a:gd name="connsiteX15" fmla="*/ 12172181 w 12201124"/>
              <a:gd name="connsiteY15" fmla="*/ 5921320 h 6231137"/>
              <a:gd name="connsiteX16" fmla="*/ 12150327 w 12201124"/>
              <a:gd name="connsiteY16" fmla="*/ 2621674 h 6231137"/>
              <a:gd name="connsiteX17" fmla="*/ 12140975 w 12201124"/>
              <a:gd name="connsiteY17" fmla="*/ 176313 h 6231137"/>
              <a:gd name="connsiteX18" fmla="*/ 11376408 w 12201124"/>
              <a:gd name="connsiteY18" fmla="*/ 107615 h 6231137"/>
              <a:gd name="connsiteX19" fmla="*/ 10346184 w 12201124"/>
              <a:gd name="connsiteY19" fmla="*/ 101059 h 6231137"/>
              <a:gd name="connsiteX20" fmla="*/ 7686749 w 12201124"/>
              <a:gd name="connsiteY20" fmla="*/ 75910 h 6231137"/>
              <a:gd name="connsiteX21" fmla="*/ 1979615 w 12201124"/>
              <a:gd name="connsiteY21" fmla="*/ 0 h 6231137"/>
              <a:gd name="connsiteX0" fmla="*/ 1986334 w 12207843"/>
              <a:gd name="connsiteY0" fmla="*/ 0 h 6231137"/>
              <a:gd name="connsiteX1" fmla="*/ 398253 w 12207843"/>
              <a:gd name="connsiteY1" fmla="*/ 10761 h 6231137"/>
              <a:gd name="connsiteX2" fmla="*/ 93590 w 12207843"/>
              <a:gd name="connsiteY2" fmla="*/ 47942 h 6231137"/>
              <a:gd name="connsiteX3" fmla="*/ 93590 w 12207843"/>
              <a:gd name="connsiteY3" fmla="*/ 909146 h 6231137"/>
              <a:gd name="connsiteX4" fmla="*/ 98187 w 12207843"/>
              <a:gd name="connsiteY4" fmla="*/ 909146 h 6231137"/>
              <a:gd name="connsiteX5" fmla="*/ 40067 w 12207843"/>
              <a:gd name="connsiteY5" fmla="*/ 4337852 h 6231137"/>
              <a:gd name="connsiteX6" fmla="*/ 75825 w 12207843"/>
              <a:gd name="connsiteY6" fmla="*/ 5941555 h 6231137"/>
              <a:gd name="connsiteX7" fmla="*/ 2683527 w 12207843"/>
              <a:gd name="connsiteY7" fmla="*/ 5929698 h 6231137"/>
              <a:gd name="connsiteX8" fmla="*/ 4337222 w 12207843"/>
              <a:gd name="connsiteY8" fmla="*/ 5908315 h 6231137"/>
              <a:gd name="connsiteX9" fmla="*/ 5308523 w 12207843"/>
              <a:gd name="connsiteY9" fmla="*/ 5924178 h 6231137"/>
              <a:gd name="connsiteX10" fmla="*/ 5792281 w 12207843"/>
              <a:gd name="connsiteY10" fmla="*/ 6231137 h 6231137"/>
              <a:gd name="connsiteX11" fmla="*/ 6064784 w 12207843"/>
              <a:gd name="connsiteY11" fmla="*/ 5908409 h 6231137"/>
              <a:gd name="connsiteX12" fmla="*/ 9191976 w 12207843"/>
              <a:gd name="connsiteY12" fmla="*/ 5911624 h 6231137"/>
              <a:gd name="connsiteX13" fmla="*/ 10100878 w 12207843"/>
              <a:gd name="connsiteY13" fmla="*/ 5914499 h 6231137"/>
              <a:gd name="connsiteX14" fmla="*/ 11020817 w 12207843"/>
              <a:gd name="connsiteY14" fmla="*/ 5922366 h 6231137"/>
              <a:gd name="connsiteX15" fmla="*/ 12178900 w 12207843"/>
              <a:gd name="connsiteY15" fmla="*/ 5921320 h 6231137"/>
              <a:gd name="connsiteX16" fmla="*/ 12157046 w 12207843"/>
              <a:gd name="connsiteY16" fmla="*/ 2621674 h 6231137"/>
              <a:gd name="connsiteX17" fmla="*/ 12147694 w 12207843"/>
              <a:gd name="connsiteY17" fmla="*/ 176313 h 6231137"/>
              <a:gd name="connsiteX18" fmla="*/ 11383127 w 12207843"/>
              <a:gd name="connsiteY18" fmla="*/ 107615 h 6231137"/>
              <a:gd name="connsiteX19" fmla="*/ 10352903 w 12207843"/>
              <a:gd name="connsiteY19" fmla="*/ 101059 h 6231137"/>
              <a:gd name="connsiteX20" fmla="*/ 7693468 w 12207843"/>
              <a:gd name="connsiteY20" fmla="*/ 75910 h 6231137"/>
              <a:gd name="connsiteX21" fmla="*/ 1986334 w 12207843"/>
              <a:gd name="connsiteY21" fmla="*/ 0 h 6231137"/>
              <a:gd name="connsiteX0" fmla="*/ 1973709 w 12195218"/>
              <a:gd name="connsiteY0" fmla="*/ 0 h 6231137"/>
              <a:gd name="connsiteX1" fmla="*/ 385628 w 12195218"/>
              <a:gd name="connsiteY1" fmla="*/ 10761 h 6231137"/>
              <a:gd name="connsiteX2" fmla="*/ 80965 w 12195218"/>
              <a:gd name="connsiteY2" fmla="*/ 47942 h 6231137"/>
              <a:gd name="connsiteX3" fmla="*/ 80965 w 12195218"/>
              <a:gd name="connsiteY3" fmla="*/ 909146 h 6231137"/>
              <a:gd name="connsiteX4" fmla="*/ 85562 w 12195218"/>
              <a:gd name="connsiteY4" fmla="*/ 909146 h 6231137"/>
              <a:gd name="connsiteX5" fmla="*/ 27442 w 12195218"/>
              <a:gd name="connsiteY5" fmla="*/ 4337852 h 6231137"/>
              <a:gd name="connsiteX6" fmla="*/ 63200 w 12195218"/>
              <a:gd name="connsiteY6" fmla="*/ 5941555 h 6231137"/>
              <a:gd name="connsiteX7" fmla="*/ 2670902 w 12195218"/>
              <a:gd name="connsiteY7" fmla="*/ 5929698 h 6231137"/>
              <a:gd name="connsiteX8" fmla="*/ 4324597 w 12195218"/>
              <a:gd name="connsiteY8" fmla="*/ 5908315 h 6231137"/>
              <a:gd name="connsiteX9" fmla="*/ 5295898 w 12195218"/>
              <a:gd name="connsiteY9" fmla="*/ 5924178 h 6231137"/>
              <a:gd name="connsiteX10" fmla="*/ 5779656 w 12195218"/>
              <a:gd name="connsiteY10" fmla="*/ 6231137 h 6231137"/>
              <a:gd name="connsiteX11" fmla="*/ 6052159 w 12195218"/>
              <a:gd name="connsiteY11" fmla="*/ 5908409 h 6231137"/>
              <a:gd name="connsiteX12" fmla="*/ 9179351 w 12195218"/>
              <a:gd name="connsiteY12" fmla="*/ 5911624 h 6231137"/>
              <a:gd name="connsiteX13" fmla="*/ 10088253 w 12195218"/>
              <a:gd name="connsiteY13" fmla="*/ 5914499 h 6231137"/>
              <a:gd name="connsiteX14" fmla="*/ 11008192 w 12195218"/>
              <a:gd name="connsiteY14" fmla="*/ 5922366 h 6231137"/>
              <a:gd name="connsiteX15" fmla="*/ 12166275 w 12195218"/>
              <a:gd name="connsiteY15" fmla="*/ 5921320 h 6231137"/>
              <a:gd name="connsiteX16" fmla="*/ 12144421 w 12195218"/>
              <a:gd name="connsiteY16" fmla="*/ 2621674 h 6231137"/>
              <a:gd name="connsiteX17" fmla="*/ 12135069 w 12195218"/>
              <a:gd name="connsiteY17" fmla="*/ 176313 h 6231137"/>
              <a:gd name="connsiteX18" fmla="*/ 11370502 w 12195218"/>
              <a:gd name="connsiteY18" fmla="*/ 107615 h 6231137"/>
              <a:gd name="connsiteX19" fmla="*/ 10340278 w 12195218"/>
              <a:gd name="connsiteY19" fmla="*/ 101059 h 6231137"/>
              <a:gd name="connsiteX20" fmla="*/ 7680843 w 12195218"/>
              <a:gd name="connsiteY20" fmla="*/ 75910 h 6231137"/>
              <a:gd name="connsiteX21" fmla="*/ 1973709 w 12195218"/>
              <a:gd name="connsiteY21" fmla="*/ 0 h 6231137"/>
              <a:gd name="connsiteX0" fmla="*/ 1980973 w 12202482"/>
              <a:gd name="connsiteY0" fmla="*/ 0 h 6231137"/>
              <a:gd name="connsiteX1" fmla="*/ 392892 w 12202482"/>
              <a:gd name="connsiteY1" fmla="*/ 10761 h 6231137"/>
              <a:gd name="connsiteX2" fmla="*/ 88229 w 12202482"/>
              <a:gd name="connsiteY2" fmla="*/ 47942 h 6231137"/>
              <a:gd name="connsiteX3" fmla="*/ 88229 w 12202482"/>
              <a:gd name="connsiteY3" fmla="*/ 909146 h 6231137"/>
              <a:gd name="connsiteX4" fmla="*/ 92826 w 12202482"/>
              <a:gd name="connsiteY4" fmla="*/ 909146 h 6231137"/>
              <a:gd name="connsiteX5" fmla="*/ 10957 w 12202482"/>
              <a:gd name="connsiteY5" fmla="*/ 4530644 h 6231137"/>
              <a:gd name="connsiteX6" fmla="*/ 70464 w 12202482"/>
              <a:gd name="connsiteY6" fmla="*/ 5941555 h 6231137"/>
              <a:gd name="connsiteX7" fmla="*/ 2678166 w 12202482"/>
              <a:gd name="connsiteY7" fmla="*/ 5929698 h 6231137"/>
              <a:gd name="connsiteX8" fmla="*/ 4331861 w 12202482"/>
              <a:gd name="connsiteY8" fmla="*/ 5908315 h 6231137"/>
              <a:gd name="connsiteX9" fmla="*/ 5303162 w 12202482"/>
              <a:gd name="connsiteY9" fmla="*/ 5924178 h 6231137"/>
              <a:gd name="connsiteX10" fmla="*/ 5786920 w 12202482"/>
              <a:gd name="connsiteY10" fmla="*/ 6231137 h 6231137"/>
              <a:gd name="connsiteX11" fmla="*/ 6059423 w 12202482"/>
              <a:gd name="connsiteY11" fmla="*/ 5908409 h 6231137"/>
              <a:gd name="connsiteX12" fmla="*/ 9186615 w 12202482"/>
              <a:gd name="connsiteY12" fmla="*/ 5911624 h 6231137"/>
              <a:gd name="connsiteX13" fmla="*/ 10095517 w 12202482"/>
              <a:gd name="connsiteY13" fmla="*/ 5914499 h 6231137"/>
              <a:gd name="connsiteX14" fmla="*/ 11015456 w 12202482"/>
              <a:gd name="connsiteY14" fmla="*/ 5922366 h 6231137"/>
              <a:gd name="connsiteX15" fmla="*/ 12173539 w 12202482"/>
              <a:gd name="connsiteY15" fmla="*/ 5921320 h 6231137"/>
              <a:gd name="connsiteX16" fmla="*/ 12151685 w 12202482"/>
              <a:gd name="connsiteY16" fmla="*/ 2621674 h 6231137"/>
              <a:gd name="connsiteX17" fmla="*/ 12142333 w 12202482"/>
              <a:gd name="connsiteY17" fmla="*/ 176313 h 6231137"/>
              <a:gd name="connsiteX18" fmla="*/ 11377766 w 12202482"/>
              <a:gd name="connsiteY18" fmla="*/ 107615 h 6231137"/>
              <a:gd name="connsiteX19" fmla="*/ 10347542 w 12202482"/>
              <a:gd name="connsiteY19" fmla="*/ 101059 h 6231137"/>
              <a:gd name="connsiteX20" fmla="*/ 7688107 w 12202482"/>
              <a:gd name="connsiteY20" fmla="*/ 75910 h 6231137"/>
              <a:gd name="connsiteX21" fmla="*/ 1980973 w 12202482"/>
              <a:gd name="connsiteY21" fmla="*/ 0 h 6231137"/>
              <a:gd name="connsiteX0" fmla="*/ 1980973 w 12202482"/>
              <a:gd name="connsiteY0" fmla="*/ 0 h 6231137"/>
              <a:gd name="connsiteX1" fmla="*/ 392892 w 12202482"/>
              <a:gd name="connsiteY1" fmla="*/ 10761 h 6231137"/>
              <a:gd name="connsiteX2" fmla="*/ 88229 w 12202482"/>
              <a:gd name="connsiteY2" fmla="*/ 47942 h 6231137"/>
              <a:gd name="connsiteX3" fmla="*/ 88229 w 12202482"/>
              <a:gd name="connsiteY3" fmla="*/ 909146 h 6231137"/>
              <a:gd name="connsiteX4" fmla="*/ 21578 w 12202482"/>
              <a:gd name="connsiteY4" fmla="*/ 994830 h 6231137"/>
              <a:gd name="connsiteX5" fmla="*/ 10957 w 12202482"/>
              <a:gd name="connsiteY5" fmla="*/ 4530644 h 6231137"/>
              <a:gd name="connsiteX6" fmla="*/ 70464 w 12202482"/>
              <a:gd name="connsiteY6" fmla="*/ 5941555 h 6231137"/>
              <a:gd name="connsiteX7" fmla="*/ 2678166 w 12202482"/>
              <a:gd name="connsiteY7" fmla="*/ 5929698 h 6231137"/>
              <a:gd name="connsiteX8" fmla="*/ 4331861 w 12202482"/>
              <a:gd name="connsiteY8" fmla="*/ 5908315 h 6231137"/>
              <a:gd name="connsiteX9" fmla="*/ 5303162 w 12202482"/>
              <a:gd name="connsiteY9" fmla="*/ 5924178 h 6231137"/>
              <a:gd name="connsiteX10" fmla="*/ 5786920 w 12202482"/>
              <a:gd name="connsiteY10" fmla="*/ 6231137 h 6231137"/>
              <a:gd name="connsiteX11" fmla="*/ 6059423 w 12202482"/>
              <a:gd name="connsiteY11" fmla="*/ 5908409 h 6231137"/>
              <a:gd name="connsiteX12" fmla="*/ 9186615 w 12202482"/>
              <a:gd name="connsiteY12" fmla="*/ 5911624 h 6231137"/>
              <a:gd name="connsiteX13" fmla="*/ 10095517 w 12202482"/>
              <a:gd name="connsiteY13" fmla="*/ 5914499 h 6231137"/>
              <a:gd name="connsiteX14" fmla="*/ 11015456 w 12202482"/>
              <a:gd name="connsiteY14" fmla="*/ 5922366 h 6231137"/>
              <a:gd name="connsiteX15" fmla="*/ 12173539 w 12202482"/>
              <a:gd name="connsiteY15" fmla="*/ 5921320 h 6231137"/>
              <a:gd name="connsiteX16" fmla="*/ 12151685 w 12202482"/>
              <a:gd name="connsiteY16" fmla="*/ 2621674 h 6231137"/>
              <a:gd name="connsiteX17" fmla="*/ 12142333 w 12202482"/>
              <a:gd name="connsiteY17" fmla="*/ 176313 h 6231137"/>
              <a:gd name="connsiteX18" fmla="*/ 11377766 w 12202482"/>
              <a:gd name="connsiteY18" fmla="*/ 107615 h 6231137"/>
              <a:gd name="connsiteX19" fmla="*/ 10347542 w 12202482"/>
              <a:gd name="connsiteY19" fmla="*/ 101059 h 6231137"/>
              <a:gd name="connsiteX20" fmla="*/ 7688107 w 12202482"/>
              <a:gd name="connsiteY20" fmla="*/ 75910 h 6231137"/>
              <a:gd name="connsiteX21" fmla="*/ 1980973 w 12202482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142494 w 12256747"/>
              <a:gd name="connsiteY3" fmla="*/ 909146 h 6231137"/>
              <a:gd name="connsiteX4" fmla="*/ 75843 w 12256747"/>
              <a:gd name="connsiteY4" fmla="*/ 994830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-1 w 12256747"/>
              <a:gd name="connsiteY3" fmla="*/ 844885 h 6231137"/>
              <a:gd name="connsiteX4" fmla="*/ 75843 w 12256747"/>
              <a:gd name="connsiteY4" fmla="*/ 994830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-1 w 12256747"/>
              <a:gd name="connsiteY3" fmla="*/ 844885 h 6231137"/>
              <a:gd name="connsiteX4" fmla="*/ 4594 w 12256747"/>
              <a:gd name="connsiteY4" fmla="*/ 1176912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54471 w 12275980"/>
              <a:gd name="connsiteY0" fmla="*/ 0 h 6231137"/>
              <a:gd name="connsiteX1" fmla="*/ 466390 w 12275980"/>
              <a:gd name="connsiteY1" fmla="*/ 10761 h 6231137"/>
              <a:gd name="connsiteX2" fmla="*/ 19233 w 12275980"/>
              <a:gd name="connsiteY2" fmla="*/ 26521 h 6231137"/>
              <a:gd name="connsiteX3" fmla="*/ 19232 w 12275980"/>
              <a:gd name="connsiteY3" fmla="*/ 844885 h 6231137"/>
              <a:gd name="connsiteX4" fmla="*/ 76 w 12275980"/>
              <a:gd name="connsiteY4" fmla="*/ 1369703 h 6231137"/>
              <a:gd name="connsiteX5" fmla="*/ 84455 w 12275980"/>
              <a:gd name="connsiteY5" fmla="*/ 4530644 h 6231137"/>
              <a:gd name="connsiteX6" fmla="*/ 143962 w 12275980"/>
              <a:gd name="connsiteY6" fmla="*/ 5941555 h 6231137"/>
              <a:gd name="connsiteX7" fmla="*/ 2751664 w 12275980"/>
              <a:gd name="connsiteY7" fmla="*/ 5929698 h 6231137"/>
              <a:gd name="connsiteX8" fmla="*/ 4405359 w 12275980"/>
              <a:gd name="connsiteY8" fmla="*/ 5908315 h 6231137"/>
              <a:gd name="connsiteX9" fmla="*/ 5376660 w 12275980"/>
              <a:gd name="connsiteY9" fmla="*/ 5924178 h 6231137"/>
              <a:gd name="connsiteX10" fmla="*/ 5860418 w 12275980"/>
              <a:gd name="connsiteY10" fmla="*/ 6231137 h 6231137"/>
              <a:gd name="connsiteX11" fmla="*/ 6132921 w 12275980"/>
              <a:gd name="connsiteY11" fmla="*/ 5908409 h 6231137"/>
              <a:gd name="connsiteX12" fmla="*/ 9260113 w 12275980"/>
              <a:gd name="connsiteY12" fmla="*/ 5911624 h 6231137"/>
              <a:gd name="connsiteX13" fmla="*/ 10169015 w 12275980"/>
              <a:gd name="connsiteY13" fmla="*/ 5914499 h 6231137"/>
              <a:gd name="connsiteX14" fmla="*/ 11088954 w 12275980"/>
              <a:gd name="connsiteY14" fmla="*/ 5922366 h 6231137"/>
              <a:gd name="connsiteX15" fmla="*/ 12247037 w 12275980"/>
              <a:gd name="connsiteY15" fmla="*/ 5921320 h 6231137"/>
              <a:gd name="connsiteX16" fmla="*/ 12225183 w 12275980"/>
              <a:gd name="connsiteY16" fmla="*/ 2621674 h 6231137"/>
              <a:gd name="connsiteX17" fmla="*/ 12215831 w 12275980"/>
              <a:gd name="connsiteY17" fmla="*/ 176313 h 6231137"/>
              <a:gd name="connsiteX18" fmla="*/ 11451264 w 12275980"/>
              <a:gd name="connsiteY18" fmla="*/ 107615 h 6231137"/>
              <a:gd name="connsiteX19" fmla="*/ 10421040 w 12275980"/>
              <a:gd name="connsiteY19" fmla="*/ 101059 h 6231137"/>
              <a:gd name="connsiteX20" fmla="*/ 7761605 w 12275980"/>
              <a:gd name="connsiteY20" fmla="*/ 75910 h 6231137"/>
              <a:gd name="connsiteX21" fmla="*/ 2054471 w 12275980"/>
              <a:gd name="connsiteY21" fmla="*/ 0 h 6231137"/>
              <a:gd name="connsiteX0" fmla="*/ 2071691 w 12293200"/>
              <a:gd name="connsiteY0" fmla="*/ 0 h 6231137"/>
              <a:gd name="connsiteX1" fmla="*/ 483610 w 12293200"/>
              <a:gd name="connsiteY1" fmla="*/ 10761 h 6231137"/>
              <a:gd name="connsiteX2" fmla="*/ 36453 w 12293200"/>
              <a:gd name="connsiteY2" fmla="*/ 26521 h 6231137"/>
              <a:gd name="connsiteX3" fmla="*/ 36452 w 12293200"/>
              <a:gd name="connsiteY3" fmla="*/ 844885 h 6231137"/>
              <a:gd name="connsiteX4" fmla="*/ 17296 w 12293200"/>
              <a:gd name="connsiteY4" fmla="*/ 1369703 h 6231137"/>
              <a:gd name="connsiteX5" fmla="*/ 6679 w 12293200"/>
              <a:gd name="connsiteY5" fmla="*/ 4594908 h 6231137"/>
              <a:gd name="connsiteX6" fmla="*/ 161182 w 12293200"/>
              <a:gd name="connsiteY6" fmla="*/ 5941555 h 6231137"/>
              <a:gd name="connsiteX7" fmla="*/ 2768884 w 12293200"/>
              <a:gd name="connsiteY7" fmla="*/ 5929698 h 6231137"/>
              <a:gd name="connsiteX8" fmla="*/ 4422579 w 12293200"/>
              <a:gd name="connsiteY8" fmla="*/ 5908315 h 6231137"/>
              <a:gd name="connsiteX9" fmla="*/ 5393880 w 12293200"/>
              <a:gd name="connsiteY9" fmla="*/ 5924178 h 6231137"/>
              <a:gd name="connsiteX10" fmla="*/ 5877638 w 12293200"/>
              <a:gd name="connsiteY10" fmla="*/ 6231137 h 6231137"/>
              <a:gd name="connsiteX11" fmla="*/ 6150141 w 12293200"/>
              <a:gd name="connsiteY11" fmla="*/ 5908409 h 6231137"/>
              <a:gd name="connsiteX12" fmla="*/ 9277333 w 12293200"/>
              <a:gd name="connsiteY12" fmla="*/ 5911624 h 6231137"/>
              <a:gd name="connsiteX13" fmla="*/ 10186235 w 12293200"/>
              <a:gd name="connsiteY13" fmla="*/ 5914499 h 6231137"/>
              <a:gd name="connsiteX14" fmla="*/ 11106174 w 12293200"/>
              <a:gd name="connsiteY14" fmla="*/ 5922366 h 6231137"/>
              <a:gd name="connsiteX15" fmla="*/ 12264257 w 12293200"/>
              <a:gd name="connsiteY15" fmla="*/ 5921320 h 6231137"/>
              <a:gd name="connsiteX16" fmla="*/ 12242403 w 12293200"/>
              <a:gd name="connsiteY16" fmla="*/ 2621674 h 6231137"/>
              <a:gd name="connsiteX17" fmla="*/ 12233051 w 12293200"/>
              <a:gd name="connsiteY17" fmla="*/ 176313 h 6231137"/>
              <a:gd name="connsiteX18" fmla="*/ 11468484 w 12293200"/>
              <a:gd name="connsiteY18" fmla="*/ 107615 h 6231137"/>
              <a:gd name="connsiteX19" fmla="*/ 10438260 w 12293200"/>
              <a:gd name="connsiteY19" fmla="*/ 101059 h 6231137"/>
              <a:gd name="connsiteX20" fmla="*/ 7778825 w 12293200"/>
              <a:gd name="connsiteY20" fmla="*/ 75910 h 6231137"/>
              <a:gd name="connsiteX21" fmla="*/ 2071691 w 12293200"/>
              <a:gd name="connsiteY21" fmla="*/ 0 h 6231137"/>
              <a:gd name="connsiteX0" fmla="*/ 2071691 w 12293200"/>
              <a:gd name="connsiteY0" fmla="*/ 0 h 6231137"/>
              <a:gd name="connsiteX1" fmla="*/ 483610 w 12293200"/>
              <a:gd name="connsiteY1" fmla="*/ 10761 h 6231137"/>
              <a:gd name="connsiteX2" fmla="*/ 36453 w 12293200"/>
              <a:gd name="connsiteY2" fmla="*/ 26521 h 6231137"/>
              <a:gd name="connsiteX3" fmla="*/ 36452 w 12293200"/>
              <a:gd name="connsiteY3" fmla="*/ 844885 h 6231137"/>
              <a:gd name="connsiteX4" fmla="*/ 17296 w 12293200"/>
              <a:gd name="connsiteY4" fmla="*/ 1369703 h 6231137"/>
              <a:gd name="connsiteX5" fmla="*/ 6679 w 12293200"/>
              <a:gd name="connsiteY5" fmla="*/ 4594908 h 6231137"/>
              <a:gd name="connsiteX6" fmla="*/ 89932 w 12293200"/>
              <a:gd name="connsiteY6" fmla="*/ 5941557 h 6231137"/>
              <a:gd name="connsiteX7" fmla="*/ 2768884 w 12293200"/>
              <a:gd name="connsiteY7" fmla="*/ 5929698 h 6231137"/>
              <a:gd name="connsiteX8" fmla="*/ 4422579 w 12293200"/>
              <a:gd name="connsiteY8" fmla="*/ 5908315 h 6231137"/>
              <a:gd name="connsiteX9" fmla="*/ 5393880 w 12293200"/>
              <a:gd name="connsiteY9" fmla="*/ 5924178 h 6231137"/>
              <a:gd name="connsiteX10" fmla="*/ 5877638 w 12293200"/>
              <a:gd name="connsiteY10" fmla="*/ 6231137 h 6231137"/>
              <a:gd name="connsiteX11" fmla="*/ 6150141 w 12293200"/>
              <a:gd name="connsiteY11" fmla="*/ 5908409 h 6231137"/>
              <a:gd name="connsiteX12" fmla="*/ 9277333 w 12293200"/>
              <a:gd name="connsiteY12" fmla="*/ 5911624 h 6231137"/>
              <a:gd name="connsiteX13" fmla="*/ 10186235 w 12293200"/>
              <a:gd name="connsiteY13" fmla="*/ 5914499 h 6231137"/>
              <a:gd name="connsiteX14" fmla="*/ 11106174 w 12293200"/>
              <a:gd name="connsiteY14" fmla="*/ 5922366 h 6231137"/>
              <a:gd name="connsiteX15" fmla="*/ 12264257 w 12293200"/>
              <a:gd name="connsiteY15" fmla="*/ 5921320 h 6231137"/>
              <a:gd name="connsiteX16" fmla="*/ 12242403 w 12293200"/>
              <a:gd name="connsiteY16" fmla="*/ 2621674 h 6231137"/>
              <a:gd name="connsiteX17" fmla="*/ 12233051 w 12293200"/>
              <a:gd name="connsiteY17" fmla="*/ 176313 h 6231137"/>
              <a:gd name="connsiteX18" fmla="*/ 11468484 w 12293200"/>
              <a:gd name="connsiteY18" fmla="*/ 107615 h 6231137"/>
              <a:gd name="connsiteX19" fmla="*/ 10438260 w 12293200"/>
              <a:gd name="connsiteY19" fmla="*/ 101059 h 6231137"/>
              <a:gd name="connsiteX20" fmla="*/ 7778825 w 12293200"/>
              <a:gd name="connsiteY20" fmla="*/ 75910 h 6231137"/>
              <a:gd name="connsiteX21" fmla="*/ 2071691 w 12293200"/>
              <a:gd name="connsiteY21" fmla="*/ 0 h 6231137"/>
              <a:gd name="connsiteX0" fmla="*/ 2071691 w 12288138"/>
              <a:gd name="connsiteY0" fmla="*/ 24998 h 6256135"/>
              <a:gd name="connsiteX1" fmla="*/ 483610 w 12288138"/>
              <a:gd name="connsiteY1" fmla="*/ 35759 h 6256135"/>
              <a:gd name="connsiteX2" fmla="*/ 36453 w 12288138"/>
              <a:gd name="connsiteY2" fmla="*/ 51519 h 6256135"/>
              <a:gd name="connsiteX3" fmla="*/ 36452 w 12288138"/>
              <a:gd name="connsiteY3" fmla="*/ 869883 h 6256135"/>
              <a:gd name="connsiteX4" fmla="*/ 17296 w 12288138"/>
              <a:gd name="connsiteY4" fmla="*/ 1394701 h 6256135"/>
              <a:gd name="connsiteX5" fmla="*/ 6679 w 12288138"/>
              <a:gd name="connsiteY5" fmla="*/ 4619906 h 6256135"/>
              <a:gd name="connsiteX6" fmla="*/ 89932 w 12288138"/>
              <a:gd name="connsiteY6" fmla="*/ 5966555 h 6256135"/>
              <a:gd name="connsiteX7" fmla="*/ 2768884 w 12288138"/>
              <a:gd name="connsiteY7" fmla="*/ 5954696 h 6256135"/>
              <a:gd name="connsiteX8" fmla="*/ 4422579 w 12288138"/>
              <a:gd name="connsiteY8" fmla="*/ 5933313 h 6256135"/>
              <a:gd name="connsiteX9" fmla="*/ 5393880 w 12288138"/>
              <a:gd name="connsiteY9" fmla="*/ 5949176 h 6256135"/>
              <a:gd name="connsiteX10" fmla="*/ 5877638 w 12288138"/>
              <a:gd name="connsiteY10" fmla="*/ 6256135 h 6256135"/>
              <a:gd name="connsiteX11" fmla="*/ 6150141 w 12288138"/>
              <a:gd name="connsiteY11" fmla="*/ 5933407 h 6256135"/>
              <a:gd name="connsiteX12" fmla="*/ 9277333 w 12288138"/>
              <a:gd name="connsiteY12" fmla="*/ 5936622 h 6256135"/>
              <a:gd name="connsiteX13" fmla="*/ 10186235 w 12288138"/>
              <a:gd name="connsiteY13" fmla="*/ 5939497 h 6256135"/>
              <a:gd name="connsiteX14" fmla="*/ 11106174 w 12288138"/>
              <a:gd name="connsiteY14" fmla="*/ 5947364 h 6256135"/>
              <a:gd name="connsiteX15" fmla="*/ 12264257 w 12288138"/>
              <a:gd name="connsiteY15" fmla="*/ 5946318 h 6256135"/>
              <a:gd name="connsiteX16" fmla="*/ 12242403 w 12288138"/>
              <a:gd name="connsiteY16" fmla="*/ 2646672 h 6256135"/>
              <a:gd name="connsiteX17" fmla="*/ 12233051 w 12288138"/>
              <a:gd name="connsiteY17" fmla="*/ 201311 h 6256135"/>
              <a:gd name="connsiteX18" fmla="*/ 11729726 w 12288138"/>
              <a:gd name="connsiteY18" fmla="*/ 132612 h 6256135"/>
              <a:gd name="connsiteX19" fmla="*/ 10438260 w 12288138"/>
              <a:gd name="connsiteY19" fmla="*/ 126057 h 6256135"/>
              <a:gd name="connsiteX20" fmla="*/ 7778825 w 12288138"/>
              <a:gd name="connsiteY20" fmla="*/ 100908 h 6256135"/>
              <a:gd name="connsiteX21" fmla="*/ 2071691 w 12288138"/>
              <a:gd name="connsiteY21" fmla="*/ 24998 h 6256135"/>
              <a:gd name="connsiteX0" fmla="*/ 2071691 w 12281699"/>
              <a:gd name="connsiteY0" fmla="*/ 0 h 6231137"/>
              <a:gd name="connsiteX1" fmla="*/ 483610 w 12281699"/>
              <a:gd name="connsiteY1" fmla="*/ 10761 h 6231137"/>
              <a:gd name="connsiteX2" fmla="*/ 36453 w 12281699"/>
              <a:gd name="connsiteY2" fmla="*/ 26521 h 6231137"/>
              <a:gd name="connsiteX3" fmla="*/ 36452 w 12281699"/>
              <a:gd name="connsiteY3" fmla="*/ 844885 h 6231137"/>
              <a:gd name="connsiteX4" fmla="*/ 17296 w 12281699"/>
              <a:gd name="connsiteY4" fmla="*/ 1369703 h 6231137"/>
              <a:gd name="connsiteX5" fmla="*/ 6679 w 12281699"/>
              <a:gd name="connsiteY5" fmla="*/ 4594908 h 6231137"/>
              <a:gd name="connsiteX6" fmla="*/ 89932 w 12281699"/>
              <a:gd name="connsiteY6" fmla="*/ 5941557 h 6231137"/>
              <a:gd name="connsiteX7" fmla="*/ 2768884 w 12281699"/>
              <a:gd name="connsiteY7" fmla="*/ 5929698 h 6231137"/>
              <a:gd name="connsiteX8" fmla="*/ 4422579 w 12281699"/>
              <a:gd name="connsiteY8" fmla="*/ 5908315 h 6231137"/>
              <a:gd name="connsiteX9" fmla="*/ 5393880 w 12281699"/>
              <a:gd name="connsiteY9" fmla="*/ 5924178 h 6231137"/>
              <a:gd name="connsiteX10" fmla="*/ 5877638 w 12281699"/>
              <a:gd name="connsiteY10" fmla="*/ 6231137 h 6231137"/>
              <a:gd name="connsiteX11" fmla="*/ 6150141 w 12281699"/>
              <a:gd name="connsiteY11" fmla="*/ 5908409 h 6231137"/>
              <a:gd name="connsiteX12" fmla="*/ 9277333 w 12281699"/>
              <a:gd name="connsiteY12" fmla="*/ 5911624 h 6231137"/>
              <a:gd name="connsiteX13" fmla="*/ 10186235 w 12281699"/>
              <a:gd name="connsiteY13" fmla="*/ 5914499 h 6231137"/>
              <a:gd name="connsiteX14" fmla="*/ 11106174 w 12281699"/>
              <a:gd name="connsiteY14" fmla="*/ 5922366 h 6231137"/>
              <a:gd name="connsiteX15" fmla="*/ 12264257 w 12281699"/>
              <a:gd name="connsiteY15" fmla="*/ 5921320 h 6231137"/>
              <a:gd name="connsiteX16" fmla="*/ 12242403 w 12281699"/>
              <a:gd name="connsiteY16" fmla="*/ 2621674 h 6231137"/>
              <a:gd name="connsiteX17" fmla="*/ 12233051 w 12281699"/>
              <a:gd name="connsiteY17" fmla="*/ 176313 h 6231137"/>
              <a:gd name="connsiteX18" fmla="*/ 11729726 w 12281699"/>
              <a:gd name="connsiteY18" fmla="*/ 107614 h 6231137"/>
              <a:gd name="connsiteX19" fmla="*/ 10438260 w 12281699"/>
              <a:gd name="connsiteY19" fmla="*/ 101059 h 6231137"/>
              <a:gd name="connsiteX20" fmla="*/ 7778825 w 12281699"/>
              <a:gd name="connsiteY20" fmla="*/ 75910 h 6231137"/>
              <a:gd name="connsiteX21" fmla="*/ 2071691 w 12281699"/>
              <a:gd name="connsiteY21" fmla="*/ 0 h 6231137"/>
              <a:gd name="connsiteX0" fmla="*/ 2071691 w 12281973"/>
              <a:gd name="connsiteY0" fmla="*/ 17107 h 6248244"/>
              <a:gd name="connsiteX1" fmla="*/ 483610 w 12281973"/>
              <a:gd name="connsiteY1" fmla="*/ 27868 h 6248244"/>
              <a:gd name="connsiteX2" fmla="*/ 36453 w 12281973"/>
              <a:gd name="connsiteY2" fmla="*/ 43628 h 6248244"/>
              <a:gd name="connsiteX3" fmla="*/ 36452 w 12281973"/>
              <a:gd name="connsiteY3" fmla="*/ 861992 h 6248244"/>
              <a:gd name="connsiteX4" fmla="*/ 17296 w 12281973"/>
              <a:gd name="connsiteY4" fmla="*/ 1386810 h 6248244"/>
              <a:gd name="connsiteX5" fmla="*/ 6679 w 12281973"/>
              <a:gd name="connsiteY5" fmla="*/ 4612015 h 6248244"/>
              <a:gd name="connsiteX6" fmla="*/ 89932 w 12281973"/>
              <a:gd name="connsiteY6" fmla="*/ 5958664 h 6248244"/>
              <a:gd name="connsiteX7" fmla="*/ 2768884 w 12281973"/>
              <a:gd name="connsiteY7" fmla="*/ 5946805 h 6248244"/>
              <a:gd name="connsiteX8" fmla="*/ 4422579 w 12281973"/>
              <a:gd name="connsiteY8" fmla="*/ 5925422 h 6248244"/>
              <a:gd name="connsiteX9" fmla="*/ 5393880 w 12281973"/>
              <a:gd name="connsiteY9" fmla="*/ 5941285 h 6248244"/>
              <a:gd name="connsiteX10" fmla="*/ 5877638 w 12281973"/>
              <a:gd name="connsiteY10" fmla="*/ 6248244 h 6248244"/>
              <a:gd name="connsiteX11" fmla="*/ 6150141 w 12281973"/>
              <a:gd name="connsiteY11" fmla="*/ 5925516 h 6248244"/>
              <a:gd name="connsiteX12" fmla="*/ 9277333 w 12281973"/>
              <a:gd name="connsiteY12" fmla="*/ 5928731 h 6248244"/>
              <a:gd name="connsiteX13" fmla="*/ 10186235 w 12281973"/>
              <a:gd name="connsiteY13" fmla="*/ 5931606 h 6248244"/>
              <a:gd name="connsiteX14" fmla="*/ 11106174 w 12281973"/>
              <a:gd name="connsiteY14" fmla="*/ 5939473 h 6248244"/>
              <a:gd name="connsiteX15" fmla="*/ 12264257 w 12281973"/>
              <a:gd name="connsiteY15" fmla="*/ 5938427 h 6248244"/>
              <a:gd name="connsiteX16" fmla="*/ 12242403 w 12281973"/>
              <a:gd name="connsiteY16" fmla="*/ 2638781 h 6248244"/>
              <a:gd name="connsiteX17" fmla="*/ 12233051 w 12281973"/>
              <a:gd name="connsiteY17" fmla="*/ 193420 h 6248244"/>
              <a:gd name="connsiteX18" fmla="*/ 11824723 w 12281973"/>
              <a:gd name="connsiteY18" fmla="*/ 146142 h 6248244"/>
              <a:gd name="connsiteX19" fmla="*/ 10438260 w 12281973"/>
              <a:gd name="connsiteY19" fmla="*/ 118166 h 6248244"/>
              <a:gd name="connsiteX20" fmla="*/ 7778825 w 12281973"/>
              <a:gd name="connsiteY20" fmla="*/ 93017 h 6248244"/>
              <a:gd name="connsiteX21" fmla="*/ 2071691 w 12281973"/>
              <a:gd name="connsiteY21" fmla="*/ 17107 h 6248244"/>
              <a:gd name="connsiteX0" fmla="*/ 2071691 w 12281973"/>
              <a:gd name="connsiteY0" fmla="*/ 19214 h 6250351"/>
              <a:gd name="connsiteX1" fmla="*/ 483610 w 12281973"/>
              <a:gd name="connsiteY1" fmla="*/ 29975 h 6250351"/>
              <a:gd name="connsiteX2" fmla="*/ 36453 w 12281973"/>
              <a:gd name="connsiteY2" fmla="*/ 45735 h 6250351"/>
              <a:gd name="connsiteX3" fmla="*/ 36452 w 12281973"/>
              <a:gd name="connsiteY3" fmla="*/ 864099 h 6250351"/>
              <a:gd name="connsiteX4" fmla="*/ 17296 w 12281973"/>
              <a:gd name="connsiteY4" fmla="*/ 1388917 h 6250351"/>
              <a:gd name="connsiteX5" fmla="*/ 6679 w 12281973"/>
              <a:gd name="connsiteY5" fmla="*/ 4614122 h 6250351"/>
              <a:gd name="connsiteX6" fmla="*/ 89932 w 12281973"/>
              <a:gd name="connsiteY6" fmla="*/ 5960771 h 6250351"/>
              <a:gd name="connsiteX7" fmla="*/ 2768884 w 12281973"/>
              <a:gd name="connsiteY7" fmla="*/ 5948912 h 6250351"/>
              <a:gd name="connsiteX8" fmla="*/ 4422579 w 12281973"/>
              <a:gd name="connsiteY8" fmla="*/ 5927529 h 6250351"/>
              <a:gd name="connsiteX9" fmla="*/ 5393880 w 12281973"/>
              <a:gd name="connsiteY9" fmla="*/ 5943392 h 6250351"/>
              <a:gd name="connsiteX10" fmla="*/ 5877638 w 12281973"/>
              <a:gd name="connsiteY10" fmla="*/ 6250351 h 6250351"/>
              <a:gd name="connsiteX11" fmla="*/ 6150141 w 12281973"/>
              <a:gd name="connsiteY11" fmla="*/ 5927623 h 6250351"/>
              <a:gd name="connsiteX12" fmla="*/ 9277333 w 12281973"/>
              <a:gd name="connsiteY12" fmla="*/ 5930838 h 6250351"/>
              <a:gd name="connsiteX13" fmla="*/ 10186235 w 12281973"/>
              <a:gd name="connsiteY13" fmla="*/ 5933713 h 6250351"/>
              <a:gd name="connsiteX14" fmla="*/ 11106174 w 12281973"/>
              <a:gd name="connsiteY14" fmla="*/ 5941580 h 6250351"/>
              <a:gd name="connsiteX15" fmla="*/ 12264257 w 12281973"/>
              <a:gd name="connsiteY15" fmla="*/ 5940534 h 6250351"/>
              <a:gd name="connsiteX16" fmla="*/ 12242403 w 12281973"/>
              <a:gd name="connsiteY16" fmla="*/ 2640888 h 6250351"/>
              <a:gd name="connsiteX17" fmla="*/ 12233051 w 12281973"/>
              <a:gd name="connsiteY17" fmla="*/ 195527 h 6250351"/>
              <a:gd name="connsiteX18" fmla="*/ 11824723 w 12281973"/>
              <a:gd name="connsiteY18" fmla="*/ 148249 h 6250351"/>
              <a:gd name="connsiteX19" fmla="*/ 10295765 w 12281973"/>
              <a:gd name="connsiteY19" fmla="*/ 141693 h 6250351"/>
              <a:gd name="connsiteX20" fmla="*/ 7778825 w 12281973"/>
              <a:gd name="connsiteY20" fmla="*/ 95124 h 6250351"/>
              <a:gd name="connsiteX21" fmla="*/ 2071691 w 12281973"/>
              <a:gd name="connsiteY21" fmla="*/ 19214 h 6250351"/>
              <a:gd name="connsiteX0" fmla="*/ 2071691 w 12322325"/>
              <a:gd name="connsiteY0" fmla="*/ 0 h 6231137"/>
              <a:gd name="connsiteX1" fmla="*/ 483610 w 12322325"/>
              <a:gd name="connsiteY1" fmla="*/ 10761 h 6231137"/>
              <a:gd name="connsiteX2" fmla="*/ 36453 w 12322325"/>
              <a:gd name="connsiteY2" fmla="*/ 26521 h 6231137"/>
              <a:gd name="connsiteX3" fmla="*/ 36452 w 12322325"/>
              <a:gd name="connsiteY3" fmla="*/ 844885 h 6231137"/>
              <a:gd name="connsiteX4" fmla="*/ 17296 w 12322325"/>
              <a:gd name="connsiteY4" fmla="*/ 1369703 h 6231137"/>
              <a:gd name="connsiteX5" fmla="*/ 6679 w 12322325"/>
              <a:gd name="connsiteY5" fmla="*/ 4594908 h 6231137"/>
              <a:gd name="connsiteX6" fmla="*/ 89932 w 12322325"/>
              <a:gd name="connsiteY6" fmla="*/ 5941557 h 6231137"/>
              <a:gd name="connsiteX7" fmla="*/ 2768884 w 12322325"/>
              <a:gd name="connsiteY7" fmla="*/ 5929698 h 6231137"/>
              <a:gd name="connsiteX8" fmla="*/ 4422579 w 12322325"/>
              <a:gd name="connsiteY8" fmla="*/ 5908315 h 6231137"/>
              <a:gd name="connsiteX9" fmla="*/ 5393880 w 12322325"/>
              <a:gd name="connsiteY9" fmla="*/ 5924178 h 6231137"/>
              <a:gd name="connsiteX10" fmla="*/ 5877638 w 12322325"/>
              <a:gd name="connsiteY10" fmla="*/ 6231137 h 6231137"/>
              <a:gd name="connsiteX11" fmla="*/ 6150141 w 12322325"/>
              <a:gd name="connsiteY11" fmla="*/ 5908409 h 6231137"/>
              <a:gd name="connsiteX12" fmla="*/ 9277333 w 12322325"/>
              <a:gd name="connsiteY12" fmla="*/ 5911624 h 6231137"/>
              <a:gd name="connsiteX13" fmla="*/ 10186235 w 12322325"/>
              <a:gd name="connsiteY13" fmla="*/ 5914499 h 6231137"/>
              <a:gd name="connsiteX14" fmla="*/ 11106174 w 12322325"/>
              <a:gd name="connsiteY14" fmla="*/ 5922366 h 6231137"/>
              <a:gd name="connsiteX15" fmla="*/ 12264257 w 12322325"/>
              <a:gd name="connsiteY15" fmla="*/ 5921320 h 6231137"/>
              <a:gd name="connsiteX16" fmla="*/ 12242403 w 12322325"/>
              <a:gd name="connsiteY16" fmla="*/ 2621674 h 6231137"/>
              <a:gd name="connsiteX17" fmla="*/ 12233051 w 12322325"/>
              <a:gd name="connsiteY17" fmla="*/ 176313 h 6231137"/>
              <a:gd name="connsiteX18" fmla="*/ 11824723 w 12322325"/>
              <a:gd name="connsiteY18" fmla="*/ 129035 h 6231137"/>
              <a:gd name="connsiteX19" fmla="*/ 10295765 w 12322325"/>
              <a:gd name="connsiteY19" fmla="*/ 122479 h 6231137"/>
              <a:gd name="connsiteX20" fmla="*/ 7778825 w 12322325"/>
              <a:gd name="connsiteY20" fmla="*/ 75910 h 6231137"/>
              <a:gd name="connsiteX21" fmla="*/ 2071691 w 12322325"/>
              <a:gd name="connsiteY21" fmla="*/ 0 h 6231137"/>
              <a:gd name="connsiteX0" fmla="*/ 2071691 w 12275492"/>
              <a:gd name="connsiteY0" fmla="*/ 0 h 6231137"/>
              <a:gd name="connsiteX1" fmla="*/ 483610 w 12275492"/>
              <a:gd name="connsiteY1" fmla="*/ 10761 h 6231137"/>
              <a:gd name="connsiteX2" fmla="*/ 36453 w 12275492"/>
              <a:gd name="connsiteY2" fmla="*/ 26521 h 6231137"/>
              <a:gd name="connsiteX3" fmla="*/ 36452 w 12275492"/>
              <a:gd name="connsiteY3" fmla="*/ 844885 h 6231137"/>
              <a:gd name="connsiteX4" fmla="*/ 17296 w 12275492"/>
              <a:gd name="connsiteY4" fmla="*/ 1369703 h 6231137"/>
              <a:gd name="connsiteX5" fmla="*/ 6679 w 12275492"/>
              <a:gd name="connsiteY5" fmla="*/ 4594908 h 6231137"/>
              <a:gd name="connsiteX6" fmla="*/ 89932 w 12275492"/>
              <a:gd name="connsiteY6" fmla="*/ 5941557 h 6231137"/>
              <a:gd name="connsiteX7" fmla="*/ 2768884 w 12275492"/>
              <a:gd name="connsiteY7" fmla="*/ 5929698 h 6231137"/>
              <a:gd name="connsiteX8" fmla="*/ 4422579 w 12275492"/>
              <a:gd name="connsiteY8" fmla="*/ 5908315 h 6231137"/>
              <a:gd name="connsiteX9" fmla="*/ 5393880 w 12275492"/>
              <a:gd name="connsiteY9" fmla="*/ 5924178 h 6231137"/>
              <a:gd name="connsiteX10" fmla="*/ 5877638 w 12275492"/>
              <a:gd name="connsiteY10" fmla="*/ 6231137 h 6231137"/>
              <a:gd name="connsiteX11" fmla="*/ 6150141 w 12275492"/>
              <a:gd name="connsiteY11" fmla="*/ 5908409 h 6231137"/>
              <a:gd name="connsiteX12" fmla="*/ 9277333 w 12275492"/>
              <a:gd name="connsiteY12" fmla="*/ 5911624 h 6231137"/>
              <a:gd name="connsiteX13" fmla="*/ 10186235 w 12275492"/>
              <a:gd name="connsiteY13" fmla="*/ 5914499 h 6231137"/>
              <a:gd name="connsiteX14" fmla="*/ 11106174 w 12275492"/>
              <a:gd name="connsiteY14" fmla="*/ 5922366 h 6231137"/>
              <a:gd name="connsiteX15" fmla="*/ 12264257 w 12275492"/>
              <a:gd name="connsiteY15" fmla="*/ 5921320 h 6231137"/>
              <a:gd name="connsiteX16" fmla="*/ 12242403 w 12275492"/>
              <a:gd name="connsiteY16" fmla="*/ 2621674 h 6231137"/>
              <a:gd name="connsiteX17" fmla="*/ 12233051 w 12275492"/>
              <a:gd name="connsiteY17" fmla="*/ 176313 h 6231137"/>
              <a:gd name="connsiteX18" fmla="*/ 11824723 w 12275492"/>
              <a:gd name="connsiteY18" fmla="*/ 129035 h 6231137"/>
              <a:gd name="connsiteX19" fmla="*/ 10295765 w 12275492"/>
              <a:gd name="connsiteY19" fmla="*/ 122479 h 6231137"/>
              <a:gd name="connsiteX20" fmla="*/ 7778825 w 12275492"/>
              <a:gd name="connsiteY20" fmla="*/ 75910 h 6231137"/>
              <a:gd name="connsiteX21" fmla="*/ 2071691 w 12275492"/>
              <a:gd name="connsiteY21" fmla="*/ 0 h 6231137"/>
              <a:gd name="connsiteX0" fmla="*/ 2071691 w 12313887"/>
              <a:gd name="connsiteY0" fmla="*/ 20004 h 6251141"/>
              <a:gd name="connsiteX1" fmla="*/ 483610 w 12313887"/>
              <a:gd name="connsiteY1" fmla="*/ 30765 h 6251141"/>
              <a:gd name="connsiteX2" fmla="*/ 36453 w 12313887"/>
              <a:gd name="connsiteY2" fmla="*/ 46525 h 6251141"/>
              <a:gd name="connsiteX3" fmla="*/ 36452 w 12313887"/>
              <a:gd name="connsiteY3" fmla="*/ 864889 h 6251141"/>
              <a:gd name="connsiteX4" fmla="*/ 17296 w 12313887"/>
              <a:gd name="connsiteY4" fmla="*/ 1389707 h 6251141"/>
              <a:gd name="connsiteX5" fmla="*/ 6679 w 12313887"/>
              <a:gd name="connsiteY5" fmla="*/ 4614912 h 6251141"/>
              <a:gd name="connsiteX6" fmla="*/ 89932 w 12313887"/>
              <a:gd name="connsiteY6" fmla="*/ 5961561 h 6251141"/>
              <a:gd name="connsiteX7" fmla="*/ 2768884 w 12313887"/>
              <a:gd name="connsiteY7" fmla="*/ 5949702 h 6251141"/>
              <a:gd name="connsiteX8" fmla="*/ 4422579 w 12313887"/>
              <a:gd name="connsiteY8" fmla="*/ 5928319 h 6251141"/>
              <a:gd name="connsiteX9" fmla="*/ 5393880 w 12313887"/>
              <a:gd name="connsiteY9" fmla="*/ 5944182 h 6251141"/>
              <a:gd name="connsiteX10" fmla="*/ 5877638 w 12313887"/>
              <a:gd name="connsiteY10" fmla="*/ 6251141 h 6251141"/>
              <a:gd name="connsiteX11" fmla="*/ 6150141 w 12313887"/>
              <a:gd name="connsiteY11" fmla="*/ 5928413 h 6251141"/>
              <a:gd name="connsiteX12" fmla="*/ 9277333 w 12313887"/>
              <a:gd name="connsiteY12" fmla="*/ 5931628 h 6251141"/>
              <a:gd name="connsiteX13" fmla="*/ 10186235 w 12313887"/>
              <a:gd name="connsiteY13" fmla="*/ 5934503 h 6251141"/>
              <a:gd name="connsiteX14" fmla="*/ 11106174 w 12313887"/>
              <a:gd name="connsiteY14" fmla="*/ 5942370 h 6251141"/>
              <a:gd name="connsiteX15" fmla="*/ 12264257 w 12313887"/>
              <a:gd name="connsiteY15" fmla="*/ 5941324 h 6251141"/>
              <a:gd name="connsiteX16" fmla="*/ 12289901 w 12313887"/>
              <a:gd name="connsiteY16" fmla="*/ 2652389 h 6251141"/>
              <a:gd name="connsiteX17" fmla="*/ 12233051 w 12313887"/>
              <a:gd name="connsiteY17" fmla="*/ 196317 h 6251141"/>
              <a:gd name="connsiteX18" fmla="*/ 11824723 w 12313887"/>
              <a:gd name="connsiteY18" fmla="*/ 149039 h 6251141"/>
              <a:gd name="connsiteX19" fmla="*/ 10295765 w 12313887"/>
              <a:gd name="connsiteY19" fmla="*/ 142483 h 6251141"/>
              <a:gd name="connsiteX20" fmla="*/ 7778825 w 12313887"/>
              <a:gd name="connsiteY20" fmla="*/ 95914 h 6251141"/>
              <a:gd name="connsiteX21" fmla="*/ 2071691 w 12313887"/>
              <a:gd name="connsiteY21" fmla="*/ 20004 h 6251141"/>
              <a:gd name="connsiteX0" fmla="*/ 2071691 w 12332516"/>
              <a:gd name="connsiteY0" fmla="*/ 20004 h 6251141"/>
              <a:gd name="connsiteX1" fmla="*/ 483610 w 12332516"/>
              <a:gd name="connsiteY1" fmla="*/ 30765 h 6251141"/>
              <a:gd name="connsiteX2" fmla="*/ 36453 w 12332516"/>
              <a:gd name="connsiteY2" fmla="*/ 46525 h 6251141"/>
              <a:gd name="connsiteX3" fmla="*/ 36452 w 12332516"/>
              <a:gd name="connsiteY3" fmla="*/ 864889 h 6251141"/>
              <a:gd name="connsiteX4" fmla="*/ 17296 w 12332516"/>
              <a:gd name="connsiteY4" fmla="*/ 1389707 h 6251141"/>
              <a:gd name="connsiteX5" fmla="*/ 6679 w 12332516"/>
              <a:gd name="connsiteY5" fmla="*/ 4614912 h 6251141"/>
              <a:gd name="connsiteX6" fmla="*/ 89932 w 12332516"/>
              <a:gd name="connsiteY6" fmla="*/ 5961561 h 6251141"/>
              <a:gd name="connsiteX7" fmla="*/ 2768884 w 12332516"/>
              <a:gd name="connsiteY7" fmla="*/ 5949702 h 6251141"/>
              <a:gd name="connsiteX8" fmla="*/ 4422579 w 12332516"/>
              <a:gd name="connsiteY8" fmla="*/ 5928319 h 6251141"/>
              <a:gd name="connsiteX9" fmla="*/ 5393880 w 12332516"/>
              <a:gd name="connsiteY9" fmla="*/ 5944182 h 6251141"/>
              <a:gd name="connsiteX10" fmla="*/ 5877638 w 12332516"/>
              <a:gd name="connsiteY10" fmla="*/ 6251141 h 6251141"/>
              <a:gd name="connsiteX11" fmla="*/ 6150141 w 12332516"/>
              <a:gd name="connsiteY11" fmla="*/ 5928413 h 6251141"/>
              <a:gd name="connsiteX12" fmla="*/ 9277333 w 12332516"/>
              <a:gd name="connsiteY12" fmla="*/ 5931628 h 6251141"/>
              <a:gd name="connsiteX13" fmla="*/ 10186235 w 12332516"/>
              <a:gd name="connsiteY13" fmla="*/ 5934503 h 6251141"/>
              <a:gd name="connsiteX14" fmla="*/ 11106174 w 12332516"/>
              <a:gd name="connsiteY14" fmla="*/ 5942370 h 6251141"/>
              <a:gd name="connsiteX15" fmla="*/ 12264257 w 12332516"/>
              <a:gd name="connsiteY15" fmla="*/ 5941324 h 6251141"/>
              <a:gd name="connsiteX16" fmla="*/ 12289901 w 12332516"/>
              <a:gd name="connsiteY16" fmla="*/ 2652389 h 6251141"/>
              <a:gd name="connsiteX17" fmla="*/ 12280552 w 12332516"/>
              <a:gd name="connsiteY17" fmla="*/ 196317 h 6251141"/>
              <a:gd name="connsiteX18" fmla="*/ 11824723 w 12332516"/>
              <a:gd name="connsiteY18" fmla="*/ 149039 h 6251141"/>
              <a:gd name="connsiteX19" fmla="*/ 10295765 w 12332516"/>
              <a:gd name="connsiteY19" fmla="*/ 142483 h 6251141"/>
              <a:gd name="connsiteX20" fmla="*/ 7778825 w 12332516"/>
              <a:gd name="connsiteY20" fmla="*/ 95914 h 6251141"/>
              <a:gd name="connsiteX21" fmla="*/ 2071691 w 12332516"/>
              <a:gd name="connsiteY21" fmla="*/ 20004 h 6251141"/>
              <a:gd name="connsiteX0" fmla="*/ 2071691 w 12322347"/>
              <a:gd name="connsiteY0" fmla="*/ 0 h 6231137"/>
              <a:gd name="connsiteX1" fmla="*/ 483610 w 12322347"/>
              <a:gd name="connsiteY1" fmla="*/ 10761 h 6231137"/>
              <a:gd name="connsiteX2" fmla="*/ 36453 w 12322347"/>
              <a:gd name="connsiteY2" fmla="*/ 2652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071691 w 12322347"/>
              <a:gd name="connsiteY0" fmla="*/ 0 h 6231137"/>
              <a:gd name="connsiteX1" fmla="*/ 483610 w 12322347"/>
              <a:gd name="connsiteY1" fmla="*/ 10761 h 6231137"/>
              <a:gd name="connsiteX2" fmla="*/ 36453 w 12322347"/>
              <a:gd name="connsiteY2" fmla="*/ 6877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071691 w 12322347"/>
              <a:gd name="connsiteY0" fmla="*/ 0 h 6231137"/>
              <a:gd name="connsiteX1" fmla="*/ 578608 w 12322347"/>
              <a:gd name="connsiteY1" fmla="*/ 42448 h 6231137"/>
              <a:gd name="connsiteX2" fmla="*/ 36453 w 12322347"/>
              <a:gd name="connsiteY2" fmla="*/ 6877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261685 w 12322347"/>
              <a:gd name="connsiteY0" fmla="*/ 10365 h 6188689"/>
              <a:gd name="connsiteX1" fmla="*/ 578608 w 12322347"/>
              <a:gd name="connsiteY1" fmla="*/ 0 h 6188689"/>
              <a:gd name="connsiteX2" fmla="*/ 36453 w 12322347"/>
              <a:gd name="connsiteY2" fmla="*/ 26323 h 6188689"/>
              <a:gd name="connsiteX3" fmla="*/ 36452 w 12322347"/>
              <a:gd name="connsiteY3" fmla="*/ 802437 h 6188689"/>
              <a:gd name="connsiteX4" fmla="*/ 17296 w 12322347"/>
              <a:gd name="connsiteY4" fmla="*/ 1327255 h 6188689"/>
              <a:gd name="connsiteX5" fmla="*/ 6679 w 12322347"/>
              <a:gd name="connsiteY5" fmla="*/ 4552460 h 6188689"/>
              <a:gd name="connsiteX6" fmla="*/ 89932 w 12322347"/>
              <a:gd name="connsiteY6" fmla="*/ 5899109 h 6188689"/>
              <a:gd name="connsiteX7" fmla="*/ 2768884 w 12322347"/>
              <a:gd name="connsiteY7" fmla="*/ 5887250 h 6188689"/>
              <a:gd name="connsiteX8" fmla="*/ 4422579 w 12322347"/>
              <a:gd name="connsiteY8" fmla="*/ 5865867 h 6188689"/>
              <a:gd name="connsiteX9" fmla="*/ 5393880 w 12322347"/>
              <a:gd name="connsiteY9" fmla="*/ 5881730 h 6188689"/>
              <a:gd name="connsiteX10" fmla="*/ 5877638 w 12322347"/>
              <a:gd name="connsiteY10" fmla="*/ 6188689 h 6188689"/>
              <a:gd name="connsiteX11" fmla="*/ 6150141 w 12322347"/>
              <a:gd name="connsiteY11" fmla="*/ 5865961 h 6188689"/>
              <a:gd name="connsiteX12" fmla="*/ 9277333 w 12322347"/>
              <a:gd name="connsiteY12" fmla="*/ 5869176 h 6188689"/>
              <a:gd name="connsiteX13" fmla="*/ 10186235 w 12322347"/>
              <a:gd name="connsiteY13" fmla="*/ 5872051 h 6188689"/>
              <a:gd name="connsiteX14" fmla="*/ 11106174 w 12322347"/>
              <a:gd name="connsiteY14" fmla="*/ 5879918 h 6188689"/>
              <a:gd name="connsiteX15" fmla="*/ 12264257 w 12322347"/>
              <a:gd name="connsiteY15" fmla="*/ 5878872 h 6188689"/>
              <a:gd name="connsiteX16" fmla="*/ 12289901 w 12322347"/>
              <a:gd name="connsiteY16" fmla="*/ 2589937 h 6188689"/>
              <a:gd name="connsiteX17" fmla="*/ 12280552 w 12322347"/>
              <a:gd name="connsiteY17" fmla="*/ 133865 h 6188689"/>
              <a:gd name="connsiteX18" fmla="*/ 11824723 w 12322347"/>
              <a:gd name="connsiteY18" fmla="*/ 86587 h 6188689"/>
              <a:gd name="connsiteX19" fmla="*/ 10295765 w 12322347"/>
              <a:gd name="connsiteY19" fmla="*/ 80031 h 6188689"/>
              <a:gd name="connsiteX20" fmla="*/ 7778825 w 12322347"/>
              <a:gd name="connsiteY20" fmla="*/ 33462 h 6188689"/>
              <a:gd name="connsiteX21" fmla="*/ 2261685 w 12322347"/>
              <a:gd name="connsiteY21" fmla="*/ 10365 h 6188689"/>
              <a:gd name="connsiteX0" fmla="*/ 2261685 w 12322347"/>
              <a:gd name="connsiteY0" fmla="*/ 0 h 6178324"/>
              <a:gd name="connsiteX1" fmla="*/ 816102 w 12322347"/>
              <a:gd name="connsiteY1" fmla="*/ 10760 h 6178324"/>
              <a:gd name="connsiteX2" fmla="*/ 36453 w 12322347"/>
              <a:gd name="connsiteY2" fmla="*/ 15958 h 6178324"/>
              <a:gd name="connsiteX3" fmla="*/ 36452 w 12322347"/>
              <a:gd name="connsiteY3" fmla="*/ 792072 h 6178324"/>
              <a:gd name="connsiteX4" fmla="*/ 17296 w 12322347"/>
              <a:gd name="connsiteY4" fmla="*/ 1316890 h 6178324"/>
              <a:gd name="connsiteX5" fmla="*/ 6679 w 12322347"/>
              <a:gd name="connsiteY5" fmla="*/ 4542095 h 6178324"/>
              <a:gd name="connsiteX6" fmla="*/ 89932 w 12322347"/>
              <a:gd name="connsiteY6" fmla="*/ 5888744 h 6178324"/>
              <a:gd name="connsiteX7" fmla="*/ 2768884 w 12322347"/>
              <a:gd name="connsiteY7" fmla="*/ 5876885 h 6178324"/>
              <a:gd name="connsiteX8" fmla="*/ 4422579 w 12322347"/>
              <a:gd name="connsiteY8" fmla="*/ 5855502 h 6178324"/>
              <a:gd name="connsiteX9" fmla="*/ 5393880 w 12322347"/>
              <a:gd name="connsiteY9" fmla="*/ 5871365 h 6178324"/>
              <a:gd name="connsiteX10" fmla="*/ 5877638 w 12322347"/>
              <a:gd name="connsiteY10" fmla="*/ 6178324 h 6178324"/>
              <a:gd name="connsiteX11" fmla="*/ 6150141 w 12322347"/>
              <a:gd name="connsiteY11" fmla="*/ 5855596 h 6178324"/>
              <a:gd name="connsiteX12" fmla="*/ 9277333 w 12322347"/>
              <a:gd name="connsiteY12" fmla="*/ 5858811 h 6178324"/>
              <a:gd name="connsiteX13" fmla="*/ 10186235 w 12322347"/>
              <a:gd name="connsiteY13" fmla="*/ 5861686 h 6178324"/>
              <a:gd name="connsiteX14" fmla="*/ 11106174 w 12322347"/>
              <a:gd name="connsiteY14" fmla="*/ 5869553 h 6178324"/>
              <a:gd name="connsiteX15" fmla="*/ 12264257 w 12322347"/>
              <a:gd name="connsiteY15" fmla="*/ 5868507 h 6178324"/>
              <a:gd name="connsiteX16" fmla="*/ 12289901 w 12322347"/>
              <a:gd name="connsiteY16" fmla="*/ 2579572 h 6178324"/>
              <a:gd name="connsiteX17" fmla="*/ 12280552 w 12322347"/>
              <a:gd name="connsiteY17" fmla="*/ 123500 h 6178324"/>
              <a:gd name="connsiteX18" fmla="*/ 11824723 w 12322347"/>
              <a:gd name="connsiteY18" fmla="*/ 76222 h 6178324"/>
              <a:gd name="connsiteX19" fmla="*/ 10295765 w 12322347"/>
              <a:gd name="connsiteY19" fmla="*/ 69666 h 6178324"/>
              <a:gd name="connsiteX20" fmla="*/ 7778825 w 12322347"/>
              <a:gd name="connsiteY20" fmla="*/ 23097 h 6178324"/>
              <a:gd name="connsiteX21" fmla="*/ 2261685 w 12322347"/>
              <a:gd name="connsiteY21" fmla="*/ 0 h 6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322347" h="6178324">
                <a:moveTo>
                  <a:pt x="2261685" y="0"/>
                </a:moveTo>
                <a:lnTo>
                  <a:pt x="816102" y="10760"/>
                </a:lnTo>
                <a:lnTo>
                  <a:pt x="36453" y="15958"/>
                </a:lnTo>
                <a:cubicBezTo>
                  <a:pt x="36453" y="288746"/>
                  <a:pt x="36452" y="519284"/>
                  <a:pt x="36452" y="792072"/>
                </a:cubicBezTo>
                <a:cubicBezTo>
                  <a:pt x="37984" y="902748"/>
                  <a:pt x="15764" y="1206214"/>
                  <a:pt x="17296" y="1316890"/>
                </a:cubicBezTo>
                <a:cubicBezTo>
                  <a:pt x="32125" y="1752674"/>
                  <a:pt x="-17301" y="3705146"/>
                  <a:pt x="6679" y="4542095"/>
                </a:cubicBezTo>
                <a:cubicBezTo>
                  <a:pt x="46570" y="5225386"/>
                  <a:pt x="-51265" y="5916324"/>
                  <a:pt x="89932" y="5888744"/>
                </a:cubicBezTo>
                <a:cubicBezTo>
                  <a:pt x="879263" y="5903089"/>
                  <a:pt x="1955065" y="5877266"/>
                  <a:pt x="2768884" y="5876885"/>
                </a:cubicBezTo>
                <a:lnTo>
                  <a:pt x="4422579" y="5855502"/>
                </a:lnTo>
                <a:lnTo>
                  <a:pt x="5393880" y="5871365"/>
                </a:lnTo>
                <a:cubicBezTo>
                  <a:pt x="5664089" y="6007274"/>
                  <a:pt x="5704024" y="6065354"/>
                  <a:pt x="5877638" y="6178324"/>
                </a:cubicBezTo>
                <a:cubicBezTo>
                  <a:pt x="5954187" y="6102215"/>
                  <a:pt x="6049125" y="5996227"/>
                  <a:pt x="6150141" y="5855596"/>
                </a:cubicBezTo>
                <a:cubicBezTo>
                  <a:pt x="6237130" y="5852856"/>
                  <a:pt x="8916121" y="5865726"/>
                  <a:pt x="9277333" y="5858811"/>
                </a:cubicBezTo>
                <a:lnTo>
                  <a:pt x="10186235" y="5861686"/>
                </a:lnTo>
                <a:lnTo>
                  <a:pt x="11106174" y="5869553"/>
                </a:lnTo>
                <a:cubicBezTo>
                  <a:pt x="11463837" y="5859889"/>
                  <a:pt x="12237326" y="5912260"/>
                  <a:pt x="12264257" y="5868507"/>
                </a:cubicBezTo>
                <a:cubicBezTo>
                  <a:pt x="12302700" y="5662987"/>
                  <a:pt x="12276557" y="4364873"/>
                  <a:pt x="12289901" y="2579572"/>
                </a:cubicBezTo>
                <a:cubicBezTo>
                  <a:pt x="12338262" y="1498304"/>
                  <a:pt x="12330432" y="544926"/>
                  <a:pt x="12280552" y="123500"/>
                </a:cubicBezTo>
                <a:cubicBezTo>
                  <a:pt x="12274271" y="70433"/>
                  <a:pt x="12155521" y="85194"/>
                  <a:pt x="11824723" y="76222"/>
                </a:cubicBezTo>
                <a:cubicBezTo>
                  <a:pt x="11493925" y="67250"/>
                  <a:pt x="10495817" y="85585"/>
                  <a:pt x="10295765" y="69666"/>
                </a:cubicBezTo>
                <a:lnTo>
                  <a:pt x="7778825" y="23097"/>
                </a:lnTo>
                <a:lnTo>
                  <a:pt x="2261685" y="0"/>
                </a:ln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2E28F8C-2DCD-2DDF-416F-820FDC77227E}"/>
                  </a:ext>
                </a:extLst>
              </p14:cNvPr>
              <p14:cNvContentPartPr/>
              <p14:nvPr/>
            </p14:nvContentPartPr>
            <p14:xfrm>
              <a:off x="11288310" y="290293"/>
              <a:ext cx="574376" cy="380102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2E28F8C-2DCD-2DDF-416F-820FDC77227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279307" y="281286"/>
                <a:ext cx="592021" cy="39775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59500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68">
            <a:extLst>
              <a:ext uri="{FF2B5EF4-FFF2-40B4-BE49-F238E27FC236}">
                <a16:creationId xmlns:a16="http://schemas.microsoft.com/office/drawing/2014/main" id="{BA13F122-27D9-4E29-8FD0-AC211C593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: Shape 70">
            <a:extLst>
              <a:ext uri="{FF2B5EF4-FFF2-40B4-BE49-F238E27FC236}">
                <a16:creationId xmlns:a16="http://schemas.microsoft.com/office/drawing/2014/main" id="{7323A2B4-B7D1-41EC-AC20-41D0790CAE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93486" y="660656"/>
            <a:ext cx="7207577" cy="5271936"/>
          </a:xfrm>
          <a:custGeom>
            <a:avLst/>
            <a:gdLst>
              <a:gd name="connsiteX0" fmla="*/ 1211353 w 6205126"/>
              <a:gd name="connsiteY0" fmla="*/ 5255358 h 5353967"/>
              <a:gd name="connsiteX1" fmla="*/ 5756648 w 6205126"/>
              <a:gd name="connsiteY1" fmla="*/ 4182489 h 5353967"/>
              <a:gd name="connsiteX2" fmla="*/ 5825821 w 6205126"/>
              <a:gd name="connsiteY2" fmla="*/ 1344608 h 5353967"/>
              <a:gd name="connsiteX3" fmla="*/ 3184022 w 6205126"/>
              <a:gd name="connsiteY3" fmla="*/ 52507 h 5353967"/>
              <a:gd name="connsiteX4" fmla="*/ 0 w 6205126"/>
              <a:gd name="connsiteY4" fmla="*/ 2452064 h 5353967"/>
              <a:gd name="connsiteX5" fmla="*/ 1938082 w 6205126"/>
              <a:gd name="connsiteY5" fmla="*/ 4966954 h 5353967"/>
              <a:gd name="connsiteX6" fmla="*/ 1211353 w 6205126"/>
              <a:gd name="connsiteY6" fmla="*/ 5255358 h 5353967"/>
              <a:gd name="connsiteX0" fmla="*/ 1289411 w 6283185"/>
              <a:gd name="connsiteY0" fmla="*/ 5268722 h 5367331"/>
              <a:gd name="connsiteX1" fmla="*/ 5834706 w 6283185"/>
              <a:gd name="connsiteY1" fmla="*/ 4195853 h 5367331"/>
              <a:gd name="connsiteX2" fmla="*/ 5903879 w 6283185"/>
              <a:gd name="connsiteY2" fmla="*/ 1357972 h 5367331"/>
              <a:gd name="connsiteX3" fmla="*/ 3262080 w 6283185"/>
              <a:gd name="connsiteY3" fmla="*/ 65871 h 5367331"/>
              <a:gd name="connsiteX4" fmla="*/ 848707 w 6283185"/>
              <a:gd name="connsiteY4" fmla="*/ 428306 h 5367331"/>
              <a:gd name="connsiteX5" fmla="*/ 78058 w 6283185"/>
              <a:gd name="connsiteY5" fmla="*/ 2465428 h 5367331"/>
              <a:gd name="connsiteX6" fmla="*/ 2016140 w 6283185"/>
              <a:gd name="connsiteY6" fmla="*/ 4980318 h 5367331"/>
              <a:gd name="connsiteX7" fmla="*/ 1289411 w 6283185"/>
              <a:gd name="connsiteY7" fmla="*/ 5268722 h 5367331"/>
              <a:gd name="connsiteX0" fmla="*/ 1289411 w 6283185"/>
              <a:gd name="connsiteY0" fmla="*/ 5268722 h 5367331"/>
              <a:gd name="connsiteX1" fmla="*/ 5834706 w 6283185"/>
              <a:gd name="connsiteY1" fmla="*/ 4195853 h 5367331"/>
              <a:gd name="connsiteX2" fmla="*/ 5903879 w 6283185"/>
              <a:gd name="connsiteY2" fmla="*/ 1357972 h 5367331"/>
              <a:gd name="connsiteX3" fmla="*/ 3262080 w 6283185"/>
              <a:gd name="connsiteY3" fmla="*/ 65871 h 5367331"/>
              <a:gd name="connsiteX4" fmla="*/ 848707 w 6283185"/>
              <a:gd name="connsiteY4" fmla="*/ 428306 h 5367331"/>
              <a:gd name="connsiteX5" fmla="*/ 78058 w 6283185"/>
              <a:gd name="connsiteY5" fmla="*/ 2465428 h 5367331"/>
              <a:gd name="connsiteX6" fmla="*/ 2016140 w 6283185"/>
              <a:gd name="connsiteY6" fmla="*/ 4980318 h 5367331"/>
              <a:gd name="connsiteX7" fmla="*/ 1289411 w 6283185"/>
              <a:gd name="connsiteY7" fmla="*/ 5268722 h 5367331"/>
              <a:gd name="connsiteX0" fmla="*/ 1436406 w 6430180"/>
              <a:gd name="connsiteY0" fmla="*/ 5268722 h 5367331"/>
              <a:gd name="connsiteX1" fmla="*/ 5981701 w 6430180"/>
              <a:gd name="connsiteY1" fmla="*/ 4195853 h 5367331"/>
              <a:gd name="connsiteX2" fmla="*/ 6050874 w 6430180"/>
              <a:gd name="connsiteY2" fmla="*/ 1357972 h 5367331"/>
              <a:gd name="connsiteX3" fmla="*/ 3409075 w 6430180"/>
              <a:gd name="connsiteY3" fmla="*/ 65871 h 5367331"/>
              <a:gd name="connsiteX4" fmla="*/ 995702 w 6430180"/>
              <a:gd name="connsiteY4" fmla="*/ 428306 h 5367331"/>
              <a:gd name="connsiteX5" fmla="*/ 64901 w 6430180"/>
              <a:gd name="connsiteY5" fmla="*/ 2479942 h 5367331"/>
              <a:gd name="connsiteX6" fmla="*/ 2163135 w 6430180"/>
              <a:gd name="connsiteY6" fmla="*/ 4980318 h 5367331"/>
              <a:gd name="connsiteX7" fmla="*/ 1436406 w 6430180"/>
              <a:gd name="connsiteY7" fmla="*/ 5268722 h 5367331"/>
              <a:gd name="connsiteX0" fmla="*/ 1436406 w 6430180"/>
              <a:gd name="connsiteY0" fmla="*/ 5268722 h 5367331"/>
              <a:gd name="connsiteX1" fmla="*/ 5981701 w 6430180"/>
              <a:gd name="connsiteY1" fmla="*/ 4195853 h 5367331"/>
              <a:gd name="connsiteX2" fmla="*/ 6050874 w 6430180"/>
              <a:gd name="connsiteY2" fmla="*/ 1357972 h 5367331"/>
              <a:gd name="connsiteX3" fmla="*/ 3409075 w 6430180"/>
              <a:gd name="connsiteY3" fmla="*/ 65871 h 5367331"/>
              <a:gd name="connsiteX4" fmla="*/ 995702 w 6430180"/>
              <a:gd name="connsiteY4" fmla="*/ 428306 h 5367331"/>
              <a:gd name="connsiteX5" fmla="*/ 64901 w 6430180"/>
              <a:gd name="connsiteY5" fmla="*/ 2479942 h 5367331"/>
              <a:gd name="connsiteX6" fmla="*/ 2163135 w 6430180"/>
              <a:gd name="connsiteY6" fmla="*/ 4980318 h 5367331"/>
              <a:gd name="connsiteX7" fmla="*/ 1436406 w 6430180"/>
              <a:gd name="connsiteY7" fmla="*/ 5268722 h 5367331"/>
              <a:gd name="connsiteX0" fmla="*/ 1411608 w 6405382"/>
              <a:gd name="connsiteY0" fmla="*/ 5268722 h 5367331"/>
              <a:gd name="connsiteX1" fmla="*/ 5956903 w 6405382"/>
              <a:gd name="connsiteY1" fmla="*/ 4195853 h 5367331"/>
              <a:gd name="connsiteX2" fmla="*/ 6026076 w 6405382"/>
              <a:gd name="connsiteY2" fmla="*/ 1357972 h 5367331"/>
              <a:gd name="connsiteX3" fmla="*/ 3384277 w 6405382"/>
              <a:gd name="connsiteY3" fmla="*/ 65871 h 5367331"/>
              <a:gd name="connsiteX4" fmla="*/ 970904 w 6405382"/>
              <a:gd name="connsiteY4" fmla="*/ 428306 h 5367331"/>
              <a:gd name="connsiteX5" fmla="*/ 66795 w 6405382"/>
              <a:gd name="connsiteY5" fmla="*/ 2755714 h 5367331"/>
              <a:gd name="connsiteX6" fmla="*/ 2138337 w 6405382"/>
              <a:gd name="connsiteY6" fmla="*/ 4980318 h 5367331"/>
              <a:gd name="connsiteX7" fmla="*/ 1411608 w 6405382"/>
              <a:gd name="connsiteY7" fmla="*/ 5268722 h 5367331"/>
              <a:gd name="connsiteX0" fmla="*/ 1430501 w 6424275"/>
              <a:gd name="connsiteY0" fmla="*/ 5268722 h 5367331"/>
              <a:gd name="connsiteX1" fmla="*/ 5975796 w 6424275"/>
              <a:gd name="connsiteY1" fmla="*/ 4195853 h 5367331"/>
              <a:gd name="connsiteX2" fmla="*/ 6044969 w 6424275"/>
              <a:gd name="connsiteY2" fmla="*/ 1357972 h 5367331"/>
              <a:gd name="connsiteX3" fmla="*/ 3403170 w 6424275"/>
              <a:gd name="connsiteY3" fmla="*/ 65871 h 5367331"/>
              <a:gd name="connsiteX4" fmla="*/ 989797 w 6424275"/>
              <a:gd name="connsiteY4" fmla="*/ 428306 h 5367331"/>
              <a:gd name="connsiteX5" fmla="*/ 85688 w 6424275"/>
              <a:gd name="connsiteY5" fmla="*/ 2755714 h 5367331"/>
              <a:gd name="connsiteX6" fmla="*/ 2157230 w 6424275"/>
              <a:gd name="connsiteY6" fmla="*/ 4980318 h 5367331"/>
              <a:gd name="connsiteX7" fmla="*/ 1430501 w 6424275"/>
              <a:gd name="connsiteY7" fmla="*/ 5268722 h 5367331"/>
              <a:gd name="connsiteX0" fmla="*/ 1578899 w 6572673"/>
              <a:gd name="connsiteY0" fmla="*/ 5268722 h 5367331"/>
              <a:gd name="connsiteX1" fmla="*/ 6124194 w 6572673"/>
              <a:gd name="connsiteY1" fmla="*/ 4195853 h 5367331"/>
              <a:gd name="connsiteX2" fmla="*/ 6193367 w 6572673"/>
              <a:gd name="connsiteY2" fmla="*/ 1357972 h 5367331"/>
              <a:gd name="connsiteX3" fmla="*/ 3551568 w 6572673"/>
              <a:gd name="connsiteY3" fmla="*/ 65871 h 5367331"/>
              <a:gd name="connsiteX4" fmla="*/ 1138195 w 6572673"/>
              <a:gd name="connsiteY4" fmla="*/ 428306 h 5367331"/>
              <a:gd name="connsiteX5" fmla="*/ 73933 w 6572673"/>
              <a:gd name="connsiteY5" fmla="*/ 2857314 h 5367331"/>
              <a:gd name="connsiteX6" fmla="*/ 2305628 w 6572673"/>
              <a:gd name="connsiteY6" fmla="*/ 4980318 h 5367331"/>
              <a:gd name="connsiteX7" fmla="*/ 1578899 w 6572673"/>
              <a:gd name="connsiteY7" fmla="*/ 5268722 h 5367331"/>
              <a:gd name="connsiteX0" fmla="*/ 1578899 w 6437841"/>
              <a:gd name="connsiteY0" fmla="*/ 5268722 h 5396792"/>
              <a:gd name="connsiteX1" fmla="*/ 6110847 w 6437841"/>
              <a:gd name="connsiteY1" fmla="*/ 4326482 h 5396792"/>
              <a:gd name="connsiteX2" fmla="*/ 6193367 w 6437841"/>
              <a:gd name="connsiteY2" fmla="*/ 1357972 h 5396792"/>
              <a:gd name="connsiteX3" fmla="*/ 3551568 w 6437841"/>
              <a:gd name="connsiteY3" fmla="*/ 65871 h 5396792"/>
              <a:gd name="connsiteX4" fmla="*/ 1138195 w 6437841"/>
              <a:gd name="connsiteY4" fmla="*/ 428306 h 5396792"/>
              <a:gd name="connsiteX5" fmla="*/ 73933 w 6437841"/>
              <a:gd name="connsiteY5" fmla="*/ 2857314 h 5396792"/>
              <a:gd name="connsiteX6" fmla="*/ 2305628 w 6437841"/>
              <a:gd name="connsiteY6" fmla="*/ 4980318 h 5396792"/>
              <a:gd name="connsiteX7" fmla="*/ 1578899 w 6437841"/>
              <a:gd name="connsiteY7" fmla="*/ 5268722 h 5396792"/>
              <a:gd name="connsiteX0" fmla="*/ 1578899 w 6568956"/>
              <a:gd name="connsiteY0" fmla="*/ 5268722 h 5396792"/>
              <a:gd name="connsiteX1" fmla="*/ 6110847 w 6568956"/>
              <a:gd name="connsiteY1" fmla="*/ 4326482 h 5396792"/>
              <a:gd name="connsiteX2" fmla="*/ 6193367 w 6568956"/>
              <a:gd name="connsiteY2" fmla="*/ 1357972 h 5396792"/>
              <a:gd name="connsiteX3" fmla="*/ 3551568 w 6568956"/>
              <a:gd name="connsiteY3" fmla="*/ 65871 h 5396792"/>
              <a:gd name="connsiteX4" fmla="*/ 1138195 w 6568956"/>
              <a:gd name="connsiteY4" fmla="*/ 428306 h 5396792"/>
              <a:gd name="connsiteX5" fmla="*/ 73933 w 6568956"/>
              <a:gd name="connsiteY5" fmla="*/ 2857314 h 5396792"/>
              <a:gd name="connsiteX6" fmla="*/ 2305628 w 6568956"/>
              <a:gd name="connsiteY6" fmla="*/ 4980318 h 5396792"/>
              <a:gd name="connsiteX7" fmla="*/ 1578899 w 6568956"/>
              <a:gd name="connsiteY7" fmla="*/ 5268722 h 5396792"/>
              <a:gd name="connsiteX0" fmla="*/ 1578899 w 6627440"/>
              <a:gd name="connsiteY0" fmla="*/ 5268722 h 5396792"/>
              <a:gd name="connsiteX1" fmla="*/ 6110847 w 6627440"/>
              <a:gd name="connsiteY1" fmla="*/ 4326482 h 5396792"/>
              <a:gd name="connsiteX2" fmla="*/ 6193367 w 6627440"/>
              <a:gd name="connsiteY2" fmla="*/ 1357972 h 5396792"/>
              <a:gd name="connsiteX3" fmla="*/ 3551568 w 6627440"/>
              <a:gd name="connsiteY3" fmla="*/ 65871 h 5396792"/>
              <a:gd name="connsiteX4" fmla="*/ 1138195 w 6627440"/>
              <a:gd name="connsiteY4" fmla="*/ 428306 h 5396792"/>
              <a:gd name="connsiteX5" fmla="*/ 73933 w 6627440"/>
              <a:gd name="connsiteY5" fmla="*/ 2857314 h 5396792"/>
              <a:gd name="connsiteX6" fmla="*/ 2305628 w 6627440"/>
              <a:gd name="connsiteY6" fmla="*/ 4980318 h 5396792"/>
              <a:gd name="connsiteX7" fmla="*/ 1578899 w 6627440"/>
              <a:gd name="connsiteY7" fmla="*/ 5268722 h 5396792"/>
              <a:gd name="connsiteX0" fmla="*/ 1578899 w 6627440"/>
              <a:gd name="connsiteY0" fmla="*/ 5268722 h 5362841"/>
              <a:gd name="connsiteX1" fmla="*/ 6110847 w 6627440"/>
              <a:gd name="connsiteY1" fmla="*/ 4326482 h 5362841"/>
              <a:gd name="connsiteX2" fmla="*/ 6193367 w 6627440"/>
              <a:gd name="connsiteY2" fmla="*/ 1357972 h 5362841"/>
              <a:gd name="connsiteX3" fmla="*/ 3551568 w 6627440"/>
              <a:gd name="connsiteY3" fmla="*/ 65871 h 5362841"/>
              <a:gd name="connsiteX4" fmla="*/ 1138195 w 6627440"/>
              <a:gd name="connsiteY4" fmla="*/ 428306 h 5362841"/>
              <a:gd name="connsiteX5" fmla="*/ 73933 w 6627440"/>
              <a:gd name="connsiteY5" fmla="*/ 2857314 h 5362841"/>
              <a:gd name="connsiteX6" fmla="*/ 2305628 w 6627440"/>
              <a:gd name="connsiteY6" fmla="*/ 4980318 h 5362841"/>
              <a:gd name="connsiteX7" fmla="*/ 1578899 w 6627440"/>
              <a:gd name="connsiteY7" fmla="*/ 5268722 h 5362841"/>
              <a:gd name="connsiteX0" fmla="*/ 1578899 w 6627440"/>
              <a:gd name="connsiteY0" fmla="*/ 5268722 h 5400918"/>
              <a:gd name="connsiteX1" fmla="*/ 3326943 w 6627440"/>
              <a:gd name="connsiteY1" fmla="*/ 5334135 h 5400918"/>
              <a:gd name="connsiteX2" fmla="*/ 6110847 w 6627440"/>
              <a:gd name="connsiteY2" fmla="*/ 4326482 h 5400918"/>
              <a:gd name="connsiteX3" fmla="*/ 6193367 w 6627440"/>
              <a:gd name="connsiteY3" fmla="*/ 1357972 h 5400918"/>
              <a:gd name="connsiteX4" fmla="*/ 3551568 w 6627440"/>
              <a:gd name="connsiteY4" fmla="*/ 65871 h 5400918"/>
              <a:gd name="connsiteX5" fmla="*/ 1138195 w 6627440"/>
              <a:gd name="connsiteY5" fmla="*/ 428306 h 5400918"/>
              <a:gd name="connsiteX6" fmla="*/ 73933 w 6627440"/>
              <a:gd name="connsiteY6" fmla="*/ 2857314 h 5400918"/>
              <a:gd name="connsiteX7" fmla="*/ 2305628 w 6627440"/>
              <a:gd name="connsiteY7" fmla="*/ 4980318 h 5400918"/>
              <a:gd name="connsiteX8" fmla="*/ 1578899 w 6627440"/>
              <a:gd name="connsiteY8" fmla="*/ 5268722 h 5400918"/>
              <a:gd name="connsiteX0" fmla="*/ 1578899 w 6627440"/>
              <a:gd name="connsiteY0" fmla="*/ 5268722 h 5401997"/>
              <a:gd name="connsiteX1" fmla="*/ 3326943 w 6627440"/>
              <a:gd name="connsiteY1" fmla="*/ 5334135 h 5401997"/>
              <a:gd name="connsiteX2" fmla="*/ 6110847 w 6627440"/>
              <a:gd name="connsiteY2" fmla="*/ 4326482 h 5401997"/>
              <a:gd name="connsiteX3" fmla="*/ 6193367 w 6627440"/>
              <a:gd name="connsiteY3" fmla="*/ 1357972 h 5401997"/>
              <a:gd name="connsiteX4" fmla="*/ 3551568 w 6627440"/>
              <a:gd name="connsiteY4" fmla="*/ 65871 h 5401997"/>
              <a:gd name="connsiteX5" fmla="*/ 1138195 w 6627440"/>
              <a:gd name="connsiteY5" fmla="*/ 428306 h 5401997"/>
              <a:gd name="connsiteX6" fmla="*/ 73933 w 6627440"/>
              <a:gd name="connsiteY6" fmla="*/ 2857314 h 5401997"/>
              <a:gd name="connsiteX7" fmla="*/ 2305628 w 6627440"/>
              <a:gd name="connsiteY7" fmla="*/ 4980318 h 5401997"/>
              <a:gd name="connsiteX8" fmla="*/ 1578899 w 6627440"/>
              <a:gd name="connsiteY8" fmla="*/ 5268722 h 5401997"/>
              <a:gd name="connsiteX0" fmla="*/ 1544380 w 6627440"/>
              <a:gd name="connsiteY0" fmla="*/ 5252633 h 5398406"/>
              <a:gd name="connsiteX1" fmla="*/ 3326943 w 6627440"/>
              <a:gd name="connsiteY1" fmla="*/ 5334135 h 5398406"/>
              <a:gd name="connsiteX2" fmla="*/ 6110847 w 6627440"/>
              <a:gd name="connsiteY2" fmla="*/ 4326482 h 5398406"/>
              <a:gd name="connsiteX3" fmla="*/ 6193367 w 6627440"/>
              <a:gd name="connsiteY3" fmla="*/ 1357972 h 5398406"/>
              <a:gd name="connsiteX4" fmla="*/ 3551568 w 6627440"/>
              <a:gd name="connsiteY4" fmla="*/ 65871 h 5398406"/>
              <a:gd name="connsiteX5" fmla="*/ 1138195 w 6627440"/>
              <a:gd name="connsiteY5" fmla="*/ 428306 h 5398406"/>
              <a:gd name="connsiteX6" fmla="*/ 73933 w 6627440"/>
              <a:gd name="connsiteY6" fmla="*/ 2857314 h 5398406"/>
              <a:gd name="connsiteX7" fmla="*/ 2305628 w 6627440"/>
              <a:gd name="connsiteY7" fmla="*/ 4980318 h 5398406"/>
              <a:gd name="connsiteX8" fmla="*/ 1544380 w 6627440"/>
              <a:gd name="connsiteY8" fmla="*/ 5252633 h 5398406"/>
              <a:gd name="connsiteX0" fmla="*/ 1544380 w 6627440"/>
              <a:gd name="connsiteY0" fmla="*/ 5252633 h 5397420"/>
              <a:gd name="connsiteX1" fmla="*/ 3326943 w 6627440"/>
              <a:gd name="connsiteY1" fmla="*/ 5334135 h 5397420"/>
              <a:gd name="connsiteX2" fmla="*/ 6110847 w 6627440"/>
              <a:gd name="connsiteY2" fmla="*/ 4326482 h 5397420"/>
              <a:gd name="connsiteX3" fmla="*/ 6193367 w 6627440"/>
              <a:gd name="connsiteY3" fmla="*/ 1357972 h 5397420"/>
              <a:gd name="connsiteX4" fmla="*/ 3551568 w 6627440"/>
              <a:gd name="connsiteY4" fmla="*/ 65871 h 5397420"/>
              <a:gd name="connsiteX5" fmla="*/ 1138195 w 6627440"/>
              <a:gd name="connsiteY5" fmla="*/ 428306 h 5397420"/>
              <a:gd name="connsiteX6" fmla="*/ 73933 w 6627440"/>
              <a:gd name="connsiteY6" fmla="*/ 2857314 h 5397420"/>
              <a:gd name="connsiteX7" fmla="*/ 2305628 w 6627440"/>
              <a:gd name="connsiteY7" fmla="*/ 4980318 h 5397420"/>
              <a:gd name="connsiteX8" fmla="*/ 1544380 w 6627440"/>
              <a:gd name="connsiteY8" fmla="*/ 5252633 h 5397420"/>
              <a:gd name="connsiteX0" fmla="*/ 1544380 w 6627440"/>
              <a:gd name="connsiteY0" fmla="*/ 5252633 h 5397420"/>
              <a:gd name="connsiteX1" fmla="*/ 3326943 w 6627440"/>
              <a:gd name="connsiteY1" fmla="*/ 5334135 h 5397420"/>
              <a:gd name="connsiteX2" fmla="*/ 6110847 w 6627440"/>
              <a:gd name="connsiteY2" fmla="*/ 4326482 h 5397420"/>
              <a:gd name="connsiteX3" fmla="*/ 6193367 w 6627440"/>
              <a:gd name="connsiteY3" fmla="*/ 1357972 h 5397420"/>
              <a:gd name="connsiteX4" fmla="*/ 3551568 w 6627440"/>
              <a:gd name="connsiteY4" fmla="*/ 65871 h 5397420"/>
              <a:gd name="connsiteX5" fmla="*/ 1138195 w 6627440"/>
              <a:gd name="connsiteY5" fmla="*/ 428306 h 5397420"/>
              <a:gd name="connsiteX6" fmla="*/ 73933 w 6627440"/>
              <a:gd name="connsiteY6" fmla="*/ 2857314 h 5397420"/>
              <a:gd name="connsiteX7" fmla="*/ 2305628 w 6627440"/>
              <a:gd name="connsiteY7" fmla="*/ 4980318 h 5397420"/>
              <a:gd name="connsiteX8" fmla="*/ 1544380 w 6627440"/>
              <a:gd name="connsiteY8" fmla="*/ 5252633 h 5397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27440" h="5397420">
                <a:moveTo>
                  <a:pt x="1544380" y="5252633"/>
                </a:moveTo>
                <a:cubicBezTo>
                  <a:pt x="1556207" y="5314022"/>
                  <a:pt x="2571618" y="5491175"/>
                  <a:pt x="3326943" y="5334135"/>
                </a:cubicBezTo>
                <a:cubicBezTo>
                  <a:pt x="4082268" y="5177095"/>
                  <a:pt x="5593072" y="4991595"/>
                  <a:pt x="6110847" y="4326482"/>
                </a:cubicBezTo>
                <a:cubicBezTo>
                  <a:pt x="6940830" y="3391593"/>
                  <a:pt x="6619913" y="2068074"/>
                  <a:pt x="6193367" y="1357972"/>
                </a:cubicBezTo>
                <a:cubicBezTo>
                  <a:pt x="5766821" y="647870"/>
                  <a:pt x="4394097" y="220815"/>
                  <a:pt x="3551568" y="65871"/>
                </a:cubicBezTo>
                <a:cubicBezTo>
                  <a:pt x="2709039" y="-89073"/>
                  <a:pt x="1668865" y="28380"/>
                  <a:pt x="1138195" y="428306"/>
                </a:cubicBezTo>
                <a:cubicBezTo>
                  <a:pt x="607525" y="828232"/>
                  <a:pt x="-258548" y="1960759"/>
                  <a:pt x="73933" y="2857314"/>
                </a:cubicBezTo>
                <a:cubicBezTo>
                  <a:pt x="354612" y="3898352"/>
                  <a:pt x="1151047" y="4601521"/>
                  <a:pt x="2305628" y="4980318"/>
                </a:cubicBezTo>
                <a:cubicBezTo>
                  <a:pt x="2182006" y="5243549"/>
                  <a:pt x="1544380" y="5252633"/>
                  <a:pt x="1544380" y="5252633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D0C72C-EE81-FF31-259B-A718330488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4845" y="2018581"/>
            <a:ext cx="5348378" cy="2805604"/>
          </a:xfrm>
        </p:spPr>
        <p:txBody>
          <a:bodyPr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GB" sz="1200" dirty="0"/>
              <a:t/>
            </a:r>
            <a:br>
              <a:rPr lang="en-GB" sz="1200" dirty="0"/>
            </a:br>
            <a:r>
              <a:rPr lang="en-GB" sz="2700" b="0" dirty="0">
                <a:latin typeface="Amasis MT Pro Medium" panose="02040604050005020304" pitchFamily="18" charset="0"/>
              </a:rPr>
              <a:t>the right to a fair trial.</a:t>
            </a:r>
            <a:br>
              <a:rPr lang="en-GB" sz="2700" b="0" dirty="0">
                <a:latin typeface="Amasis MT Pro Medium" panose="02040604050005020304" pitchFamily="18" charset="0"/>
              </a:rPr>
            </a:br>
            <a:r>
              <a:rPr lang="en-GB" sz="2700" b="0" dirty="0">
                <a:latin typeface="Amasis MT Pro Medium" panose="02040604050005020304" pitchFamily="18" charset="0"/>
              </a:rPr>
              <a:t>the right to privacy.</a:t>
            </a:r>
            <a:br>
              <a:rPr lang="en-GB" sz="2700" b="0" dirty="0">
                <a:latin typeface="Amasis MT Pro Medium" panose="02040604050005020304" pitchFamily="18" charset="0"/>
              </a:rPr>
            </a:br>
            <a:r>
              <a:rPr lang="en-GB" sz="2700" b="0" dirty="0">
                <a:latin typeface="Amasis MT Pro Medium" panose="02040604050005020304" pitchFamily="18" charset="0"/>
              </a:rPr>
              <a:t/>
            </a:r>
            <a:br>
              <a:rPr lang="en-GB" sz="2700" b="0" dirty="0">
                <a:latin typeface="Amasis MT Pro Medium" panose="02040604050005020304" pitchFamily="18" charset="0"/>
              </a:rPr>
            </a:br>
            <a:r>
              <a:rPr lang="en-GB" sz="2700" b="0" dirty="0">
                <a:latin typeface="Amasis MT Pro Medium" panose="02040604050005020304" pitchFamily="18" charset="0"/>
              </a:rPr>
              <a:t>the right to vote.</a:t>
            </a:r>
            <a:br>
              <a:rPr lang="en-GB" sz="2700" b="0" dirty="0">
                <a:latin typeface="Amasis MT Pro Medium" panose="02040604050005020304" pitchFamily="18" charset="0"/>
              </a:rPr>
            </a:br>
            <a:r>
              <a:rPr lang="en-GB" sz="2700" b="0" dirty="0">
                <a:latin typeface="Amasis MT Pro Medium" panose="02040604050005020304" pitchFamily="18" charset="0"/>
              </a:rPr>
              <a:t/>
            </a:r>
            <a:br>
              <a:rPr lang="en-GB" sz="2700" b="0" dirty="0">
                <a:latin typeface="Amasis MT Pro Medium" panose="02040604050005020304" pitchFamily="18" charset="0"/>
              </a:rPr>
            </a:br>
            <a:r>
              <a:rPr lang="en-GB" sz="2700" b="0" dirty="0">
                <a:latin typeface="Amasis MT Pro Medium" panose="02040604050005020304" pitchFamily="18" charset="0"/>
              </a:rPr>
              <a:t>freedom of expression.</a:t>
            </a:r>
            <a:br>
              <a:rPr lang="en-GB" sz="2700" b="0" dirty="0">
                <a:latin typeface="Amasis MT Pro Medium" panose="02040604050005020304" pitchFamily="18" charset="0"/>
              </a:rPr>
            </a:br>
            <a:r>
              <a:rPr lang="en-GB" sz="2700" b="0" dirty="0">
                <a:latin typeface="Amasis MT Pro Medium" panose="02040604050005020304" pitchFamily="18" charset="0"/>
              </a:rPr>
              <a:t/>
            </a:r>
            <a:br>
              <a:rPr lang="en-GB" sz="2700" b="0" dirty="0">
                <a:latin typeface="Amasis MT Pro Medium" panose="02040604050005020304" pitchFamily="18" charset="0"/>
              </a:rPr>
            </a:br>
            <a:r>
              <a:rPr lang="en-GB" sz="2700" b="0" dirty="0">
                <a:latin typeface="Amasis MT Pro Medium" panose="02040604050005020304" pitchFamily="18" charset="0"/>
              </a:rPr>
              <a:t>freedom of religion .</a:t>
            </a:r>
            <a:br>
              <a:rPr lang="en-GB" sz="2700" b="0" dirty="0">
                <a:latin typeface="Amasis MT Pro Medium" panose="02040604050005020304" pitchFamily="18" charset="0"/>
              </a:rPr>
            </a:br>
            <a:r>
              <a:rPr lang="en-GB" sz="2700" b="0" dirty="0">
                <a:latin typeface="Amasis MT Pro Medium" panose="02040604050005020304" pitchFamily="18" charset="0"/>
              </a:rPr>
              <a:t/>
            </a:r>
            <a:br>
              <a:rPr lang="en-GB" sz="2700" b="0" dirty="0">
                <a:latin typeface="Amasis MT Pro Medium" panose="02040604050005020304" pitchFamily="18" charset="0"/>
              </a:rPr>
            </a:br>
            <a:r>
              <a:rPr lang="en-GB" sz="2700" b="0" dirty="0">
                <a:latin typeface="Amasis MT Pro Medium" panose="02040604050005020304" pitchFamily="18" charset="0"/>
              </a:rPr>
              <a:t>freedom of assembly.</a:t>
            </a:r>
            <a:br>
              <a:rPr lang="en-GB" sz="2700" b="0" dirty="0">
                <a:latin typeface="Amasis MT Pro Medium" panose="02040604050005020304" pitchFamily="18" charset="0"/>
              </a:rPr>
            </a:br>
            <a:r>
              <a:rPr lang="en-GB" sz="2700" b="0" dirty="0">
                <a:latin typeface="Amasis MT Pro Medium" panose="02040604050005020304" pitchFamily="18" charset="0"/>
              </a:rPr>
              <a:t/>
            </a:r>
            <a:br>
              <a:rPr lang="en-GB" sz="2700" b="0" dirty="0">
                <a:latin typeface="Amasis MT Pro Medium" panose="02040604050005020304" pitchFamily="18" charset="0"/>
              </a:rPr>
            </a:br>
            <a:r>
              <a:rPr lang="en-GB" sz="2700" b="0" dirty="0">
                <a:latin typeface="Amasis MT Pro Medium" panose="02040604050005020304" pitchFamily="18" charset="0"/>
              </a:rPr>
              <a:t>freedom from torture, inhuman or degrading treatment and slavery.</a:t>
            </a:r>
            <a:br>
              <a:rPr lang="en-GB" sz="2700" b="0" dirty="0">
                <a:latin typeface="Amasis MT Pro Medium" panose="02040604050005020304" pitchFamily="18" charset="0"/>
              </a:rPr>
            </a:br>
            <a:r>
              <a:rPr lang="en-GB" sz="2700" b="0" dirty="0">
                <a:latin typeface="Amasis MT Pro Medium" panose="02040604050005020304" pitchFamily="18" charset="0"/>
              </a:rPr>
              <a:t/>
            </a:r>
            <a:br>
              <a:rPr lang="en-GB" sz="2700" b="0" dirty="0">
                <a:latin typeface="Amasis MT Pro Medium" panose="02040604050005020304" pitchFamily="18" charset="0"/>
              </a:rPr>
            </a:br>
            <a:r>
              <a:rPr lang="en-GB" sz="1200" b="0" i="0" dirty="0">
                <a:effectLst/>
                <a:latin typeface="Amasis MT Pro Medium" panose="02040604050005020304" pitchFamily="18" charset="0"/>
              </a:rPr>
              <a:t/>
            </a:r>
            <a:br>
              <a:rPr lang="en-GB" sz="1200" b="0" i="0" dirty="0">
                <a:effectLst/>
                <a:latin typeface="Amasis MT Pro Medium" panose="02040604050005020304" pitchFamily="18" charset="0"/>
              </a:rPr>
            </a:br>
            <a:r>
              <a:rPr lang="en-GB" sz="1200" b="0" i="0" dirty="0">
                <a:effectLst/>
                <a:latin typeface="Amasis MT Pro Medium" panose="02040604050005020304" pitchFamily="18" charset="0"/>
              </a:rPr>
              <a:t/>
            </a:r>
            <a:br>
              <a:rPr lang="en-GB" sz="1200" b="0" i="0" dirty="0">
                <a:effectLst/>
                <a:latin typeface="Amasis MT Pro Medium" panose="02040604050005020304" pitchFamily="18" charset="0"/>
              </a:rPr>
            </a:br>
            <a:endParaRPr lang="en-GB" sz="1200" dirty="0">
              <a:latin typeface="Amasis MT Pro Medium" panose="020406040500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7A9D7D-1A39-75CE-1C2A-73A8565BCA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9152" y="5116946"/>
            <a:ext cx="4313247" cy="1055254"/>
          </a:xfrm>
        </p:spPr>
        <p:txBody>
          <a:bodyPr anchor="ctr">
            <a:normAutofit fontScale="92500" lnSpcReduction="10000"/>
          </a:bodyPr>
          <a:lstStyle/>
          <a:p>
            <a:r>
              <a:rPr lang="en-GB" sz="3600" dirty="0">
                <a:latin typeface="Amasis MT Pro Medium" panose="02040604050005020304" pitchFamily="18" charset="0"/>
              </a:rPr>
              <a:t>What Are Human Rights???</a:t>
            </a:r>
          </a:p>
        </p:txBody>
      </p:sp>
      <p:sp>
        <p:nvSpPr>
          <p:cNvPr id="77" name="Freeform: Shape 72">
            <a:extLst>
              <a:ext uri="{FF2B5EF4-FFF2-40B4-BE49-F238E27FC236}">
                <a16:creationId xmlns:a16="http://schemas.microsoft.com/office/drawing/2014/main" id="{0BA5577D-51A1-410B-A1B4-2D83174D96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363065" y="596901"/>
            <a:ext cx="7207577" cy="5271936"/>
          </a:xfrm>
          <a:custGeom>
            <a:avLst/>
            <a:gdLst>
              <a:gd name="connsiteX0" fmla="*/ 1211353 w 6205126"/>
              <a:gd name="connsiteY0" fmla="*/ 5255358 h 5353967"/>
              <a:gd name="connsiteX1" fmla="*/ 5756648 w 6205126"/>
              <a:gd name="connsiteY1" fmla="*/ 4182489 h 5353967"/>
              <a:gd name="connsiteX2" fmla="*/ 5825821 w 6205126"/>
              <a:gd name="connsiteY2" fmla="*/ 1344608 h 5353967"/>
              <a:gd name="connsiteX3" fmla="*/ 3184022 w 6205126"/>
              <a:gd name="connsiteY3" fmla="*/ 52507 h 5353967"/>
              <a:gd name="connsiteX4" fmla="*/ 0 w 6205126"/>
              <a:gd name="connsiteY4" fmla="*/ 2452064 h 5353967"/>
              <a:gd name="connsiteX5" fmla="*/ 1938082 w 6205126"/>
              <a:gd name="connsiteY5" fmla="*/ 4966954 h 5353967"/>
              <a:gd name="connsiteX6" fmla="*/ 1211353 w 6205126"/>
              <a:gd name="connsiteY6" fmla="*/ 5255358 h 5353967"/>
              <a:gd name="connsiteX0" fmla="*/ 1289411 w 6283185"/>
              <a:gd name="connsiteY0" fmla="*/ 5268722 h 5367331"/>
              <a:gd name="connsiteX1" fmla="*/ 5834706 w 6283185"/>
              <a:gd name="connsiteY1" fmla="*/ 4195853 h 5367331"/>
              <a:gd name="connsiteX2" fmla="*/ 5903879 w 6283185"/>
              <a:gd name="connsiteY2" fmla="*/ 1357972 h 5367331"/>
              <a:gd name="connsiteX3" fmla="*/ 3262080 w 6283185"/>
              <a:gd name="connsiteY3" fmla="*/ 65871 h 5367331"/>
              <a:gd name="connsiteX4" fmla="*/ 848707 w 6283185"/>
              <a:gd name="connsiteY4" fmla="*/ 428306 h 5367331"/>
              <a:gd name="connsiteX5" fmla="*/ 78058 w 6283185"/>
              <a:gd name="connsiteY5" fmla="*/ 2465428 h 5367331"/>
              <a:gd name="connsiteX6" fmla="*/ 2016140 w 6283185"/>
              <a:gd name="connsiteY6" fmla="*/ 4980318 h 5367331"/>
              <a:gd name="connsiteX7" fmla="*/ 1289411 w 6283185"/>
              <a:gd name="connsiteY7" fmla="*/ 5268722 h 5367331"/>
              <a:gd name="connsiteX0" fmla="*/ 1289411 w 6283185"/>
              <a:gd name="connsiteY0" fmla="*/ 5268722 h 5367331"/>
              <a:gd name="connsiteX1" fmla="*/ 5834706 w 6283185"/>
              <a:gd name="connsiteY1" fmla="*/ 4195853 h 5367331"/>
              <a:gd name="connsiteX2" fmla="*/ 5903879 w 6283185"/>
              <a:gd name="connsiteY2" fmla="*/ 1357972 h 5367331"/>
              <a:gd name="connsiteX3" fmla="*/ 3262080 w 6283185"/>
              <a:gd name="connsiteY3" fmla="*/ 65871 h 5367331"/>
              <a:gd name="connsiteX4" fmla="*/ 848707 w 6283185"/>
              <a:gd name="connsiteY4" fmla="*/ 428306 h 5367331"/>
              <a:gd name="connsiteX5" fmla="*/ 78058 w 6283185"/>
              <a:gd name="connsiteY5" fmla="*/ 2465428 h 5367331"/>
              <a:gd name="connsiteX6" fmla="*/ 2016140 w 6283185"/>
              <a:gd name="connsiteY6" fmla="*/ 4980318 h 5367331"/>
              <a:gd name="connsiteX7" fmla="*/ 1289411 w 6283185"/>
              <a:gd name="connsiteY7" fmla="*/ 5268722 h 5367331"/>
              <a:gd name="connsiteX0" fmla="*/ 1436406 w 6430180"/>
              <a:gd name="connsiteY0" fmla="*/ 5268722 h 5367331"/>
              <a:gd name="connsiteX1" fmla="*/ 5981701 w 6430180"/>
              <a:gd name="connsiteY1" fmla="*/ 4195853 h 5367331"/>
              <a:gd name="connsiteX2" fmla="*/ 6050874 w 6430180"/>
              <a:gd name="connsiteY2" fmla="*/ 1357972 h 5367331"/>
              <a:gd name="connsiteX3" fmla="*/ 3409075 w 6430180"/>
              <a:gd name="connsiteY3" fmla="*/ 65871 h 5367331"/>
              <a:gd name="connsiteX4" fmla="*/ 995702 w 6430180"/>
              <a:gd name="connsiteY4" fmla="*/ 428306 h 5367331"/>
              <a:gd name="connsiteX5" fmla="*/ 64901 w 6430180"/>
              <a:gd name="connsiteY5" fmla="*/ 2479942 h 5367331"/>
              <a:gd name="connsiteX6" fmla="*/ 2163135 w 6430180"/>
              <a:gd name="connsiteY6" fmla="*/ 4980318 h 5367331"/>
              <a:gd name="connsiteX7" fmla="*/ 1436406 w 6430180"/>
              <a:gd name="connsiteY7" fmla="*/ 5268722 h 5367331"/>
              <a:gd name="connsiteX0" fmla="*/ 1436406 w 6430180"/>
              <a:gd name="connsiteY0" fmla="*/ 5268722 h 5367331"/>
              <a:gd name="connsiteX1" fmla="*/ 5981701 w 6430180"/>
              <a:gd name="connsiteY1" fmla="*/ 4195853 h 5367331"/>
              <a:gd name="connsiteX2" fmla="*/ 6050874 w 6430180"/>
              <a:gd name="connsiteY2" fmla="*/ 1357972 h 5367331"/>
              <a:gd name="connsiteX3" fmla="*/ 3409075 w 6430180"/>
              <a:gd name="connsiteY3" fmla="*/ 65871 h 5367331"/>
              <a:gd name="connsiteX4" fmla="*/ 995702 w 6430180"/>
              <a:gd name="connsiteY4" fmla="*/ 428306 h 5367331"/>
              <a:gd name="connsiteX5" fmla="*/ 64901 w 6430180"/>
              <a:gd name="connsiteY5" fmla="*/ 2479942 h 5367331"/>
              <a:gd name="connsiteX6" fmla="*/ 2163135 w 6430180"/>
              <a:gd name="connsiteY6" fmla="*/ 4980318 h 5367331"/>
              <a:gd name="connsiteX7" fmla="*/ 1436406 w 6430180"/>
              <a:gd name="connsiteY7" fmla="*/ 5268722 h 5367331"/>
              <a:gd name="connsiteX0" fmla="*/ 1411608 w 6405382"/>
              <a:gd name="connsiteY0" fmla="*/ 5268722 h 5367331"/>
              <a:gd name="connsiteX1" fmla="*/ 5956903 w 6405382"/>
              <a:gd name="connsiteY1" fmla="*/ 4195853 h 5367331"/>
              <a:gd name="connsiteX2" fmla="*/ 6026076 w 6405382"/>
              <a:gd name="connsiteY2" fmla="*/ 1357972 h 5367331"/>
              <a:gd name="connsiteX3" fmla="*/ 3384277 w 6405382"/>
              <a:gd name="connsiteY3" fmla="*/ 65871 h 5367331"/>
              <a:gd name="connsiteX4" fmla="*/ 970904 w 6405382"/>
              <a:gd name="connsiteY4" fmla="*/ 428306 h 5367331"/>
              <a:gd name="connsiteX5" fmla="*/ 66795 w 6405382"/>
              <a:gd name="connsiteY5" fmla="*/ 2755714 h 5367331"/>
              <a:gd name="connsiteX6" fmla="*/ 2138337 w 6405382"/>
              <a:gd name="connsiteY6" fmla="*/ 4980318 h 5367331"/>
              <a:gd name="connsiteX7" fmla="*/ 1411608 w 6405382"/>
              <a:gd name="connsiteY7" fmla="*/ 5268722 h 5367331"/>
              <a:gd name="connsiteX0" fmla="*/ 1430501 w 6424275"/>
              <a:gd name="connsiteY0" fmla="*/ 5268722 h 5367331"/>
              <a:gd name="connsiteX1" fmla="*/ 5975796 w 6424275"/>
              <a:gd name="connsiteY1" fmla="*/ 4195853 h 5367331"/>
              <a:gd name="connsiteX2" fmla="*/ 6044969 w 6424275"/>
              <a:gd name="connsiteY2" fmla="*/ 1357972 h 5367331"/>
              <a:gd name="connsiteX3" fmla="*/ 3403170 w 6424275"/>
              <a:gd name="connsiteY3" fmla="*/ 65871 h 5367331"/>
              <a:gd name="connsiteX4" fmla="*/ 989797 w 6424275"/>
              <a:gd name="connsiteY4" fmla="*/ 428306 h 5367331"/>
              <a:gd name="connsiteX5" fmla="*/ 85688 w 6424275"/>
              <a:gd name="connsiteY5" fmla="*/ 2755714 h 5367331"/>
              <a:gd name="connsiteX6" fmla="*/ 2157230 w 6424275"/>
              <a:gd name="connsiteY6" fmla="*/ 4980318 h 5367331"/>
              <a:gd name="connsiteX7" fmla="*/ 1430501 w 6424275"/>
              <a:gd name="connsiteY7" fmla="*/ 5268722 h 5367331"/>
              <a:gd name="connsiteX0" fmla="*/ 1578899 w 6572673"/>
              <a:gd name="connsiteY0" fmla="*/ 5268722 h 5367331"/>
              <a:gd name="connsiteX1" fmla="*/ 6124194 w 6572673"/>
              <a:gd name="connsiteY1" fmla="*/ 4195853 h 5367331"/>
              <a:gd name="connsiteX2" fmla="*/ 6193367 w 6572673"/>
              <a:gd name="connsiteY2" fmla="*/ 1357972 h 5367331"/>
              <a:gd name="connsiteX3" fmla="*/ 3551568 w 6572673"/>
              <a:gd name="connsiteY3" fmla="*/ 65871 h 5367331"/>
              <a:gd name="connsiteX4" fmla="*/ 1138195 w 6572673"/>
              <a:gd name="connsiteY4" fmla="*/ 428306 h 5367331"/>
              <a:gd name="connsiteX5" fmla="*/ 73933 w 6572673"/>
              <a:gd name="connsiteY5" fmla="*/ 2857314 h 5367331"/>
              <a:gd name="connsiteX6" fmla="*/ 2305628 w 6572673"/>
              <a:gd name="connsiteY6" fmla="*/ 4980318 h 5367331"/>
              <a:gd name="connsiteX7" fmla="*/ 1578899 w 6572673"/>
              <a:gd name="connsiteY7" fmla="*/ 5268722 h 5367331"/>
              <a:gd name="connsiteX0" fmla="*/ 1578899 w 6437841"/>
              <a:gd name="connsiteY0" fmla="*/ 5268722 h 5396792"/>
              <a:gd name="connsiteX1" fmla="*/ 6110847 w 6437841"/>
              <a:gd name="connsiteY1" fmla="*/ 4326482 h 5396792"/>
              <a:gd name="connsiteX2" fmla="*/ 6193367 w 6437841"/>
              <a:gd name="connsiteY2" fmla="*/ 1357972 h 5396792"/>
              <a:gd name="connsiteX3" fmla="*/ 3551568 w 6437841"/>
              <a:gd name="connsiteY3" fmla="*/ 65871 h 5396792"/>
              <a:gd name="connsiteX4" fmla="*/ 1138195 w 6437841"/>
              <a:gd name="connsiteY4" fmla="*/ 428306 h 5396792"/>
              <a:gd name="connsiteX5" fmla="*/ 73933 w 6437841"/>
              <a:gd name="connsiteY5" fmla="*/ 2857314 h 5396792"/>
              <a:gd name="connsiteX6" fmla="*/ 2305628 w 6437841"/>
              <a:gd name="connsiteY6" fmla="*/ 4980318 h 5396792"/>
              <a:gd name="connsiteX7" fmla="*/ 1578899 w 6437841"/>
              <a:gd name="connsiteY7" fmla="*/ 5268722 h 5396792"/>
              <a:gd name="connsiteX0" fmla="*/ 1578899 w 6568956"/>
              <a:gd name="connsiteY0" fmla="*/ 5268722 h 5396792"/>
              <a:gd name="connsiteX1" fmla="*/ 6110847 w 6568956"/>
              <a:gd name="connsiteY1" fmla="*/ 4326482 h 5396792"/>
              <a:gd name="connsiteX2" fmla="*/ 6193367 w 6568956"/>
              <a:gd name="connsiteY2" fmla="*/ 1357972 h 5396792"/>
              <a:gd name="connsiteX3" fmla="*/ 3551568 w 6568956"/>
              <a:gd name="connsiteY3" fmla="*/ 65871 h 5396792"/>
              <a:gd name="connsiteX4" fmla="*/ 1138195 w 6568956"/>
              <a:gd name="connsiteY4" fmla="*/ 428306 h 5396792"/>
              <a:gd name="connsiteX5" fmla="*/ 73933 w 6568956"/>
              <a:gd name="connsiteY5" fmla="*/ 2857314 h 5396792"/>
              <a:gd name="connsiteX6" fmla="*/ 2305628 w 6568956"/>
              <a:gd name="connsiteY6" fmla="*/ 4980318 h 5396792"/>
              <a:gd name="connsiteX7" fmla="*/ 1578899 w 6568956"/>
              <a:gd name="connsiteY7" fmla="*/ 5268722 h 5396792"/>
              <a:gd name="connsiteX0" fmla="*/ 1578899 w 6627440"/>
              <a:gd name="connsiteY0" fmla="*/ 5268722 h 5396792"/>
              <a:gd name="connsiteX1" fmla="*/ 6110847 w 6627440"/>
              <a:gd name="connsiteY1" fmla="*/ 4326482 h 5396792"/>
              <a:gd name="connsiteX2" fmla="*/ 6193367 w 6627440"/>
              <a:gd name="connsiteY2" fmla="*/ 1357972 h 5396792"/>
              <a:gd name="connsiteX3" fmla="*/ 3551568 w 6627440"/>
              <a:gd name="connsiteY3" fmla="*/ 65871 h 5396792"/>
              <a:gd name="connsiteX4" fmla="*/ 1138195 w 6627440"/>
              <a:gd name="connsiteY4" fmla="*/ 428306 h 5396792"/>
              <a:gd name="connsiteX5" fmla="*/ 73933 w 6627440"/>
              <a:gd name="connsiteY5" fmla="*/ 2857314 h 5396792"/>
              <a:gd name="connsiteX6" fmla="*/ 2305628 w 6627440"/>
              <a:gd name="connsiteY6" fmla="*/ 4980318 h 5396792"/>
              <a:gd name="connsiteX7" fmla="*/ 1578899 w 6627440"/>
              <a:gd name="connsiteY7" fmla="*/ 5268722 h 5396792"/>
              <a:gd name="connsiteX0" fmla="*/ 1578899 w 6627440"/>
              <a:gd name="connsiteY0" fmla="*/ 5268722 h 5362841"/>
              <a:gd name="connsiteX1" fmla="*/ 6110847 w 6627440"/>
              <a:gd name="connsiteY1" fmla="*/ 4326482 h 5362841"/>
              <a:gd name="connsiteX2" fmla="*/ 6193367 w 6627440"/>
              <a:gd name="connsiteY2" fmla="*/ 1357972 h 5362841"/>
              <a:gd name="connsiteX3" fmla="*/ 3551568 w 6627440"/>
              <a:gd name="connsiteY3" fmla="*/ 65871 h 5362841"/>
              <a:gd name="connsiteX4" fmla="*/ 1138195 w 6627440"/>
              <a:gd name="connsiteY4" fmla="*/ 428306 h 5362841"/>
              <a:gd name="connsiteX5" fmla="*/ 73933 w 6627440"/>
              <a:gd name="connsiteY5" fmla="*/ 2857314 h 5362841"/>
              <a:gd name="connsiteX6" fmla="*/ 2305628 w 6627440"/>
              <a:gd name="connsiteY6" fmla="*/ 4980318 h 5362841"/>
              <a:gd name="connsiteX7" fmla="*/ 1578899 w 6627440"/>
              <a:gd name="connsiteY7" fmla="*/ 5268722 h 5362841"/>
              <a:gd name="connsiteX0" fmla="*/ 1578899 w 6627440"/>
              <a:gd name="connsiteY0" fmla="*/ 5268722 h 5400918"/>
              <a:gd name="connsiteX1" fmla="*/ 3326943 w 6627440"/>
              <a:gd name="connsiteY1" fmla="*/ 5334135 h 5400918"/>
              <a:gd name="connsiteX2" fmla="*/ 6110847 w 6627440"/>
              <a:gd name="connsiteY2" fmla="*/ 4326482 h 5400918"/>
              <a:gd name="connsiteX3" fmla="*/ 6193367 w 6627440"/>
              <a:gd name="connsiteY3" fmla="*/ 1357972 h 5400918"/>
              <a:gd name="connsiteX4" fmla="*/ 3551568 w 6627440"/>
              <a:gd name="connsiteY4" fmla="*/ 65871 h 5400918"/>
              <a:gd name="connsiteX5" fmla="*/ 1138195 w 6627440"/>
              <a:gd name="connsiteY5" fmla="*/ 428306 h 5400918"/>
              <a:gd name="connsiteX6" fmla="*/ 73933 w 6627440"/>
              <a:gd name="connsiteY6" fmla="*/ 2857314 h 5400918"/>
              <a:gd name="connsiteX7" fmla="*/ 2305628 w 6627440"/>
              <a:gd name="connsiteY7" fmla="*/ 4980318 h 5400918"/>
              <a:gd name="connsiteX8" fmla="*/ 1578899 w 6627440"/>
              <a:gd name="connsiteY8" fmla="*/ 5268722 h 5400918"/>
              <a:gd name="connsiteX0" fmla="*/ 1578899 w 6627440"/>
              <a:gd name="connsiteY0" fmla="*/ 5268722 h 5401997"/>
              <a:gd name="connsiteX1" fmla="*/ 3326943 w 6627440"/>
              <a:gd name="connsiteY1" fmla="*/ 5334135 h 5401997"/>
              <a:gd name="connsiteX2" fmla="*/ 6110847 w 6627440"/>
              <a:gd name="connsiteY2" fmla="*/ 4326482 h 5401997"/>
              <a:gd name="connsiteX3" fmla="*/ 6193367 w 6627440"/>
              <a:gd name="connsiteY3" fmla="*/ 1357972 h 5401997"/>
              <a:gd name="connsiteX4" fmla="*/ 3551568 w 6627440"/>
              <a:gd name="connsiteY4" fmla="*/ 65871 h 5401997"/>
              <a:gd name="connsiteX5" fmla="*/ 1138195 w 6627440"/>
              <a:gd name="connsiteY5" fmla="*/ 428306 h 5401997"/>
              <a:gd name="connsiteX6" fmla="*/ 73933 w 6627440"/>
              <a:gd name="connsiteY6" fmla="*/ 2857314 h 5401997"/>
              <a:gd name="connsiteX7" fmla="*/ 2305628 w 6627440"/>
              <a:gd name="connsiteY7" fmla="*/ 4980318 h 5401997"/>
              <a:gd name="connsiteX8" fmla="*/ 1578899 w 6627440"/>
              <a:gd name="connsiteY8" fmla="*/ 5268722 h 5401997"/>
              <a:gd name="connsiteX0" fmla="*/ 1544380 w 6627440"/>
              <a:gd name="connsiteY0" fmla="*/ 5252633 h 5398406"/>
              <a:gd name="connsiteX1" fmla="*/ 3326943 w 6627440"/>
              <a:gd name="connsiteY1" fmla="*/ 5334135 h 5398406"/>
              <a:gd name="connsiteX2" fmla="*/ 6110847 w 6627440"/>
              <a:gd name="connsiteY2" fmla="*/ 4326482 h 5398406"/>
              <a:gd name="connsiteX3" fmla="*/ 6193367 w 6627440"/>
              <a:gd name="connsiteY3" fmla="*/ 1357972 h 5398406"/>
              <a:gd name="connsiteX4" fmla="*/ 3551568 w 6627440"/>
              <a:gd name="connsiteY4" fmla="*/ 65871 h 5398406"/>
              <a:gd name="connsiteX5" fmla="*/ 1138195 w 6627440"/>
              <a:gd name="connsiteY5" fmla="*/ 428306 h 5398406"/>
              <a:gd name="connsiteX6" fmla="*/ 73933 w 6627440"/>
              <a:gd name="connsiteY6" fmla="*/ 2857314 h 5398406"/>
              <a:gd name="connsiteX7" fmla="*/ 2305628 w 6627440"/>
              <a:gd name="connsiteY7" fmla="*/ 4980318 h 5398406"/>
              <a:gd name="connsiteX8" fmla="*/ 1544380 w 6627440"/>
              <a:gd name="connsiteY8" fmla="*/ 5252633 h 5398406"/>
              <a:gd name="connsiteX0" fmla="*/ 1544380 w 6627440"/>
              <a:gd name="connsiteY0" fmla="*/ 5252633 h 5397420"/>
              <a:gd name="connsiteX1" fmla="*/ 3326943 w 6627440"/>
              <a:gd name="connsiteY1" fmla="*/ 5334135 h 5397420"/>
              <a:gd name="connsiteX2" fmla="*/ 6110847 w 6627440"/>
              <a:gd name="connsiteY2" fmla="*/ 4326482 h 5397420"/>
              <a:gd name="connsiteX3" fmla="*/ 6193367 w 6627440"/>
              <a:gd name="connsiteY3" fmla="*/ 1357972 h 5397420"/>
              <a:gd name="connsiteX4" fmla="*/ 3551568 w 6627440"/>
              <a:gd name="connsiteY4" fmla="*/ 65871 h 5397420"/>
              <a:gd name="connsiteX5" fmla="*/ 1138195 w 6627440"/>
              <a:gd name="connsiteY5" fmla="*/ 428306 h 5397420"/>
              <a:gd name="connsiteX6" fmla="*/ 73933 w 6627440"/>
              <a:gd name="connsiteY6" fmla="*/ 2857314 h 5397420"/>
              <a:gd name="connsiteX7" fmla="*/ 2305628 w 6627440"/>
              <a:gd name="connsiteY7" fmla="*/ 4980318 h 5397420"/>
              <a:gd name="connsiteX8" fmla="*/ 1544380 w 6627440"/>
              <a:gd name="connsiteY8" fmla="*/ 5252633 h 5397420"/>
              <a:gd name="connsiteX0" fmla="*/ 1544380 w 6627440"/>
              <a:gd name="connsiteY0" fmla="*/ 5252633 h 5397420"/>
              <a:gd name="connsiteX1" fmla="*/ 3326943 w 6627440"/>
              <a:gd name="connsiteY1" fmla="*/ 5334135 h 5397420"/>
              <a:gd name="connsiteX2" fmla="*/ 6110847 w 6627440"/>
              <a:gd name="connsiteY2" fmla="*/ 4326482 h 5397420"/>
              <a:gd name="connsiteX3" fmla="*/ 6193367 w 6627440"/>
              <a:gd name="connsiteY3" fmla="*/ 1357972 h 5397420"/>
              <a:gd name="connsiteX4" fmla="*/ 3551568 w 6627440"/>
              <a:gd name="connsiteY4" fmla="*/ 65871 h 5397420"/>
              <a:gd name="connsiteX5" fmla="*/ 1138195 w 6627440"/>
              <a:gd name="connsiteY5" fmla="*/ 428306 h 5397420"/>
              <a:gd name="connsiteX6" fmla="*/ 73933 w 6627440"/>
              <a:gd name="connsiteY6" fmla="*/ 2857314 h 5397420"/>
              <a:gd name="connsiteX7" fmla="*/ 2305628 w 6627440"/>
              <a:gd name="connsiteY7" fmla="*/ 4980318 h 5397420"/>
              <a:gd name="connsiteX8" fmla="*/ 1544380 w 6627440"/>
              <a:gd name="connsiteY8" fmla="*/ 5252633 h 5397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27440" h="5397420">
                <a:moveTo>
                  <a:pt x="1544380" y="5252633"/>
                </a:moveTo>
                <a:cubicBezTo>
                  <a:pt x="1556207" y="5314022"/>
                  <a:pt x="2571618" y="5491175"/>
                  <a:pt x="3326943" y="5334135"/>
                </a:cubicBezTo>
                <a:cubicBezTo>
                  <a:pt x="4082268" y="5177095"/>
                  <a:pt x="5593072" y="4991595"/>
                  <a:pt x="6110847" y="4326482"/>
                </a:cubicBezTo>
                <a:cubicBezTo>
                  <a:pt x="6940830" y="3391593"/>
                  <a:pt x="6619913" y="2068074"/>
                  <a:pt x="6193367" y="1357972"/>
                </a:cubicBezTo>
                <a:cubicBezTo>
                  <a:pt x="5766821" y="647870"/>
                  <a:pt x="4394097" y="220815"/>
                  <a:pt x="3551568" y="65871"/>
                </a:cubicBezTo>
                <a:cubicBezTo>
                  <a:pt x="2709039" y="-89073"/>
                  <a:pt x="1668865" y="28380"/>
                  <a:pt x="1138195" y="428306"/>
                </a:cubicBezTo>
                <a:cubicBezTo>
                  <a:pt x="607525" y="828232"/>
                  <a:pt x="-258548" y="1960759"/>
                  <a:pt x="73933" y="2857314"/>
                </a:cubicBezTo>
                <a:cubicBezTo>
                  <a:pt x="354612" y="3898352"/>
                  <a:pt x="1151047" y="4601521"/>
                  <a:pt x="2305628" y="4980318"/>
                </a:cubicBezTo>
                <a:cubicBezTo>
                  <a:pt x="2182006" y="5243549"/>
                  <a:pt x="1544380" y="5252633"/>
                  <a:pt x="1544380" y="5252633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9A24B52-F03C-5514-3FB9-AD5C4CE1084C}"/>
                  </a:ext>
                </a:extLst>
              </p14:cNvPr>
              <p14:cNvContentPartPr/>
              <p14:nvPr/>
            </p14:nvContentPartPr>
            <p14:xfrm>
              <a:off x="11326574" y="348014"/>
              <a:ext cx="333720" cy="2725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9A24B52-F03C-5514-3FB9-AD5C4CE1084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317574" y="339374"/>
                <a:ext cx="351360" cy="290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86661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81E73-7F92-4AC7-5EA1-FCEC9D69E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971" y="930350"/>
            <a:ext cx="9165772" cy="683298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Amasis MT Pro Medium" panose="02040604050005020304" pitchFamily="18" charset="0"/>
              </a:rPr>
              <a:t>What Is Racism???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13CB0A-3483-39D8-6BB1-111F4DC12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4776" y="1425388"/>
            <a:ext cx="10937115" cy="1640541"/>
          </a:xfrm>
        </p:spPr>
        <p:txBody>
          <a:bodyPr>
            <a:noAutofit/>
          </a:bodyPr>
          <a:lstStyle/>
          <a:p>
            <a:r>
              <a:rPr lang="en-GB" sz="2000" dirty="0">
                <a:solidFill>
                  <a:schemeClr val="tx1"/>
                </a:solidFill>
                <a:latin typeface="Amasis MT Pro Medium" panose="02040604050005020304" pitchFamily="18" charset="0"/>
              </a:rPr>
              <a:t>Racism Is When Someone Makes Fun of </a:t>
            </a:r>
            <a:r>
              <a:rPr lang="en-GB" sz="2000" dirty="0" err="1">
                <a:solidFill>
                  <a:schemeClr val="tx1"/>
                </a:solidFill>
                <a:latin typeface="Amasis MT Pro Medium" panose="02040604050005020304" pitchFamily="18" charset="0"/>
              </a:rPr>
              <a:t>Someones</a:t>
            </a:r>
            <a:r>
              <a:rPr lang="en-GB" sz="2000" dirty="0">
                <a:solidFill>
                  <a:schemeClr val="tx1"/>
                </a:solidFill>
                <a:latin typeface="Amasis MT Pro Medium" panose="02040604050005020304" pitchFamily="18" charset="0"/>
              </a:rPr>
              <a:t> Skin Or Religion.</a:t>
            </a:r>
          </a:p>
          <a:p>
            <a:endParaRPr lang="en-GB" sz="2000" dirty="0">
              <a:solidFill>
                <a:schemeClr val="tx1"/>
              </a:solidFill>
              <a:latin typeface="Amasis MT Pro Medium" panose="02040604050005020304" pitchFamily="18" charset="0"/>
            </a:endParaRPr>
          </a:p>
          <a:p>
            <a:r>
              <a:rPr lang="en-GB" sz="2000" dirty="0">
                <a:solidFill>
                  <a:schemeClr val="tx1"/>
                </a:solidFill>
                <a:latin typeface="Amasis MT Pro Medium" panose="02040604050005020304" pitchFamily="18" charset="0"/>
              </a:rPr>
              <a:t>Racism Is illegal So You Can Be Put In Jail.</a:t>
            </a:r>
          </a:p>
          <a:p>
            <a:endParaRPr lang="en-GB" sz="2000" dirty="0">
              <a:solidFill>
                <a:schemeClr val="tx1"/>
              </a:solidFill>
              <a:latin typeface="Amasis MT Pro Medium" panose="02040604050005020304" pitchFamily="18" charset="0"/>
            </a:endParaRPr>
          </a:p>
          <a:p>
            <a:r>
              <a:rPr lang="en-GB" sz="2000" b="0" i="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Racism adapts and changes over time, and can impact different communities in different ways, with racism towards different groups intensifying in different historical moments.</a:t>
            </a:r>
            <a:endParaRPr lang="en-GB" sz="2000" dirty="0">
              <a:solidFill>
                <a:schemeClr val="tx1"/>
              </a:solidFill>
              <a:latin typeface="Amasis MT Pro Medium" panose="02040604050005020304" pitchFamily="18" charset="0"/>
            </a:endParaRPr>
          </a:p>
          <a:p>
            <a:endParaRPr lang="en-GB" sz="2000" dirty="0">
              <a:solidFill>
                <a:schemeClr val="tx1"/>
              </a:solidFill>
              <a:latin typeface="Amasis MT Pro Medium" panose="02040604050005020304" pitchFamily="18" charset="0"/>
            </a:endParaRPr>
          </a:p>
          <a:p>
            <a:r>
              <a:rPr lang="en-GB" sz="2000" b="0" i="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Racism includes all the laws, policies, ideologies and barriers that prevent people from experiencing justice, dignity, and equity because of their racial identity</a:t>
            </a:r>
            <a:endParaRPr lang="en-GB" sz="2000" dirty="0">
              <a:solidFill>
                <a:schemeClr val="tx1"/>
              </a:solidFill>
              <a:latin typeface="Amasis MT Pro Medium" panose="02040604050005020304" pitchFamily="18" charset="0"/>
            </a:endParaRPr>
          </a:p>
          <a:p>
            <a:endParaRPr lang="en-GB" sz="2200" dirty="0">
              <a:solidFill>
                <a:schemeClr val="tx1"/>
              </a:solidFill>
              <a:latin typeface="Amasis MT Pro Medium" panose="02040604050005020304" pitchFamily="18" charset="0"/>
            </a:endParaRPr>
          </a:p>
          <a:p>
            <a:r>
              <a:rPr lang="en-GB" sz="2200" dirty="0">
                <a:latin typeface="Amasis MT Pro Medium" panose="02040604050005020304" pitchFamily="18" charset="0"/>
              </a:rPr>
              <a:t> </a:t>
            </a:r>
          </a:p>
        </p:txBody>
      </p:sp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3DE0F99-AD63-7817-105B-12E0256224FD}"/>
                  </a:ext>
                </a:extLst>
              </p14:cNvPr>
              <p14:cNvContentPartPr/>
              <p14:nvPr/>
            </p14:nvContentPartPr>
            <p14:xfrm>
              <a:off x="11078174" y="589574"/>
              <a:ext cx="366480" cy="3002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3DE0F99-AD63-7817-105B-12E0256224F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069534" y="580574"/>
                <a:ext cx="384120" cy="317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38687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6A35EAA-ED80-4FF1-942C-82B1D483AF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977627" y="481134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415F49B-3CBC-46CF-AFB5-988852D047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1010574" y="456230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3B49476-BACD-49C8-AABA-493B623CAE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1E33827-D9B6-4139-8DC5-A4ADFD575B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53403" y="560386"/>
            <a:ext cx="6919656" cy="4575663"/>
          </a:xfrm>
          <a:custGeom>
            <a:avLst/>
            <a:gdLst>
              <a:gd name="connsiteX0" fmla="*/ 3063362 w 5358686"/>
              <a:gd name="connsiteY0" fmla="*/ 3429562 h 3905917"/>
              <a:gd name="connsiteX1" fmla="*/ 4752173 w 5358686"/>
              <a:gd name="connsiteY1" fmla="*/ 3086315 h 3905917"/>
              <a:gd name="connsiteX2" fmla="*/ 5358470 w 5358686"/>
              <a:gd name="connsiteY2" fmla="*/ 1525101 h 3905917"/>
              <a:gd name="connsiteX3" fmla="*/ 4960932 w 5358686"/>
              <a:gd name="connsiteY3" fmla="*/ 466701 h 3905917"/>
              <a:gd name="connsiteX4" fmla="*/ 932230 w 5358686"/>
              <a:gd name="connsiteY4" fmla="*/ 19557 h 3905917"/>
              <a:gd name="connsiteX5" fmla="*/ 62745 w 5358686"/>
              <a:gd name="connsiteY5" fmla="*/ 783491 h 3905917"/>
              <a:gd name="connsiteX6" fmla="*/ 230579 w 5358686"/>
              <a:gd name="connsiteY6" fmla="*/ 2939564 h 3905917"/>
              <a:gd name="connsiteX7" fmla="*/ 2493030 w 5358686"/>
              <a:gd name="connsiteY7" fmla="*/ 3459876 h 3905917"/>
              <a:gd name="connsiteX8" fmla="*/ 2539191 w 5358686"/>
              <a:gd name="connsiteY8" fmla="*/ 3905918 h 3905917"/>
              <a:gd name="connsiteX9" fmla="*/ 3063362 w 5358686"/>
              <a:gd name="connsiteY9" fmla="*/ 3429562 h 3905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58686" h="3905917">
                <a:moveTo>
                  <a:pt x="3063362" y="3429562"/>
                </a:moveTo>
                <a:cubicBezTo>
                  <a:pt x="3522907" y="3461392"/>
                  <a:pt x="4421742" y="3347987"/>
                  <a:pt x="4752173" y="3086315"/>
                </a:cubicBezTo>
                <a:cubicBezTo>
                  <a:pt x="5090322" y="2818580"/>
                  <a:pt x="5367565" y="2214901"/>
                  <a:pt x="5358470" y="1525101"/>
                </a:cubicBezTo>
                <a:cubicBezTo>
                  <a:pt x="5352407" y="1065281"/>
                  <a:pt x="5344552" y="716660"/>
                  <a:pt x="4960932" y="466701"/>
                </a:cubicBezTo>
                <a:cubicBezTo>
                  <a:pt x="4519163" y="262351"/>
                  <a:pt x="1981674" y="-86269"/>
                  <a:pt x="932230" y="19557"/>
                </a:cubicBezTo>
                <a:cubicBezTo>
                  <a:pt x="446779" y="83769"/>
                  <a:pt x="146249" y="410480"/>
                  <a:pt x="62745" y="783491"/>
                </a:cubicBezTo>
                <a:cubicBezTo>
                  <a:pt x="-52589" y="1298843"/>
                  <a:pt x="-15798" y="2680923"/>
                  <a:pt x="230579" y="2939564"/>
                </a:cubicBezTo>
                <a:cubicBezTo>
                  <a:pt x="501759" y="3224110"/>
                  <a:pt x="1191008" y="3475723"/>
                  <a:pt x="2493030" y="3459876"/>
                </a:cubicBezTo>
                <a:cubicBezTo>
                  <a:pt x="2556553" y="3579206"/>
                  <a:pt x="2569919" y="3721411"/>
                  <a:pt x="2539191" y="3905918"/>
                </a:cubicBezTo>
                <a:cubicBezTo>
                  <a:pt x="2769997" y="3713556"/>
                  <a:pt x="3063362" y="3429562"/>
                  <a:pt x="3063362" y="3429562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907F25B-D671-478E-A1EE-5BA7DECE53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92294" y="606011"/>
            <a:ext cx="6919656" cy="4575663"/>
          </a:xfrm>
          <a:custGeom>
            <a:avLst/>
            <a:gdLst>
              <a:gd name="connsiteX0" fmla="*/ 3063362 w 5358686"/>
              <a:gd name="connsiteY0" fmla="*/ 3429562 h 3905917"/>
              <a:gd name="connsiteX1" fmla="*/ 4752173 w 5358686"/>
              <a:gd name="connsiteY1" fmla="*/ 3086315 h 3905917"/>
              <a:gd name="connsiteX2" fmla="*/ 5358470 w 5358686"/>
              <a:gd name="connsiteY2" fmla="*/ 1525101 h 3905917"/>
              <a:gd name="connsiteX3" fmla="*/ 4960932 w 5358686"/>
              <a:gd name="connsiteY3" fmla="*/ 466701 h 3905917"/>
              <a:gd name="connsiteX4" fmla="*/ 932230 w 5358686"/>
              <a:gd name="connsiteY4" fmla="*/ 19557 h 3905917"/>
              <a:gd name="connsiteX5" fmla="*/ 62745 w 5358686"/>
              <a:gd name="connsiteY5" fmla="*/ 783491 h 3905917"/>
              <a:gd name="connsiteX6" fmla="*/ 230579 w 5358686"/>
              <a:gd name="connsiteY6" fmla="*/ 2939564 h 3905917"/>
              <a:gd name="connsiteX7" fmla="*/ 2493030 w 5358686"/>
              <a:gd name="connsiteY7" fmla="*/ 3459876 h 3905917"/>
              <a:gd name="connsiteX8" fmla="*/ 2539191 w 5358686"/>
              <a:gd name="connsiteY8" fmla="*/ 3905918 h 3905917"/>
              <a:gd name="connsiteX9" fmla="*/ 3063362 w 5358686"/>
              <a:gd name="connsiteY9" fmla="*/ 3429562 h 3905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58686" h="3905917">
                <a:moveTo>
                  <a:pt x="3063362" y="3429562"/>
                </a:moveTo>
                <a:cubicBezTo>
                  <a:pt x="3522907" y="3461392"/>
                  <a:pt x="4421742" y="3347987"/>
                  <a:pt x="4752173" y="3086315"/>
                </a:cubicBezTo>
                <a:cubicBezTo>
                  <a:pt x="5090322" y="2818580"/>
                  <a:pt x="5367565" y="2214901"/>
                  <a:pt x="5358470" y="1525101"/>
                </a:cubicBezTo>
                <a:cubicBezTo>
                  <a:pt x="5352407" y="1065281"/>
                  <a:pt x="5344552" y="716660"/>
                  <a:pt x="4960932" y="466701"/>
                </a:cubicBezTo>
                <a:cubicBezTo>
                  <a:pt x="4519163" y="262351"/>
                  <a:pt x="1981674" y="-86269"/>
                  <a:pt x="932230" y="19557"/>
                </a:cubicBezTo>
                <a:cubicBezTo>
                  <a:pt x="446779" y="83769"/>
                  <a:pt x="146249" y="410480"/>
                  <a:pt x="62745" y="783491"/>
                </a:cubicBezTo>
                <a:cubicBezTo>
                  <a:pt x="-52589" y="1298843"/>
                  <a:pt x="-15798" y="2680923"/>
                  <a:pt x="230579" y="2939564"/>
                </a:cubicBezTo>
                <a:cubicBezTo>
                  <a:pt x="501759" y="3224110"/>
                  <a:pt x="1191008" y="3475723"/>
                  <a:pt x="2493030" y="3459876"/>
                </a:cubicBezTo>
                <a:cubicBezTo>
                  <a:pt x="2556553" y="3579206"/>
                  <a:pt x="2569919" y="3721411"/>
                  <a:pt x="2539191" y="3905918"/>
                </a:cubicBezTo>
                <a:cubicBezTo>
                  <a:pt x="2769997" y="3713556"/>
                  <a:pt x="3063362" y="3429562"/>
                  <a:pt x="3063362" y="3429562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0C75E7EF-2AD7-40CB-BC67-FA8F574BEB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257268" y="2872071"/>
            <a:ext cx="4180515" cy="3301837"/>
          </a:xfrm>
          <a:custGeom>
            <a:avLst/>
            <a:gdLst>
              <a:gd name="connsiteX0" fmla="*/ 2787528 w 4712373"/>
              <a:gd name="connsiteY0" fmla="*/ 3676359 h 4068523"/>
              <a:gd name="connsiteX1" fmla="*/ 4687166 w 4712373"/>
              <a:gd name="connsiteY1" fmla="*/ 1907489 h 4068523"/>
              <a:gd name="connsiteX2" fmla="*/ 2172275 w 4712373"/>
              <a:gd name="connsiteY2" fmla="*/ 136 h 4068523"/>
              <a:gd name="connsiteX3" fmla="*/ 111143 w 4712373"/>
              <a:gd name="connsiteY3" fmla="*/ 1123024 h 4068523"/>
              <a:gd name="connsiteX4" fmla="*/ 2016292 w 4712373"/>
              <a:gd name="connsiteY4" fmla="*/ 3609943 h 4068523"/>
              <a:gd name="connsiteX5" fmla="*/ 1772395 w 4712373"/>
              <a:gd name="connsiteY5" fmla="*/ 4068523 h 4068523"/>
              <a:gd name="connsiteX6" fmla="*/ 2787528 w 4712373"/>
              <a:gd name="connsiteY6" fmla="*/ 3676359 h 4068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12373" h="4068523">
                <a:moveTo>
                  <a:pt x="2787528" y="3676359"/>
                </a:moveTo>
                <a:cubicBezTo>
                  <a:pt x="3711855" y="3636261"/>
                  <a:pt x="4464628" y="3196007"/>
                  <a:pt x="4687166" y="1907489"/>
                </a:cubicBezTo>
                <a:cubicBezTo>
                  <a:pt x="4825649" y="1015407"/>
                  <a:pt x="4448230" y="272693"/>
                  <a:pt x="2172275" y="136"/>
                </a:cubicBezTo>
                <a:cubicBezTo>
                  <a:pt x="1282673" y="-8132"/>
                  <a:pt x="341811" y="361571"/>
                  <a:pt x="111143" y="1123024"/>
                </a:cubicBezTo>
                <a:cubicBezTo>
                  <a:pt x="-63581" y="1699557"/>
                  <a:pt x="-340824" y="3171342"/>
                  <a:pt x="2016292" y="3609943"/>
                </a:cubicBezTo>
                <a:cubicBezTo>
                  <a:pt x="2000583" y="3847363"/>
                  <a:pt x="1926174" y="3976339"/>
                  <a:pt x="1772395" y="4068523"/>
                </a:cubicBezTo>
                <a:cubicBezTo>
                  <a:pt x="2353889" y="4067834"/>
                  <a:pt x="2787528" y="3676359"/>
                  <a:pt x="2787528" y="367635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6B8B9B37-264C-4866-91BF-26A20D42B9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235544" y="2827605"/>
            <a:ext cx="4180515" cy="3301837"/>
          </a:xfrm>
          <a:custGeom>
            <a:avLst/>
            <a:gdLst>
              <a:gd name="connsiteX0" fmla="*/ 2787528 w 4712373"/>
              <a:gd name="connsiteY0" fmla="*/ 3676359 h 4068523"/>
              <a:gd name="connsiteX1" fmla="*/ 4687166 w 4712373"/>
              <a:gd name="connsiteY1" fmla="*/ 1907489 h 4068523"/>
              <a:gd name="connsiteX2" fmla="*/ 2172275 w 4712373"/>
              <a:gd name="connsiteY2" fmla="*/ 136 h 4068523"/>
              <a:gd name="connsiteX3" fmla="*/ 111143 w 4712373"/>
              <a:gd name="connsiteY3" fmla="*/ 1123024 h 4068523"/>
              <a:gd name="connsiteX4" fmla="*/ 2016292 w 4712373"/>
              <a:gd name="connsiteY4" fmla="*/ 3609943 h 4068523"/>
              <a:gd name="connsiteX5" fmla="*/ 1772395 w 4712373"/>
              <a:gd name="connsiteY5" fmla="*/ 4068523 h 4068523"/>
              <a:gd name="connsiteX6" fmla="*/ 2787528 w 4712373"/>
              <a:gd name="connsiteY6" fmla="*/ 3676359 h 4068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12373" h="4068523">
                <a:moveTo>
                  <a:pt x="2787528" y="3676359"/>
                </a:moveTo>
                <a:cubicBezTo>
                  <a:pt x="3711855" y="3636261"/>
                  <a:pt x="4464628" y="3196007"/>
                  <a:pt x="4687166" y="1907489"/>
                </a:cubicBezTo>
                <a:cubicBezTo>
                  <a:pt x="4825649" y="1015407"/>
                  <a:pt x="4448230" y="272693"/>
                  <a:pt x="2172275" y="136"/>
                </a:cubicBezTo>
                <a:cubicBezTo>
                  <a:pt x="1282673" y="-8132"/>
                  <a:pt x="341811" y="361571"/>
                  <a:pt x="111143" y="1123024"/>
                </a:cubicBezTo>
                <a:cubicBezTo>
                  <a:pt x="-63581" y="1699557"/>
                  <a:pt x="-340824" y="3171342"/>
                  <a:pt x="2016292" y="3609943"/>
                </a:cubicBezTo>
                <a:cubicBezTo>
                  <a:pt x="2000583" y="3847363"/>
                  <a:pt x="1926174" y="3976339"/>
                  <a:pt x="1772395" y="4068523"/>
                </a:cubicBezTo>
                <a:cubicBezTo>
                  <a:pt x="2353889" y="4067834"/>
                  <a:pt x="2787528" y="3676359"/>
                  <a:pt x="2787528" y="367635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9B781C-624E-2C33-5044-CB297302A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7299" y="1224011"/>
            <a:ext cx="5422901" cy="287079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dirty="0">
                <a:latin typeface="Amasis MT Pro Medium" panose="02040604050005020304" pitchFamily="18" charset="0"/>
              </a:rPr>
              <a:t>What is Discrimination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C3F491-9FE5-F34A-E267-32B5B88642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5050" y="3619500"/>
            <a:ext cx="3365499" cy="2324100"/>
          </a:xfr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en-US" sz="2400" i="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Discrimination means treating some people differently from others. It isn't always unlawful - after all, people are paid different wages depending on their status and skills. However, there are certain reasons for which your employer can't discriminate against you by law.</a:t>
            </a:r>
            <a:endParaRPr lang="en-US" sz="2400" dirty="0">
              <a:solidFill>
                <a:schemeClr val="tx1"/>
              </a:solidFill>
              <a:latin typeface="Amasis MT Pro Medium" panose="02040604050005020304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C83A5F6-C30E-34EF-903D-5990EC0BEC4F}"/>
                  </a:ext>
                </a:extLst>
              </p14:cNvPr>
              <p14:cNvContentPartPr/>
              <p14:nvPr/>
            </p14:nvContentPartPr>
            <p14:xfrm>
              <a:off x="11204464" y="728389"/>
              <a:ext cx="473400" cy="4039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C83A5F6-C30E-34EF-903D-5990EC0BEC4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195464" y="719389"/>
                <a:ext cx="491040" cy="421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81921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7">
            <a:extLst>
              <a:ext uri="{FF2B5EF4-FFF2-40B4-BE49-F238E27FC236}">
                <a16:creationId xmlns:a16="http://schemas.microsoft.com/office/drawing/2014/main" id="{96A35EAA-ED80-4FF1-942C-82B1D483AF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977627" y="481134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D415F49B-3CBC-46CF-AFB5-988852D047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1010574" y="456230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 useBgFill="1">
        <p:nvSpPr>
          <p:cNvPr id="20" name="Rectangle 11">
            <a:extLst>
              <a:ext uri="{FF2B5EF4-FFF2-40B4-BE49-F238E27FC236}">
                <a16:creationId xmlns:a16="http://schemas.microsoft.com/office/drawing/2014/main" id="{BA13F122-27D9-4E29-8FD0-AC211C593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13">
            <a:extLst>
              <a:ext uri="{FF2B5EF4-FFF2-40B4-BE49-F238E27FC236}">
                <a16:creationId xmlns:a16="http://schemas.microsoft.com/office/drawing/2014/main" id="{7323A2B4-B7D1-41EC-AC20-41D0790CAE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93486" y="660656"/>
            <a:ext cx="7207577" cy="5271936"/>
          </a:xfrm>
          <a:custGeom>
            <a:avLst/>
            <a:gdLst>
              <a:gd name="connsiteX0" fmla="*/ 1211353 w 6205126"/>
              <a:gd name="connsiteY0" fmla="*/ 5255358 h 5353967"/>
              <a:gd name="connsiteX1" fmla="*/ 5756648 w 6205126"/>
              <a:gd name="connsiteY1" fmla="*/ 4182489 h 5353967"/>
              <a:gd name="connsiteX2" fmla="*/ 5825821 w 6205126"/>
              <a:gd name="connsiteY2" fmla="*/ 1344608 h 5353967"/>
              <a:gd name="connsiteX3" fmla="*/ 3184022 w 6205126"/>
              <a:gd name="connsiteY3" fmla="*/ 52507 h 5353967"/>
              <a:gd name="connsiteX4" fmla="*/ 0 w 6205126"/>
              <a:gd name="connsiteY4" fmla="*/ 2452064 h 5353967"/>
              <a:gd name="connsiteX5" fmla="*/ 1938082 w 6205126"/>
              <a:gd name="connsiteY5" fmla="*/ 4966954 h 5353967"/>
              <a:gd name="connsiteX6" fmla="*/ 1211353 w 6205126"/>
              <a:gd name="connsiteY6" fmla="*/ 5255358 h 5353967"/>
              <a:gd name="connsiteX0" fmla="*/ 1289411 w 6283185"/>
              <a:gd name="connsiteY0" fmla="*/ 5268722 h 5367331"/>
              <a:gd name="connsiteX1" fmla="*/ 5834706 w 6283185"/>
              <a:gd name="connsiteY1" fmla="*/ 4195853 h 5367331"/>
              <a:gd name="connsiteX2" fmla="*/ 5903879 w 6283185"/>
              <a:gd name="connsiteY2" fmla="*/ 1357972 h 5367331"/>
              <a:gd name="connsiteX3" fmla="*/ 3262080 w 6283185"/>
              <a:gd name="connsiteY3" fmla="*/ 65871 h 5367331"/>
              <a:gd name="connsiteX4" fmla="*/ 848707 w 6283185"/>
              <a:gd name="connsiteY4" fmla="*/ 428306 h 5367331"/>
              <a:gd name="connsiteX5" fmla="*/ 78058 w 6283185"/>
              <a:gd name="connsiteY5" fmla="*/ 2465428 h 5367331"/>
              <a:gd name="connsiteX6" fmla="*/ 2016140 w 6283185"/>
              <a:gd name="connsiteY6" fmla="*/ 4980318 h 5367331"/>
              <a:gd name="connsiteX7" fmla="*/ 1289411 w 6283185"/>
              <a:gd name="connsiteY7" fmla="*/ 5268722 h 5367331"/>
              <a:gd name="connsiteX0" fmla="*/ 1289411 w 6283185"/>
              <a:gd name="connsiteY0" fmla="*/ 5268722 h 5367331"/>
              <a:gd name="connsiteX1" fmla="*/ 5834706 w 6283185"/>
              <a:gd name="connsiteY1" fmla="*/ 4195853 h 5367331"/>
              <a:gd name="connsiteX2" fmla="*/ 5903879 w 6283185"/>
              <a:gd name="connsiteY2" fmla="*/ 1357972 h 5367331"/>
              <a:gd name="connsiteX3" fmla="*/ 3262080 w 6283185"/>
              <a:gd name="connsiteY3" fmla="*/ 65871 h 5367331"/>
              <a:gd name="connsiteX4" fmla="*/ 848707 w 6283185"/>
              <a:gd name="connsiteY4" fmla="*/ 428306 h 5367331"/>
              <a:gd name="connsiteX5" fmla="*/ 78058 w 6283185"/>
              <a:gd name="connsiteY5" fmla="*/ 2465428 h 5367331"/>
              <a:gd name="connsiteX6" fmla="*/ 2016140 w 6283185"/>
              <a:gd name="connsiteY6" fmla="*/ 4980318 h 5367331"/>
              <a:gd name="connsiteX7" fmla="*/ 1289411 w 6283185"/>
              <a:gd name="connsiteY7" fmla="*/ 5268722 h 5367331"/>
              <a:gd name="connsiteX0" fmla="*/ 1436406 w 6430180"/>
              <a:gd name="connsiteY0" fmla="*/ 5268722 h 5367331"/>
              <a:gd name="connsiteX1" fmla="*/ 5981701 w 6430180"/>
              <a:gd name="connsiteY1" fmla="*/ 4195853 h 5367331"/>
              <a:gd name="connsiteX2" fmla="*/ 6050874 w 6430180"/>
              <a:gd name="connsiteY2" fmla="*/ 1357972 h 5367331"/>
              <a:gd name="connsiteX3" fmla="*/ 3409075 w 6430180"/>
              <a:gd name="connsiteY3" fmla="*/ 65871 h 5367331"/>
              <a:gd name="connsiteX4" fmla="*/ 995702 w 6430180"/>
              <a:gd name="connsiteY4" fmla="*/ 428306 h 5367331"/>
              <a:gd name="connsiteX5" fmla="*/ 64901 w 6430180"/>
              <a:gd name="connsiteY5" fmla="*/ 2479942 h 5367331"/>
              <a:gd name="connsiteX6" fmla="*/ 2163135 w 6430180"/>
              <a:gd name="connsiteY6" fmla="*/ 4980318 h 5367331"/>
              <a:gd name="connsiteX7" fmla="*/ 1436406 w 6430180"/>
              <a:gd name="connsiteY7" fmla="*/ 5268722 h 5367331"/>
              <a:gd name="connsiteX0" fmla="*/ 1436406 w 6430180"/>
              <a:gd name="connsiteY0" fmla="*/ 5268722 h 5367331"/>
              <a:gd name="connsiteX1" fmla="*/ 5981701 w 6430180"/>
              <a:gd name="connsiteY1" fmla="*/ 4195853 h 5367331"/>
              <a:gd name="connsiteX2" fmla="*/ 6050874 w 6430180"/>
              <a:gd name="connsiteY2" fmla="*/ 1357972 h 5367331"/>
              <a:gd name="connsiteX3" fmla="*/ 3409075 w 6430180"/>
              <a:gd name="connsiteY3" fmla="*/ 65871 h 5367331"/>
              <a:gd name="connsiteX4" fmla="*/ 995702 w 6430180"/>
              <a:gd name="connsiteY4" fmla="*/ 428306 h 5367331"/>
              <a:gd name="connsiteX5" fmla="*/ 64901 w 6430180"/>
              <a:gd name="connsiteY5" fmla="*/ 2479942 h 5367331"/>
              <a:gd name="connsiteX6" fmla="*/ 2163135 w 6430180"/>
              <a:gd name="connsiteY6" fmla="*/ 4980318 h 5367331"/>
              <a:gd name="connsiteX7" fmla="*/ 1436406 w 6430180"/>
              <a:gd name="connsiteY7" fmla="*/ 5268722 h 5367331"/>
              <a:gd name="connsiteX0" fmla="*/ 1411608 w 6405382"/>
              <a:gd name="connsiteY0" fmla="*/ 5268722 h 5367331"/>
              <a:gd name="connsiteX1" fmla="*/ 5956903 w 6405382"/>
              <a:gd name="connsiteY1" fmla="*/ 4195853 h 5367331"/>
              <a:gd name="connsiteX2" fmla="*/ 6026076 w 6405382"/>
              <a:gd name="connsiteY2" fmla="*/ 1357972 h 5367331"/>
              <a:gd name="connsiteX3" fmla="*/ 3384277 w 6405382"/>
              <a:gd name="connsiteY3" fmla="*/ 65871 h 5367331"/>
              <a:gd name="connsiteX4" fmla="*/ 970904 w 6405382"/>
              <a:gd name="connsiteY4" fmla="*/ 428306 h 5367331"/>
              <a:gd name="connsiteX5" fmla="*/ 66795 w 6405382"/>
              <a:gd name="connsiteY5" fmla="*/ 2755714 h 5367331"/>
              <a:gd name="connsiteX6" fmla="*/ 2138337 w 6405382"/>
              <a:gd name="connsiteY6" fmla="*/ 4980318 h 5367331"/>
              <a:gd name="connsiteX7" fmla="*/ 1411608 w 6405382"/>
              <a:gd name="connsiteY7" fmla="*/ 5268722 h 5367331"/>
              <a:gd name="connsiteX0" fmla="*/ 1430501 w 6424275"/>
              <a:gd name="connsiteY0" fmla="*/ 5268722 h 5367331"/>
              <a:gd name="connsiteX1" fmla="*/ 5975796 w 6424275"/>
              <a:gd name="connsiteY1" fmla="*/ 4195853 h 5367331"/>
              <a:gd name="connsiteX2" fmla="*/ 6044969 w 6424275"/>
              <a:gd name="connsiteY2" fmla="*/ 1357972 h 5367331"/>
              <a:gd name="connsiteX3" fmla="*/ 3403170 w 6424275"/>
              <a:gd name="connsiteY3" fmla="*/ 65871 h 5367331"/>
              <a:gd name="connsiteX4" fmla="*/ 989797 w 6424275"/>
              <a:gd name="connsiteY4" fmla="*/ 428306 h 5367331"/>
              <a:gd name="connsiteX5" fmla="*/ 85688 w 6424275"/>
              <a:gd name="connsiteY5" fmla="*/ 2755714 h 5367331"/>
              <a:gd name="connsiteX6" fmla="*/ 2157230 w 6424275"/>
              <a:gd name="connsiteY6" fmla="*/ 4980318 h 5367331"/>
              <a:gd name="connsiteX7" fmla="*/ 1430501 w 6424275"/>
              <a:gd name="connsiteY7" fmla="*/ 5268722 h 5367331"/>
              <a:gd name="connsiteX0" fmla="*/ 1578899 w 6572673"/>
              <a:gd name="connsiteY0" fmla="*/ 5268722 h 5367331"/>
              <a:gd name="connsiteX1" fmla="*/ 6124194 w 6572673"/>
              <a:gd name="connsiteY1" fmla="*/ 4195853 h 5367331"/>
              <a:gd name="connsiteX2" fmla="*/ 6193367 w 6572673"/>
              <a:gd name="connsiteY2" fmla="*/ 1357972 h 5367331"/>
              <a:gd name="connsiteX3" fmla="*/ 3551568 w 6572673"/>
              <a:gd name="connsiteY3" fmla="*/ 65871 h 5367331"/>
              <a:gd name="connsiteX4" fmla="*/ 1138195 w 6572673"/>
              <a:gd name="connsiteY4" fmla="*/ 428306 h 5367331"/>
              <a:gd name="connsiteX5" fmla="*/ 73933 w 6572673"/>
              <a:gd name="connsiteY5" fmla="*/ 2857314 h 5367331"/>
              <a:gd name="connsiteX6" fmla="*/ 2305628 w 6572673"/>
              <a:gd name="connsiteY6" fmla="*/ 4980318 h 5367331"/>
              <a:gd name="connsiteX7" fmla="*/ 1578899 w 6572673"/>
              <a:gd name="connsiteY7" fmla="*/ 5268722 h 5367331"/>
              <a:gd name="connsiteX0" fmla="*/ 1578899 w 6437841"/>
              <a:gd name="connsiteY0" fmla="*/ 5268722 h 5396792"/>
              <a:gd name="connsiteX1" fmla="*/ 6110847 w 6437841"/>
              <a:gd name="connsiteY1" fmla="*/ 4326482 h 5396792"/>
              <a:gd name="connsiteX2" fmla="*/ 6193367 w 6437841"/>
              <a:gd name="connsiteY2" fmla="*/ 1357972 h 5396792"/>
              <a:gd name="connsiteX3" fmla="*/ 3551568 w 6437841"/>
              <a:gd name="connsiteY3" fmla="*/ 65871 h 5396792"/>
              <a:gd name="connsiteX4" fmla="*/ 1138195 w 6437841"/>
              <a:gd name="connsiteY4" fmla="*/ 428306 h 5396792"/>
              <a:gd name="connsiteX5" fmla="*/ 73933 w 6437841"/>
              <a:gd name="connsiteY5" fmla="*/ 2857314 h 5396792"/>
              <a:gd name="connsiteX6" fmla="*/ 2305628 w 6437841"/>
              <a:gd name="connsiteY6" fmla="*/ 4980318 h 5396792"/>
              <a:gd name="connsiteX7" fmla="*/ 1578899 w 6437841"/>
              <a:gd name="connsiteY7" fmla="*/ 5268722 h 5396792"/>
              <a:gd name="connsiteX0" fmla="*/ 1578899 w 6568956"/>
              <a:gd name="connsiteY0" fmla="*/ 5268722 h 5396792"/>
              <a:gd name="connsiteX1" fmla="*/ 6110847 w 6568956"/>
              <a:gd name="connsiteY1" fmla="*/ 4326482 h 5396792"/>
              <a:gd name="connsiteX2" fmla="*/ 6193367 w 6568956"/>
              <a:gd name="connsiteY2" fmla="*/ 1357972 h 5396792"/>
              <a:gd name="connsiteX3" fmla="*/ 3551568 w 6568956"/>
              <a:gd name="connsiteY3" fmla="*/ 65871 h 5396792"/>
              <a:gd name="connsiteX4" fmla="*/ 1138195 w 6568956"/>
              <a:gd name="connsiteY4" fmla="*/ 428306 h 5396792"/>
              <a:gd name="connsiteX5" fmla="*/ 73933 w 6568956"/>
              <a:gd name="connsiteY5" fmla="*/ 2857314 h 5396792"/>
              <a:gd name="connsiteX6" fmla="*/ 2305628 w 6568956"/>
              <a:gd name="connsiteY6" fmla="*/ 4980318 h 5396792"/>
              <a:gd name="connsiteX7" fmla="*/ 1578899 w 6568956"/>
              <a:gd name="connsiteY7" fmla="*/ 5268722 h 5396792"/>
              <a:gd name="connsiteX0" fmla="*/ 1578899 w 6627440"/>
              <a:gd name="connsiteY0" fmla="*/ 5268722 h 5396792"/>
              <a:gd name="connsiteX1" fmla="*/ 6110847 w 6627440"/>
              <a:gd name="connsiteY1" fmla="*/ 4326482 h 5396792"/>
              <a:gd name="connsiteX2" fmla="*/ 6193367 w 6627440"/>
              <a:gd name="connsiteY2" fmla="*/ 1357972 h 5396792"/>
              <a:gd name="connsiteX3" fmla="*/ 3551568 w 6627440"/>
              <a:gd name="connsiteY3" fmla="*/ 65871 h 5396792"/>
              <a:gd name="connsiteX4" fmla="*/ 1138195 w 6627440"/>
              <a:gd name="connsiteY4" fmla="*/ 428306 h 5396792"/>
              <a:gd name="connsiteX5" fmla="*/ 73933 w 6627440"/>
              <a:gd name="connsiteY5" fmla="*/ 2857314 h 5396792"/>
              <a:gd name="connsiteX6" fmla="*/ 2305628 w 6627440"/>
              <a:gd name="connsiteY6" fmla="*/ 4980318 h 5396792"/>
              <a:gd name="connsiteX7" fmla="*/ 1578899 w 6627440"/>
              <a:gd name="connsiteY7" fmla="*/ 5268722 h 5396792"/>
              <a:gd name="connsiteX0" fmla="*/ 1578899 w 6627440"/>
              <a:gd name="connsiteY0" fmla="*/ 5268722 h 5362841"/>
              <a:gd name="connsiteX1" fmla="*/ 6110847 w 6627440"/>
              <a:gd name="connsiteY1" fmla="*/ 4326482 h 5362841"/>
              <a:gd name="connsiteX2" fmla="*/ 6193367 w 6627440"/>
              <a:gd name="connsiteY2" fmla="*/ 1357972 h 5362841"/>
              <a:gd name="connsiteX3" fmla="*/ 3551568 w 6627440"/>
              <a:gd name="connsiteY3" fmla="*/ 65871 h 5362841"/>
              <a:gd name="connsiteX4" fmla="*/ 1138195 w 6627440"/>
              <a:gd name="connsiteY4" fmla="*/ 428306 h 5362841"/>
              <a:gd name="connsiteX5" fmla="*/ 73933 w 6627440"/>
              <a:gd name="connsiteY5" fmla="*/ 2857314 h 5362841"/>
              <a:gd name="connsiteX6" fmla="*/ 2305628 w 6627440"/>
              <a:gd name="connsiteY6" fmla="*/ 4980318 h 5362841"/>
              <a:gd name="connsiteX7" fmla="*/ 1578899 w 6627440"/>
              <a:gd name="connsiteY7" fmla="*/ 5268722 h 5362841"/>
              <a:gd name="connsiteX0" fmla="*/ 1578899 w 6627440"/>
              <a:gd name="connsiteY0" fmla="*/ 5268722 h 5400918"/>
              <a:gd name="connsiteX1" fmla="*/ 3326943 w 6627440"/>
              <a:gd name="connsiteY1" fmla="*/ 5334135 h 5400918"/>
              <a:gd name="connsiteX2" fmla="*/ 6110847 w 6627440"/>
              <a:gd name="connsiteY2" fmla="*/ 4326482 h 5400918"/>
              <a:gd name="connsiteX3" fmla="*/ 6193367 w 6627440"/>
              <a:gd name="connsiteY3" fmla="*/ 1357972 h 5400918"/>
              <a:gd name="connsiteX4" fmla="*/ 3551568 w 6627440"/>
              <a:gd name="connsiteY4" fmla="*/ 65871 h 5400918"/>
              <a:gd name="connsiteX5" fmla="*/ 1138195 w 6627440"/>
              <a:gd name="connsiteY5" fmla="*/ 428306 h 5400918"/>
              <a:gd name="connsiteX6" fmla="*/ 73933 w 6627440"/>
              <a:gd name="connsiteY6" fmla="*/ 2857314 h 5400918"/>
              <a:gd name="connsiteX7" fmla="*/ 2305628 w 6627440"/>
              <a:gd name="connsiteY7" fmla="*/ 4980318 h 5400918"/>
              <a:gd name="connsiteX8" fmla="*/ 1578899 w 6627440"/>
              <a:gd name="connsiteY8" fmla="*/ 5268722 h 5400918"/>
              <a:gd name="connsiteX0" fmla="*/ 1578899 w 6627440"/>
              <a:gd name="connsiteY0" fmla="*/ 5268722 h 5401997"/>
              <a:gd name="connsiteX1" fmla="*/ 3326943 w 6627440"/>
              <a:gd name="connsiteY1" fmla="*/ 5334135 h 5401997"/>
              <a:gd name="connsiteX2" fmla="*/ 6110847 w 6627440"/>
              <a:gd name="connsiteY2" fmla="*/ 4326482 h 5401997"/>
              <a:gd name="connsiteX3" fmla="*/ 6193367 w 6627440"/>
              <a:gd name="connsiteY3" fmla="*/ 1357972 h 5401997"/>
              <a:gd name="connsiteX4" fmla="*/ 3551568 w 6627440"/>
              <a:gd name="connsiteY4" fmla="*/ 65871 h 5401997"/>
              <a:gd name="connsiteX5" fmla="*/ 1138195 w 6627440"/>
              <a:gd name="connsiteY5" fmla="*/ 428306 h 5401997"/>
              <a:gd name="connsiteX6" fmla="*/ 73933 w 6627440"/>
              <a:gd name="connsiteY6" fmla="*/ 2857314 h 5401997"/>
              <a:gd name="connsiteX7" fmla="*/ 2305628 w 6627440"/>
              <a:gd name="connsiteY7" fmla="*/ 4980318 h 5401997"/>
              <a:gd name="connsiteX8" fmla="*/ 1578899 w 6627440"/>
              <a:gd name="connsiteY8" fmla="*/ 5268722 h 5401997"/>
              <a:gd name="connsiteX0" fmla="*/ 1544380 w 6627440"/>
              <a:gd name="connsiteY0" fmla="*/ 5252633 h 5398406"/>
              <a:gd name="connsiteX1" fmla="*/ 3326943 w 6627440"/>
              <a:gd name="connsiteY1" fmla="*/ 5334135 h 5398406"/>
              <a:gd name="connsiteX2" fmla="*/ 6110847 w 6627440"/>
              <a:gd name="connsiteY2" fmla="*/ 4326482 h 5398406"/>
              <a:gd name="connsiteX3" fmla="*/ 6193367 w 6627440"/>
              <a:gd name="connsiteY3" fmla="*/ 1357972 h 5398406"/>
              <a:gd name="connsiteX4" fmla="*/ 3551568 w 6627440"/>
              <a:gd name="connsiteY4" fmla="*/ 65871 h 5398406"/>
              <a:gd name="connsiteX5" fmla="*/ 1138195 w 6627440"/>
              <a:gd name="connsiteY5" fmla="*/ 428306 h 5398406"/>
              <a:gd name="connsiteX6" fmla="*/ 73933 w 6627440"/>
              <a:gd name="connsiteY6" fmla="*/ 2857314 h 5398406"/>
              <a:gd name="connsiteX7" fmla="*/ 2305628 w 6627440"/>
              <a:gd name="connsiteY7" fmla="*/ 4980318 h 5398406"/>
              <a:gd name="connsiteX8" fmla="*/ 1544380 w 6627440"/>
              <a:gd name="connsiteY8" fmla="*/ 5252633 h 5398406"/>
              <a:gd name="connsiteX0" fmla="*/ 1544380 w 6627440"/>
              <a:gd name="connsiteY0" fmla="*/ 5252633 h 5397420"/>
              <a:gd name="connsiteX1" fmla="*/ 3326943 w 6627440"/>
              <a:gd name="connsiteY1" fmla="*/ 5334135 h 5397420"/>
              <a:gd name="connsiteX2" fmla="*/ 6110847 w 6627440"/>
              <a:gd name="connsiteY2" fmla="*/ 4326482 h 5397420"/>
              <a:gd name="connsiteX3" fmla="*/ 6193367 w 6627440"/>
              <a:gd name="connsiteY3" fmla="*/ 1357972 h 5397420"/>
              <a:gd name="connsiteX4" fmla="*/ 3551568 w 6627440"/>
              <a:gd name="connsiteY4" fmla="*/ 65871 h 5397420"/>
              <a:gd name="connsiteX5" fmla="*/ 1138195 w 6627440"/>
              <a:gd name="connsiteY5" fmla="*/ 428306 h 5397420"/>
              <a:gd name="connsiteX6" fmla="*/ 73933 w 6627440"/>
              <a:gd name="connsiteY6" fmla="*/ 2857314 h 5397420"/>
              <a:gd name="connsiteX7" fmla="*/ 2305628 w 6627440"/>
              <a:gd name="connsiteY7" fmla="*/ 4980318 h 5397420"/>
              <a:gd name="connsiteX8" fmla="*/ 1544380 w 6627440"/>
              <a:gd name="connsiteY8" fmla="*/ 5252633 h 5397420"/>
              <a:gd name="connsiteX0" fmla="*/ 1544380 w 6627440"/>
              <a:gd name="connsiteY0" fmla="*/ 5252633 h 5397420"/>
              <a:gd name="connsiteX1" fmla="*/ 3326943 w 6627440"/>
              <a:gd name="connsiteY1" fmla="*/ 5334135 h 5397420"/>
              <a:gd name="connsiteX2" fmla="*/ 6110847 w 6627440"/>
              <a:gd name="connsiteY2" fmla="*/ 4326482 h 5397420"/>
              <a:gd name="connsiteX3" fmla="*/ 6193367 w 6627440"/>
              <a:gd name="connsiteY3" fmla="*/ 1357972 h 5397420"/>
              <a:gd name="connsiteX4" fmla="*/ 3551568 w 6627440"/>
              <a:gd name="connsiteY4" fmla="*/ 65871 h 5397420"/>
              <a:gd name="connsiteX5" fmla="*/ 1138195 w 6627440"/>
              <a:gd name="connsiteY5" fmla="*/ 428306 h 5397420"/>
              <a:gd name="connsiteX6" fmla="*/ 73933 w 6627440"/>
              <a:gd name="connsiteY6" fmla="*/ 2857314 h 5397420"/>
              <a:gd name="connsiteX7" fmla="*/ 2305628 w 6627440"/>
              <a:gd name="connsiteY7" fmla="*/ 4980318 h 5397420"/>
              <a:gd name="connsiteX8" fmla="*/ 1544380 w 6627440"/>
              <a:gd name="connsiteY8" fmla="*/ 5252633 h 5397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27440" h="5397420">
                <a:moveTo>
                  <a:pt x="1544380" y="5252633"/>
                </a:moveTo>
                <a:cubicBezTo>
                  <a:pt x="1556207" y="5314022"/>
                  <a:pt x="2571618" y="5491175"/>
                  <a:pt x="3326943" y="5334135"/>
                </a:cubicBezTo>
                <a:cubicBezTo>
                  <a:pt x="4082268" y="5177095"/>
                  <a:pt x="5593072" y="4991595"/>
                  <a:pt x="6110847" y="4326482"/>
                </a:cubicBezTo>
                <a:cubicBezTo>
                  <a:pt x="6940830" y="3391593"/>
                  <a:pt x="6619913" y="2068074"/>
                  <a:pt x="6193367" y="1357972"/>
                </a:cubicBezTo>
                <a:cubicBezTo>
                  <a:pt x="5766821" y="647870"/>
                  <a:pt x="4394097" y="220815"/>
                  <a:pt x="3551568" y="65871"/>
                </a:cubicBezTo>
                <a:cubicBezTo>
                  <a:pt x="2709039" y="-89073"/>
                  <a:pt x="1668865" y="28380"/>
                  <a:pt x="1138195" y="428306"/>
                </a:cubicBezTo>
                <a:cubicBezTo>
                  <a:pt x="607525" y="828232"/>
                  <a:pt x="-258548" y="1960759"/>
                  <a:pt x="73933" y="2857314"/>
                </a:cubicBezTo>
                <a:cubicBezTo>
                  <a:pt x="354612" y="3898352"/>
                  <a:pt x="1151047" y="4601521"/>
                  <a:pt x="2305628" y="4980318"/>
                </a:cubicBezTo>
                <a:cubicBezTo>
                  <a:pt x="2182006" y="5243549"/>
                  <a:pt x="1544380" y="5252633"/>
                  <a:pt x="1544380" y="5252633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6E489B-F576-E2BD-3323-602B00BDC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7269148" y="5105400"/>
            <a:ext cx="4922847" cy="19191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>
                <a:latin typeface="Amasis MT Pro Medium" panose="02040604050005020304" pitchFamily="18" charset="0"/>
              </a:rPr>
              <a:t>Protected Characteristics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036E08-598F-5BFD-0A4E-FEDF9F83F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81390" y="1244600"/>
            <a:ext cx="6252620" cy="3962399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sz="1800" i="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 </a:t>
            </a:r>
            <a:r>
              <a:rPr lang="en-US" sz="1600" i="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The protected characteristic of age applies to all ages.</a:t>
            </a:r>
          </a:p>
          <a:p>
            <a:pPr algn="l">
              <a:lnSpc>
                <a:spcPct val="90000"/>
              </a:lnSpc>
            </a:pPr>
            <a:r>
              <a:rPr lang="en-US" sz="1600" i="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 </a:t>
            </a:r>
          </a:p>
          <a:p>
            <a:pPr algn="l">
              <a:lnSpc>
                <a:spcPct val="90000"/>
              </a:lnSpc>
            </a:pPr>
            <a:r>
              <a:rPr lang="en-US" sz="1600" i="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Disability.</a:t>
            </a:r>
          </a:p>
          <a:p>
            <a:pPr algn="l">
              <a:lnSpc>
                <a:spcPct val="90000"/>
              </a:lnSpc>
            </a:pPr>
            <a:endParaRPr lang="en-US" sz="1600" i="0" dirty="0">
              <a:solidFill>
                <a:schemeClr val="tx1"/>
              </a:solidFill>
              <a:effectLst/>
              <a:latin typeface="Amasis MT Pro Medium" panose="02040604050005020304" pitchFamily="18" charset="0"/>
            </a:endParaRPr>
          </a:p>
          <a:p>
            <a:pPr algn="l">
              <a:lnSpc>
                <a:spcPct val="90000"/>
              </a:lnSpc>
            </a:pPr>
            <a:r>
              <a:rPr lang="en-US" sz="1600" i="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Gender reassignment. </a:t>
            </a:r>
          </a:p>
          <a:p>
            <a:pPr algn="l">
              <a:lnSpc>
                <a:spcPct val="90000"/>
              </a:lnSpc>
            </a:pPr>
            <a:endParaRPr lang="en-US" sz="1600" dirty="0">
              <a:solidFill>
                <a:schemeClr val="tx1"/>
              </a:solidFill>
              <a:latin typeface="Amasis MT Pro Medium" panose="02040604050005020304" pitchFamily="18" charset="0"/>
            </a:endParaRPr>
          </a:p>
          <a:p>
            <a:pPr algn="l">
              <a:lnSpc>
                <a:spcPct val="90000"/>
              </a:lnSpc>
            </a:pPr>
            <a:r>
              <a:rPr lang="en-US" sz="1600" i="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Marriage and civil partnership.</a:t>
            </a:r>
          </a:p>
          <a:p>
            <a:pPr algn="l">
              <a:lnSpc>
                <a:spcPct val="90000"/>
              </a:lnSpc>
            </a:pPr>
            <a:endParaRPr lang="en-US" sz="1600" i="0" dirty="0">
              <a:solidFill>
                <a:schemeClr val="tx1"/>
              </a:solidFill>
              <a:effectLst/>
              <a:latin typeface="Amasis MT Pro Medium" panose="02040604050005020304" pitchFamily="18" charset="0"/>
            </a:endParaRPr>
          </a:p>
          <a:p>
            <a:pPr algn="l">
              <a:lnSpc>
                <a:spcPct val="90000"/>
              </a:lnSpc>
            </a:pPr>
            <a:r>
              <a:rPr lang="en-US" sz="1600" i="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Pregnancy and maternity. </a:t>
            </a:r>
          </a:p>
          <a:p>
            <a:pPr algn="l">
              <a:lnSpc>
                <a:spcPct val="90000"/>
              </a:lnSpc>
            </a:pPr>
            <a:endParaRPr lang="en-US" sz="1600" dirty="0">
              <a:solidFill>
                <a:schemeClr val="tx1"/>
              </a:solidFill>
              <a:latin typeface="Amasis MT Pro Medium" panose="02040604050005020304" pitchFamily="18" charset="0"/>
            </a:endParaRPr>
          </a:p>
          <a:p>
            <a:pPr algn="l">
              <a:lnSpc>
                <a:spcPct val="90000"/>
              </a:lnSpc>
            </a:pPr>
            <a:r>
              <a:rPr lang="en-US" sz="1600" dirty="0">
                <a:solidFill>
                  <a:schemeClr val="tx1"/>
                </a:solidFill>
                <a:latin typeface="Amasis MT Pro Medium" panose="02040604050005020304" pitchFamily="18" charset="0"/>
              </a:rPr>
              <a:t> gender</a:t>
            </a:r>
            <a:endParaRPr lang="en-US" sz="1600" i="0" dirty="0">
              <a:solidFill>
                <a:schemeClr val="tx1"/>
              </a:solidFill>
              <a:effectLst/>
              <a:latin typeface="Amasis MT Pro Medium" panose="02040604050005020304" pitchFamily="18" charset="0"/>
            </a:endParaRPr>
          </a:p>
        </p:txBody>
      </p:sp>
      <p:sp>
        <p:nvSpPr>
          <p:cNvPr id="22" name="Freeform: Shape 15">
            <a:extLst>
              <a:ext uri="{FF2B5EF4-FFF2-40B4-BE49-F238E27FC236}">
                <a16:creationId xmlns:a16="http://schemas.microsoft.com/office/drawing/2014/main" id="{0BA5577D-51A1-410B-A1B4-2D83174D96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363065" y="596901"/>
            <a:ext cx="7207577" cy="5271936"/>
          </a:xfrm>
          <a:custGeom>
            <a:avLst/>
            <a:gdLst>
              <a:gd name="connsiteX0" fmla="*/ 1211353 w 6205126"/>
              <a:gd name="connsiteY0" fmla="*/ 5255358 h 5353967"/>
              <a:gd name="connsiteX1" fmla="*/ 5756648 w 6205126"/>
              <a:gd name="connsiteY1" fmla="*/ 4182489 h 5353967"/>
              <a:gd name="connsiteX2" fmla="*/ 5825821 w 6205126"/>
              <a:gd name="connsiteY2" fmla="*/ 1344608 h 5353967"/>
              <a:gd name="connsiteX3" fmla="*/ 3184022 w 6205126"/>
              <a:gd name="connsiteY3" fmla="*/ 52507 h 5353967"/>
              <a:gd name="connsiteX4" fmla="*/ 0 w 6205126"/>
              <a:gd name="connsiteY4" fmla="*/ 2452064 h 5353967"/>
              <a:gd name="connsiteX5" fmla="*/ 1938082 w 6205126"/>
              <a:gd name="connsiteY5" fmla="*/ 4966954 h 5353967"/>
              <a:gd name="connsiteX6" fmla="*/ 1211353 w 6205126"/>
              <a:gd name="connsiteY6" fmla="*/ 5255358 h 5353967"/>
              <a:gd name="connsiteX0" fmla="*/ 1289411 w 6283185"/>
              <a:gd name="connsiteY0" fmla="*/ 5268722 h 5367331"/>
              <a:gd name="connsiteX1" fmla="*/ 5834706 w 6283185"/>
              <a:gd name="connsiteY1" fmla="*/ 4195853 h 5367331"/>
              <a:gd name="connsiteX2" fmla="*/ 5903879 w 6283185"/>
              <a:gd name="connsiteY2" fmla="*/ 1357972 h 5367331"/>
              <a:gd name="connsiteX3" fmla="*/ 3262080 w 6283185"/>
              <a:gd name="connsiteY3" fmla="*/ 65871 h 5367331"/>
              <a:gd name="connsiteX4" fmla="*/ 848707 w 6283185"/>
              <a:gd name="connsiteY4" fmla="*/ 428306 h 5367331"/>
              <a:gd name="connsiteX5" fmla="*/ 78058 w 6283185"/>
              <a:gd name="connsiteY5" fmla="*/ 2465428 h 5367331"/>
              <a:gd name="connsiteX6" fmla="*/ 2016140 w 6283185"/>
              <a:gd name="connsiteY6" fmla="*/ 4980318 h 5367331"/>
              <a:gd name="connsiteX7" fmla="*/ 1289411 w 6283185"/>
              <a:gd name="connsiteY7" fmla="*/ 5268722 h 5367331"/>
              <a:gd name="connsiteX0" fmla="*/ 1289411 w 6283185"/>
              <a:gd name="connsiteY0" fmla="*/ 5268722 h 5367331"/>
              <a:gd name="connsiteX1" fmla="*/ 5834706 w 6283185"/>
              <a:gd name="connsiteY1" fmla="*/ 4195853 h 5367331"/>
              <a:gd name="connsiteX2" fmla="*/ 5903879 w 6283185"/>
              <a:gd name="connsiteY2" fmla="*/ 1357972 h 5367331"/>
              <a:gd name="connsiteX3" fmla="*/ 3262080 w 6283185"/>
              <a:gd name="connsiteY3" fmla="*/ 65871 h 5367331"/>
              <a:gd name="connsiteX4" fmla="*/ 848707 w 6283185"/>
              <a:gd name="connsiteY4" fmla="*/ 428306 h 5367331"/>
              <a:gd name="connsiteX5" fmla="*/ 78058 w 6283185"/>
              <a:gd name="connsiteY5" fmla="*/ 2465428 h 5367331"/>
              <a:gd name="connsiteX6" fmla="*/ 2016140 w 6283185"/>
              <a:gd name="connsiteY6" fmla="*/ 4980318 h 5367331"/>
              <a:gd name="connsiteX7" fmla="*/ 1289411 w 6283185"/>
              <a:gd name="connsiteY7" fmla="*/ 5268722 h 5367331"/>
              <a:gd name="connsiteX0" fmla="*/ 1436406 w 6430180"/>
              <a:gd name="connsiteY0" fmla="*/ 5268722 h 5367331"/>
              <a:gd name="connsiteX1" fmla="*/ 5981701 w 6430180"/>
              <a:gd name="connsiteY1" fmla="*/ 4195853 h 5367331"/>
              <a:gd name="connsiteX2" fmla="*/ 6050874 w 6430180"/>
              <a:gd name="connsiteY2" fmla="*/ 1357972 h 5367331"/>
              <a:gd name="connsiteX3" fmla="*/ 3409075 w 6430180"/>
              <a:gd name="connsiteY3" fmla="*/ 65871 h 5367331"/>
              <a:gd name="connsiteX4" fmla="*/ 995702 w 6430180"/>
              <a:gd name="connsiteY4" fmla="*/ 428306 h 5367331"/>
              <a:gd name="connsiteX5" fmla="*/ 64901 w 6430180"/>
              <a:gd name="connsiteY5" fmla="*/ 2479942 h 5367331"/>
              <a:gd name="connsiteX6" fmla="*/ 2163135 w 6430180"/>
              <a:gd name="connsiteY6" fmla="*/ 4980318 h 5367331"/>
              <a:gd name="connsiteX7" fmla="*/ 1436406 w 6430180"/>
              <a:gd name="connsiteY7" fmla="*/ 5268722 h 5367331"/>
              <a:gd name="connsiteX0" fmla="*/ 1436406 w 6430180"/>
              <a:gd name="connsiteY0" fmla="*/ 5268722 h 5367331"/>
              <a:gd name="connsiteX1" fmla="*/ 5981701 w 6430180"/>
              <a:gd name="connsiteY1" fmla="*/ 4195853 h 5367331"/>
              <a:gd name="connsiteX2" fmla="*/ 6050874 w 6430180"/>
              <a:gd name="connsiteY2" fmla="*/ 1357972 h 5367331"/>
              <a:gd name="connsiteX3" fmla="*/ 3409075 w 6430180"/>
              <a:gd name="connsiteY3" fmla="*/ 65871 h 5367331"/>
              <a:gd name="connsiteX4" fmla="*/ 995702 w 6430180"/>
              <a:gd name="connsiteY4" fmla="*/ 428306 h 5367331"/>
              <a:gd name="connsiteX5" fmla="*/ 64901 w 6430180"/>
              <a:gd name="connsiteY5" fmla="*/ 2479942 h 5367331"/>
              <a:gd name="connsiteX6" fmla="*/ 2163135 w 6430180"/>
              <a:gd name="connsiteY6" fmla="*/ 4980318 h 5367331"/>
              <a:gd name="connsiteX7" fmla="*/ 1436406 w 6430180"/>
              <a:gd name="connsiteY7" fmla="*/ 5268722 h 5367331"/>
              <a:gd name="connsiteX0" fmla="*/ 1411608 w 6405382"/>
              <a:gd name="connsiteY0" fmla="*/ 5268722 h 5367331"/>
              <a:gd name="connsiteX1" fmla="*/ 5956903 w 6405382"/>
              <a:gd name="connsiteY1" fmla="*/ 4195853 h 5367331"/>
              <a:gd name="connsiteX2" fmla="*/ 6026076 w 6405382"/>
              <a:gd name="connsiteY2" fmla="*/ 1357972 h 5367331"/>
              <a:gd name="connsiteX3" fmla="*/ 3384277 w 6405382"/>
              <a:gd name="connsiteY3" fmla="*/ 65871 h 5367331"/>
              <a:gd name="connsiteX4" fmla="*/ 970904 w 6405382"/>
              <a:gd name="connsiteY4" fmla="*/ 428306 h 5367331"/>
              <a:gd name="connsiteX5" fmla="*/ 66795 w 6405382"/>
              <a:gd name="connsiteY5" fmla="*/ 2755714 h 5367331"/>
              <a:gd name="connsiteX6" fmla="*/ 2138337 w 6405382"/>
              <a:gd name="connsiteY6" fmla="*/ 4980318 h 5367331"/>
              <a:gd name="connsiteX7" fmla="*/ 1411608 w 6405382"/>
              <a:gd name="connsiteY7" fmla="*/ 5268722 h 5367331"/>
              <a:gd name="connsiteX0" fmla="*/ 1430501 w 6424275"/>
              <a:gd name="connsiteY0" fmla="*/ 5268722 h 5367331"/>
              <a:gd name="connsiteX1" fmla="*/ 5975796 w 6424275"/>
              <a:gd name="connsiteY1" fmla="*/ 4195853 h 5367331"/>
              <a:gd name="connsiteX2" fmla="*/ 6044969 w 6424275"/>
              <a:gd name="connsiteY2" fmla="*/ 1357972 h 5367331"/>
              <a:gd name="connsiteX3" fmla="*/ 3403170 w 6424275"/>
              <a:gd name="connsiteY3" fmla="*/ 65871 h 5367331"/>
              <a:gd name="connsiteX4" fmla="*/ 989797 w 6424275"/>
              <a:gd name="connsiteY4" fmla="*/ 428306 h 5367331"/>
              <a:gd name="connsiteX5" fmla="*/ 85688 w 6424275"/>
              <a:gd name="connsiteY5" fmla="*/ 2755714 h 5367331"/>
              <a:gd name="connsiteX6" fmla="*/ 2157230 w 6424275"/>
              <a:gd name="connsiteY6" fmla="*/ 4980318 h 5367331"/>
              <a:gd name="connsiteX7" fmla="*/ 1430501 w 6424275"/>
              <a:gd name="connsiteY7" fmla="*/ 5268722 h 5367331"/>
              <a:gd name="connsiteX0" fmla="*/ 1578899 w 6572673"/>
              <a:gd name="connsiteY0" fmla="*/ 5268722 h 5367331"/>
              <a:gd name="connsiteX1" fmla="*/ 6124194 w 6572673"/>
              <a:gd name="connsiteY1" fmla="*/ 4195853 h 5367331"/>
              <a:gd name="connsiteX2" fmla="*/ 6193367 w 6572673"/>
              <a:gd name="connsiteY2" fmla="*/ 1357972 h 5367331"/>
              <a:gd name="connsiteX3" fmla="*/ 3551568 w 6572673"/>
              <a:gd name="connsiteY3" fmla="*/ 65871 h 5367331"/>
              <a:gd name="connsiteX4" fmla="*/ 1138195 w 6572673"/>
              <a:gd name="connsiteY4" fmla="*/ 428306 h 5367331"/>
              <a:gd name="connsiteX5" fmla="*/ 73933 w 6572673"/>
              <a:gd name="connsiteY5" fmla="*/ 2857314 h 5367331"/>
              <a:gd name="connsiteX6" fmla="*/ 2305628 w 6572673"/>
              <a:gd name="connsiteY6" fmla="*/ 4980318 h 5367331"/>
              <a:gd name="connsiteX7" fmla="*/ 1578899 w 6572673"/>
              <a:gd name="connsiteY7" fmla="*/ 5268722 h 5367331"/>
              <a:gd name="connsiteX0" fmla="*/ 1578899 w 6437841"/>
              <a:gd name="connsiteY0" fmla="*/ 5268722 h 5396792"/>
              <a:gd name="connsiteX1" fmla="*/ 6110847 w 6437841"/>
              <a:gd name="connsiteY1" fmla="*/ 4326482 h 5396792"/>
              <a:gd name="connsiteX2" fmla="*/ 6193367 w 6437841"/>
              <a:gd name="connsiteY2" fmla="*/ 1357972 h 5396792"/>
              <a:gd name="connsiteX3" fmla="*/ 3551568 w 6437841"/>
              <a:gd name="connsiteY3" fmla="*/ 65871 h 5396792"/>
              <a:gd name="connsiteX4" fmla="*/ 1138195 w 6437841"/>
              <a:gd name="connsiteY4" fmla="*/ 428306 h 5396792"/>
              <a:gd name="connsiteX5" fmla="*/ 73933 w 6437841"/>
              <a:gd name="connsiteY5" fmla="*/ 2857314 h 5396792"/>
              <a:gd name="connsiteX6" fmla="*/ 2305628 w 6437841"/>
              <a:gd name="connsiteY6" fmla="*/ 4980318 h 5396792"/>
              <a:gd name="connsiteX7" fmla="*/ 1578899 w 6437841"/>
              <a:gd name="connsiteY7" fmla="*/ 5268722 h 5396792"/>
              <a:gd name="connsiteX0" fmla="*/ 1578899 w 6568956"/>
              <a:gd name="connsiteY0" fmla="*/ 5268722 h 5396792"/>
              <a:gd name="connsiteX1" fmla="*/ 6110847 w 6568956"/>
              <a:gd name="connsiteY1" fmla="*/ 4326482 h 5396792"/>
              <a:gd name="connsiteX2" fmla="*/ 6193367 w 6568956"/>
              <a:gd name="connsiteY2" fmla="*/ 1357972 h 5396792"/>
              <a:gd name="connsiteX3" fmla="*/ 3551568 w 6568956"/>
              <a:gd name="connsiteY3" fmla="*/ 65871 h 5396792"/>
              <a:gd name="connsiteX4" fmla="*/ 1138195 w 6568956"/>
              <a:gd name="connsiteY4" fmla="*/ 428306 h 5396792"/>
              <a:gd name="connsiteX5" fmla="*/ 73933 w 6568956"/>
              <a:gd name="connsiteY5" fmla="*/ 2857314 h 5396792"/>
              <a:gd name="connsiteX6" fmla="*/ 2305628 w 6568956"/>
              <a:gd name="connsiteY6" fmla="*/ 4980318 h 5396792"/>
              <a:gd name="connsiteX7" fmla="*/ 1578899 w 6568956"/>
              <a:gd name="connsiteY7" fmla="*/ 5268722 h 5396792"/>
              <a:gd name="connsiteX0" fmla="*/ 1578899 w 6627440"/>
              <a:gd name="connsiteY0" fmla="*/ 5268722 h 5396792"/>
              <a:gd name="connsiteX1" fmla="*/ 6110847 w 6627440"/>
              <a:gd name="connsiteY1" fmla="*/ 4326482 h 5396792"/>
              <a:gd name="connsiteX2" fmla="*/ 6193367 w 6627440"/>
              <a:gd name="connsiteY2" fmla="*/ 1357972 h 5396792"/>
              <a:gd name="connsiteX3" fmla="*/ 3551568 w 6627440"/>
              <a:gd name="connsiteY3" fmla="*/ 65871 h 5396792"/>
              <a:gd name="connsiteX4" fmla="*/ 1138195 w 6627440"/>
              <a:gd name="connsiteY4" fmla="*/ 428306 h 5396792"/>
              <a:gd name="connsiteX5" fmla="*/ 73933 w 6627440"/>
              <a:gd name="connsiteY5" fmla="*/ 2857314 h 5396792"/>
              <a:gd name="connsiteX6" fmla="*/ 2305628 w 6627440"/>
              <a:gd name="connsiteY6" fmla="*/ 4980318 h 5396792"/>
              <a:gd name="connsiteX7" fmla="*/ 1578899 w 6627440"/>
              <a:gd name="connsiteY7" fmla="*/ 5268722 h 5396792"/>
              <a:gd name="connsiteX0" fmla="*/ 1578899 w 6627440"/>
              <a:gd name="connsiteY0" fmla="*/ 5268722 h 5362841"/>
              <a:gd name="connsiteX1" fmla="*/ 6110847 w 6627440"/>
              <a:gd name="connsiteY1" fmla="*/ 4326482 h 5362841"/>
              <a:gd name="connsiteX2" fmla="*/ 6193367 w 6627440"/>
              <a:gd name="connsiteY2" fmla="*/ 1357972 h 5362841"/>
              <a:gd name="connsiteX3" fmla="*/ 3551568 w 6627440"/>
              <a:gd name="connsiteY3" fmla="*/ 65871 h 5362841"/>
              <a:gd name="connsiteX4" fmla="*/ 1138195 w 6627440"/>
              <a:gd name="connsiteY4" fmla="*/ 428306 h 5362841"/>
              <a:gd name="connsiteX5" fmla="*/ 73933 w 6627440"/>
              <a:gd name="connsiteY5" fmla="*/ 2857314 h 5362841"/>
              <a:gd name="connsiteX6" fmla="*/ 2305628 w 6627440"/>
              <a:gd name="connsiteY6" fmla="*/ 4980318 h 5362841"/>
              <a:gd name="connsiteX7" fmla="*/ 1578899 w 6627440"/>
              <a:gd name="connsiteY7" fmla="*/ 5268722 h 5362841"/>
              <a:gd name="connsiteX0" fmla="*/ 1578899 w 6627440"/>
              <a:gd name="connsiteY0" fmla="*/ 5268722 h 5400918"/>
              <a:gd name="connsiteX1" fmla="*/ 3326943 w 6627440"/>
              <a:gd name="connsiteY1" fmla="*/ 5334135 h 5400918"/>
              <a:gd name="connsiteX2" fmla="*/ 6110847 w 6627440"/>
              <a:gd name="connsiteY2" fmla="*/ 4326482 h 5400918"/>
              <a:gd name="connsiteX3" fmla="*/ 6193367 w 6627440"/>
              <a:gd name="connsiteY3" fmla="*/ 1357972 h 5400918"/>
              <a:gd name="connsiteX4" fmla="*/ 3551568 w 6627440"/>
              <a:gd name="connsiteY4" fmla="*/ 65871 h 5400918"/>
              <a:gd name="connsiteX5" fmla="*/ 1138195 w 6627440"/>
              <a:gd name="connsiteY5" fmla="*/ 428306 h 5400918"/>
              <a:gd name="connsiteX6" fmla="*/ 73933 w 6627440"/>
              <a:gd name="connsiteY6" fmla="*/ 2857314 h 5400918"/>
              <a:gd name="connsiteX7" fmla="*/ 2305628 w 6627440"/>
              <a:gd name="connsiteY7" fmla="*/ 4980318 h 5400918"/>
              <a:gd name="connsiteX8" fmla="*/ 1578899 w 6627440"/>
              <a:gd name="connsiteY8" fmla="*/ 5268722 h 5400918"/>
              <a:gd name="connsiteX0" fmla="*/ 1578899 w 6627440"/>
              <a:gd name="connsiteY0" fmla="*/ 5268722 h 5401997"/>
              <a:gd name="connsiteX1" fmla="*/ 3326943 w 6627440"/>
              <a:gd name="connsiteY1" fmla="*/ 5334135 h 5401997"/>
              <a:gd name="connsiteX2" fmla="*/ 6110847 w 6627440"/>
              <a:gd name="connsiteY2" fmla="*/ 4326482 h 5401997"/>
              <a:gd name="connsiteX3" fmla="*/ 6193367 w 6627440"/>
              <a:gd name="connsiteY3" fmla="*/ 1357972 h 5401997"/>
              <a:gd name="connsiteX4" fmla="*/ 3551568 w 6627440"/>
              <a:gd name="connsiteY4" fmla="*/ 65871 h 5401997"/>
              <a:gd name="connsiteX5" fmla="*/ 1138195 w 6627440"/>
              <a:gd name="connsiteY5" fmla="*/ 428306 h 5401997"/>
              <a:gd name="connsiteX6" fmla="*/ 73933 w 6627440"/>
              <a:gd name="connsiteY6" fmla="*/ 2857314 h 5401997"/>
              <a:gd name="connsiteX7" fmla="*/ 2305628 w 6627440"/>
              <a:gd name="connsiteY7" fmla="*/ 4980318 h 5401997"/>
              <a:gd name="connsiteX8" fmla="*/ 1578899 w 6627440"/>
              <a:gd name="connsiteY8" fmla="*/ 5268722 h 5401997"/>
              <a:gd name="connsiteX0" fmla="*/ 1544380 w 6627440"/>
              <a:gd name="connsiteY0" fmla="*/ 5252633 h 5398406"/>
              <a:gd name="connsiteX1" fmla="*/ 3326943 w 6627440"/>
              <a:gd name="connsiteY1" fmla="*/ 5334135 h 5398406"/>
              <a:gd name="connsiteX2" fmla="*/ 6110847 w 6627440"/>
              <a:gd name="connsiteY2" fmla="*/ 4326482 h 5398406"/>
              <a:gd name="connsiteX3" fmla="*/ 6193367 w 6627440"/>
              <a:gd name="connsiteY3" fmla="*/ 1357972 h 5398406"/>
              <a:gd name="connsiteX4" fmla="*/ 3551568 w 6627440"/>
              <a:gd name="connsiteY4" fmla="*/ 65871 h 5398406"/>
              <a:gd name="connsiteX5" fmla="*/ 1138195 w 6627440"/>
              <a:gd name="connsiteY5" fmla="*/ 428306 h 5398406"/>
              <a:gd name="connsiteX6" fmla="*/ 73933 w 6627440"/>
              <a:gd name="connsiteY6" fmla="*/ 2857314 h 5398406"/>
              <a:gd name="connsiteX7" fmla="*/ 2305628 w 6627440"/>
              <a:gd name="connsiteY7" fmla="*/ 4980318 h 5398406"/>
              <a:gd name="connsiteX8" fmla="*/ 1544380 w 6627440"/>
              <a:gd name="connsiteY8" fmla="*/ 5252633 h 5398406"/>
              <a:gd name="connsiteX0" fmla="*/ 1544380 w 6627440"/>
              <a:gd name="connsiteY0" fmla="*/ 5252633 h 5397420"/>
              <a:gd name="connsiteX1" fmla="*/ 3326943 w 6627440"/>
              <a:gd name="connsiteY1" fmla="*/ 5334135 h 5397420"/>
              <a:gd name="connsiteX2" fmla="*/ 6110847 w 6627440"/>
              <a:gd name="connsiteY2" fmla="*/ 4326482 h 5397420"/>
              <a:gd name="connsiteX3" fmla="*/ 6193367 w 6627440"/>
              <a:gd name="connsiteY3" fmla="*/ 1357972 h 5397420"/>
              <a:gd name="connsiteX4" fmla="*/ 3551568 w 6627440"/>
              <a:gd name="connsiteY4" fmla="*/ 65871 h 5397420"/>
              <a:gd name="connsiteX5" fmla="*/ 1138195 w 6627440"/>
              <a:gd name="connsiteY5" fmla="*/ 428306 h 5397420"/>
              <a:gd name="connsiteX6" fmla="*/ 73933 w 6627440"/>
              <a:gd name="connsiteY6" fmla="*/ 2857314 h 5397420"/>
              <a:gd name="connsiteX7" fmla="*/ 2305628 w 6627440"/>
              <a:gd name="connsiteY7" fmla="*/ 4980318 h 5397420"/>
              <a:gd name="connsiteX8" fmla="*/ 1544380 w 6627440"/>
              <a:gd name="connsiteY8" fmla="*/ 5252633 h 5397420"/>
              <a:gd name="connsiteX0" fmla="*/ 1544380 w 6627440"/>
              <a:gd name="connsiteY0" fmla="*/ 5252633 h 5397420"/>
              <a:gd name="connsiteX1" fmla="*/ 3326943 w 6627440"/>
              <a:gd name="connsiteY1" fmla="*/ 5334135 h 5397420"/>
              <a:gd name="connsiteX2" fmla="*/ 6110847 w 6627440"/>
              <a:gd name="connsiteY2" fmla="*/ 4326482 h 5397420"/>
              <a:gd name="connsiteX3" fmla="*/ 6193367 w 6627440"/>
              <a:gd name="connsiteY3" fmla="*/ 1357972 h 5397420"/>
              <a:gd name="connsiteX4" fmla="*/ 3551568 w 6627440"/>
              <a:gd name="connsiteY4" fmla="*/ 65871 h 5397420"/>
              <a:gd name="connsiteX5" fmla="*/ 1138195 w 6627440"/>
              <a:gd name="connsiteY5" fmla="*/ 428306 h 5397420"/>
              <a:gd name="connsiteX6" fmla="*/ 73933 w 6627440"/>
              <a:gd name="connsiteY6" fmla="*/ 2857314 h 5397420"/>
              <a:gd name="connsiteX7" fmla="*/ 2305628 w 6627440"/>
              <a:gd name="connsiteY7" fmla="*/ 4980318 h 5397420"/>
              <a:gd name="connsiteX8" fmla="*/ 1544380 w 6627440"/>
              <a:gd name="connsiteY8" fmla="*/ 5252633 h 5397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27440" h="5397420">
                <a:moveTo>
                  <a:pt x="1544380" y="5252633"/>
                </a:moveTo>
                <a:cubicBezTo>
                  <a:pt x="1556207" y="5314022"/>
                  <a:pt x="2571618" y="5491175"/>
                  <a:pt x="3326943" y="5334135"/>
                </a:cubicBezTo>
                <a:cubicBezTo>
                  <a:pt x="4082268" y="5177095"/>
                  <a:pt x="5593072" y="4991595"/>
                  <a:pt x="6110847" y="4326482"/>
                </a:cubicBezTo>
                <a:cubicBezTo>
                  <a:pt x="6940830" y="3391593"/>
                  <a:pt x="6619913" y="2068074"/>
                  <a:pt x="6193367" y="1357972"/>
                </a:cubicBezTo>
                <a:cubicBezTo>
                  <a:pt x="5766821" y="647870"/>
                  <a:pt x="4394097" y="220815"/>
                  <a:pt x="3551568" y="65871"/>
                </a:cubicBezTo>
                <a:cubicBezTo>
                  <a:pt x="2709039" y="-89073"/>
                  <a:pt x="1668865" y="28380"/>
                  <a:pt x="1138195" y="428306"/>
                </a:cubicBezTo>
                <a:cubicBezTo>
                  <a:pt x="607525" y="828232"/>
                  <a:pt x="-258548" y="1960759"/>
                  <a:pt x="73933" y="2857314"/>
                </a:cubicBezTo>
                <a:cubicBezTo>
                  <a:pt x="354612" y="3898352"/>
                  <a:pt x="1151047" y="4601521"/>
                  <a:pt x="2305628" y="4980318"/>
                </a:cubicBezTo>
                <a:cubicBezTo>
                  <a:pt x="2182006" y="5243549"/>
                  <a:pt x="1544380" y="5252633"/>
                  <a:pt x="1544380" y="5252633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AB3A4F1-5F42-AB3F-1C3D-6AB17EF51987}"/>
                  </a:ext>
                </a:extLst>
              </p14:cNvPr>
              <p14:cNvContentPartPr/>
              <p14:nvPr/>
            </p14:nvContentPartPr>
            <p14:xfrm>
              <a:off x="11260998" y="519356"/>
              <a:ext cx="405271" cy="406826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AB3A4F1-5F42-AB3F-1C3D-6AB17EF5198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251992" y="510715"/>
                <a:ext cx="422923" cy="42446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04438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6A35EAA-ED80-4FF1-942C-82B1D483AF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977627" y="481134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D415F49B-3CBC-46CF-AFB5-988852D047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1010574" y="456230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7FB5426F-482B-4074-A203-9F2C2BEB02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F778232E-C75B-4B3C-9201-81C0775715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40086" y="335066"/>
            <a:ext cx="7441203" cy="6013686"/>
          </a:xfrm>
          <a:custGeom>
            <a:avLst/>
            <a:gdLst>
              <a:gd name="connsiteX0" fmla="*/ 7142118 w 7680682"/>
              <a:gd name="connsiteY0" fmla="*/ 6405352 h 6405386"/>
              <a:gd name="connsiteX1" fmla="*/ 6552830 w 7680682"/>
              <a:gd name="connsiteY1" fmla="*/ 6396252 h 6405386"/>
              <a:gd name="connsiteX2" fmla="*/ 987782 w 7680682"/>
              <a:gd name="connsiteY2" fmla="*/ 6365722 h 6405386"/>
              <a:gd name="connsiteX3" fmla="*/ 0 w 7680682"/>
              <a:gd name="connsiteY3" fmla="*/ 6336938 h 6405386"/>
              <a:gd name="connsiteX4" fmla="*/ 0 w 7680682"/>
              <a:gd name="connsiteY4" fmla="*/ 32372 h 6405386"/>
              <a:gd name="connsiteX5" fmla="*/ 157934 w 7680682"/>
              <a:gd name="connsiteY5" fmla="*/ 32797 h 6405386"/>
              <a:gd name="connsiteX6" fmla="*/ 6431319 w 7680682"/>
              <a:gd name="connsiteY6" fmla="*/ 0 h 6405386"/>
              <a:gd name="connsiteX7" fmla="*/ 7631470 w 7680682"/>
              <a:gd name="connsiteY7" fmla="*/ 30531 h 6405386"/>
              <a:gd name="connsiteX8" fmla="*/ 7560032 w 7680682"/>
              <a:gd name="connsiteY8" fmla="*/ 6274128 h 6405386"/>
              <a:gd name="connsiteX9" fmla="*/ 7394324 w 7680682"/>
              <a:gd name="connsiteY9" fmla="*/ 6402154 h 6405386"/>
              <a:gd name="connsiteX10" fmla="*/ 7142118 w 7680682"/>
              <a:gd name="connsiteY10" fmla="*/ 6405352 h 640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80682" h="6405386">
                <a:moveTo>
                  <a:pt x="7142118" y="6405352"/>
                </a:moveTo>
                <a:cubicBezTo>
                  <a:pt x="6967357" y="6404963"/>
                  <a:pt x="6748379" y="6401325"/>
                  <a:pt x="6552830" y="6396252"/>
                </a:cubicBezTo>
                <a:lnTo>
                  <a:pt x="987782" y="6365722"/>
                </a:lnTo>
                <a:lnTo>
                  <a:pt x="0" y="6336938"/>
                </a:lnTo>
                <a:lnTo>
                  <a:pt x="0" y="32372"/>
                </a:lnTo>
                <a:lnTo>
                  <a:pt x="157934" y="32797"/>
                </a:lnTo>
                <a:cubicBezTo>
                  <a:pt x="2047215" y="35779"/>
                  <a:pt x="4666218" y="0"/>
                  <a:pt x="6431319" y="0"/>
                </a:cubicBezTo>
                <a:cubicBezTo>
                  <a:pt x="6931382" y="30531"/>
                  <a:pt x="7288570" y="-1"/>
                  <a:pt x="7631470" y="30531"/>
                </a:cubicBezTo>
                <a:cubicBezTo>
                  <a:pt x="7736245" y="2096465"/>
                  <a:pt x="7655283" y="4971471"/>
                  <a:pt x="7560032" y="6274128"/>
                </a:cubicBezTo>
                <a:cubicBezTo>
                  <a:pt x="7551842" y="6434165"/>
                  <a:pt x="7558630" y="6381800"/>
                  <a:pt x="7394324" y="6402154"/>
                </a:cubicBezTo>
                <a:cubicBezTo>
                  <a:pt x="7335914" y="6404650"/>
                  <a:pt x="7246975" y="6405586"/>
                  <a:pt x="7142118" y="6405352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A7F160B5-A1CE-4576-8323-263FB7D1B3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79246" y="762711"/>
            <a:ext cx="4297875" cy="4329484"/>
          </a:xfrm>
          <a:custGeom>
            <a:avLst/>
            <a:gdLst>
              <a:gd name="connsiteX0" fmla="*/ 3063362 w 5358686"/>
              <a:gd name="connsiteY0" fmla="*/ 3429562 h 3905917"/>
              <a:gd name="connsiteX1" fmla="*/ 4752173 w 5358686"/>
              <a:gd name="connsiteY1" fmla="*/ 3086315 h 3905917"/>
              <a:gd name="connsiteX2" fmla="*/ 5358470 w 5358686"/>
              <a:gd name="connsiteY2" fmla="*/ 1525101 h 3905917"/>
              <a:gd name="connsiteX3" fmla="*/ 4960932 w 5358686"/>
              <a:gd name="connsiteY3" fmla="*/ 466701 h 3905917"/>
              <a:gd name="connsiteX4" fmla="*/ 932230 w 5358686"/>
              <a:gd name="connsiteY4" fmla="*/ 19557 h 3905917"/>
              <a:gd name="connsiteX5" fmla="*/ 62745 w 5358686"/>
              <a:gd name="connsiteY5" fmla="*/ 783491 h 3905917"/>
              <a:gd name="connsiteX6" fmla="*/ 230579 w 5358686"/>
              <a:gd name="connsiteY6" fmla="*/ 2939564 h 3905917"/>
              <a:gd name="connsiteX7" fmla="*/ 2493030 w 5358686"/>
              <a:gd name="connsiteY7" fmla="*/ 3459876 h 3905917"/>
              <a:gd name="connsiteX8" fmla="*/ 2539191 w 5358686"/>
              <a:gd name="connsiteY8" fmla="*/ 3905918 h 3905917"/>
              <a:gd name="connsiteX9" fmla="*/ 3063362 w 5358686"/>
              <a:gd name="connsiteY9" fmla="*/ 3429562 h 3905917"/>
              <a:gd name="connsiteX0" fmla="*/ 3495230 w 5358668"/>
              <a:gd name="connsiteY0" fmla="*/ 3367114 h 3905918"/>
              <a:gd name="connsiteX1" fmla="*/ 4752173 w 5358668"/>
              <a:gd name="connsiteY1" fmla="*/ 3086315 h 3905918"/>
              <a:gd name="connsiteX2" fmla="*/ 5358470 w 5358668"/>
              <a:gd name="connsiteY2" fmla="*/ 1525101 h 3905918"/>
              <a:gd name="connsiteX3" fmla="*/ 4960932 w 5358668"/>
              <a:gd name="connsiteY3" fmla="*/ 466701 h 3905918"/>
              <a:gd name="connsiteX4" fmla="*/ 932230 w 5358668"/>
              <a:gd name="connsiteY4" fmla="*/ 19557 h 3905918"/>
              <a:gd name="connsiteX5" fmla="*/ 62745 w 5358668"/>
              <a:gd name="connsiteY5" fmla="*/ 783491 h 3905918"/>
              <a:gd name="connsiteX6" fmla="*/ 230579 w 5358668"/>
              <a:gd name="connsiteY6" fmla="*/ 2939564 h 3905918"/>
              <a:gd name="connsiteX7" fmla="*/ 2493030 w 5358668"/>
              <a:gd name="connsiteY7" fmla="*/ 3459876 h 3905918"/>
              <a:gd name="connsiteX8" fmla="*/ 2539191 w 5358668"/>
              <a:gd name="connsiteY8" fmla="*/ 3905918 h 3905918"/>
              <a:gd name="connsiteX9" fmla="*/ 3495230 w 5358668"/>
              <a:gd name="connsiteY9" fmla="*/ 3367114 h 3905918"/>
              <a:gd name="connsiteX0" fmla="*/ 3573176 w 5436614"/>
              <a:gd name="connsiteY0" fmla="*/ 3367114 h 3905918"/>
              <a:gd name="connsiteX1" fmla="*/ 4830119 w 5436614"/>
              <a:gd name="connsiteY1" fmla="*/ 3086315 h 3905918"/>
              <a:gd name="connsiteX2" fmla="*/ 5436416 w 5436614"/>
              <a:gd name="connsiteY2" fmla="*/ 1525101 h 3905918"/>
              <a:gd name="connsiteX3" fmla="*/ 5038878 w 5436614"/>
              <a:gd name="connsiteY3" fmla="*/ 466701 h 3905918"/>
              <a:gd name="connsiteX4" fmla="*/ 1010176 w 5436614"/>
              <a:gd name="connsiteY4" fmla="*/ 19557 h 3905918"/>
              <a:gd name="connsiteX5" fmla="*/ 140691 w 5436614"/>
              <a:gd name="connsiteY5" fmla="*/ 783491 h 3905918"/>
              <a:gd name="connsiteX6" fmla="*/ 308525 w 5436614"/>
              <a:gd name="connsiteY6" fmla="*/ 2939564 h 3905918"/>
              <a:gd name="connsiteX7" fmla="*/ 3039861 w 5436614"/>
              <a:gd name="connsiteY7" fmla="*/ 3409918 h 3905918"/>
              <a:gd name="connsiteX8" fmla="*/ 2617137 w 5436614"/>
              <a:gd name="connsiteY8" fmla="*/ 3905918 h 3905918"/>
              <a:gd name="connsiteX9" fmla="*/ 3573176 w 5436614"/>
              <a:gd name="connsiteY9" fmla="*/ 3367114 h 3905918"/>
              <a:gd name="connsiteX0" fmla="*/ 3573176 w 5436614"/>
              <a:gd name="connsiteY0" fmla="*/ 3367114 h 3843470"/>
              <a:gd name="connsiteX1" fmla="*/ 4830119 w 5436614"/>
              <a:gd name="connsiteY1" fmla="*/ 3086315 h 3843470"/>
              <a:gd name="connsiteX2" fmla="*/ 5436416 w 5436614"/>
              <a:gd name="connsiteY2" fmla="*/ 1525101 h 3843470"/>
              <a:gd name="connsiteX3" fmla="*/ 5038878 w 5436614"/>
              <a:gd name="connsiteY3" fmla="*/ 466701 h 3843470"/>
              <a:gd name="connsiteX4" fmla="*/ 1010176 w 5436614"/>
              <a:gd name="connsiteY4" fmla="*/ 19557 h 3843470"/>
              <a:gd name="connsiteX5" fmla="*/ 140691 w 5436614"/>
              <a:gd name="connsiteY5" fmla="*/ 783491 h 3843470"/>
              <a:gd name="connsiteX6" fmla="*/ 308525 w 5436614"/>
              <a:gd name="connsiteY6" fmla="*/ 2939564 h 3843470"/>
              <a:gd name="connsiteX7" fmla="*/ 3039861 w 5436614"/>
              <a:gd name="connsiteY7" fmla="*/ 3409918 h 3843470"/>
              <a:gd name="connsiteX8" fmla="*/ 3123040 w 5436614"/>
              <a:gd name="connsiteY8" fmla="*/ 3843470 h 3843470"/>
              <a:gd name="connsiteX9" fmla="*/ 3573176 w 5436614"/>
              <a:gd name="connsiteY9" fmla="*/ 3367114 h 3843470"/>
              <a:gd name="connsiteX0" fmla="*/ 3733585 w 5436599"/>
              <a:gd name="connsiteY0" fmla="*/ 3417073 h 3843470"/>
              <a:gd name="connsiteX1" fmla="*/ 4830119 w 5436599"/>
              <a:gd name="connsiteY1" fmla="*/ 3086315 h 3843470"/>
              <a:gd name="connsiteX2" fmla="*/ 5436416 w 5436599"/>
              <a:gd name="connsiteY2" fmla="*/ 1525101 h 3843470"/>
              <a:gd name="connsiteX3" fmla="*/ 5038878 w 5436599"/>
              <a:gd name="connsiteY3" fmla="*/ 466701 h 3843470"/>
              <a:gd name="connsiteX4" fmla="*/ 1010176 w 5436599"/>
              <a:gd name="connsiteY4" fmla="*/ 19557 h 3843470"/>
              <a:gd name="connsiteX5" fmla="*/ 140691 w 5436599"/>
              <a:gd name="connsiteY5" fmla="*/ 783491 h 3843470"/>
              <a:gd name="connsiteX6" fmla="*/ 308525 w 5436599"/>
              <a:gd name="connsiteY6" fmla="*/ 2939564 h 3843470"/>
              <a:gd name="connsiteX7" fmla="*/ 3039861 w 5436599"/>
              <a:gd name="connsiteY7" fmla="*/ 3409918 h 3843470"/>
              <a:gd name="connsiteX8" fmla="*/ 3123040 w 5436599"/>
              <a:gd name="connsiteY8" fmla="*/ 3843470 h 3843470"/>
              <a:gd name="connsiteX9" fmla="*/ 3733585 w 5436599"/>
              <a:gd name="connsiteY9" fmla="*/ 3417073 h 3843470"/>
              <a:gd name="connsiteX0" fmla="*/ 3745572 w 5448586"/>
              <a:gd name="connsiteY0" fmla="*/ 3417073 h 3843470"/>
              <a:gd name="connsiteX1" fmla="*/ 4842106 w 5448586"/>
              <a:gd name="connsiteY1" fmla="*/ 3086315 h 3843470"/>
              <a:gd name="connsiteX2" fmla="*/ 5448403 w 5448586"/>
              <a:gd name="connsiteY2" fmla="*/ 1525101 h 3843470"/>
              <a:gd name="connsiteX3" fmla="*/ 5050865 w 5448586"/>
              <a:gd name="connsiteY3" fmla="*/ 466701 h 3843470"/>
              <a:gd name="connsiteX4" fmla="*/ 1022163 w 5448586"/>
              <a:gd name="connsiteY4" fmla="*/ 19557 h 3843470"/>
              <a:gd name="connsiteX5" fmla="*/ 152678 w 5448586"/>
              <a:gd name="connsiteY5" fmla="*/ 783491 h 3843470"/>
              <a:gd name="connsiteX6" fmla="*/ 320512 w 5448586"/>
              <a:gd name="connsiteY6" fmla="*/ 2939564 h 3843470"/>
              <a:gd name="connsiteX7" fmla="*/ 3236934 w 5448586"/>
              <a:gd name="connsiteY7" fmla="*/ 3422408 h 3843470"/>
              <a:gd name="connsiteX8" fmla="*/ 3135027 w 5448586"/>
              <a:gd name="connsiteY8" fmla="*/ 3843470 h 3843470"/>
              <a:gd name="connsiteX9" fmla="*/ 3745572 w 5448586"/>
              <a:gd name="connsiteY9" fmla="*/ 3417073 h 3843470"/>
              <a:gd name="connsiteX0" fmla="*/ 3745572 w 5448586"/>
              <a:gd name="connsiteY0" fmla="*/ 3417073 h 3793511"/>
              <a:gd name="connsiteX1" fmla="*/ 4842106 w 5448586"/>
              <a:gd name="connsiteY1" fmla="*/ 3086315 h 3793511"/>
              <a:gd name="connsiteX2" fmla="*/ 5448403 w 5448586"/>
              <a:gd name="connsiteY2" fmla="*/ 1525101 h 3793511"/>
              <a:gd name="connsiteX3" fmla="*/ 5050865 w 5448586"/>
              <a:gd name="connsiteY3" fmla="*/ 466701 h 3793511"/>
              <a:gd name="connsiteX4" fmla="*/ 1022163 w 5448586"/>
              <a:gd name="connsiteY4" fmla="*/ 19557 h 3793511"/>
              <a:gd name="connsiteX5" fmla="*/ 152678 w 5448586"/>
              <a:gd name="connsiteY5" fmla="*/ 783491 h 3793511"/>
              <a:gd name="connsiteX6" fmla="*/ 320512 w 5448586"/>
              <a:gd name="connsiteY6" fmla="*/ 2939564 h 3793511"/>
              <a:gd name="connsiteX7" fmla="*/ 3236934 w 5448586"/>
              <a:gd name="connsiteY7" fmla="*/ 3422408 h 3793511"/>
              <a:gd name="connsiteX8" fmla="*/ 3233739 w 5448586"/>
              <a:gd name="connsiteY8" fmla="*/ 3793511 h 3793511"/>
              <a:gd name="connsiteX9" fmla="*/ 3745572 w 5448586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  <a:gd name="connsiteX0" fmla="*/ 3798149 w 5451779"/>
              <a:gd name="connsiteY0" fmla="*/ 3417073 h 3688651"/>
              <a:gd name="connsiteX1" fmla="*/ 4927311 w 5451779"/>
              <a:gd name="connsiteY1" fmla="*/ 3061336 h 3688651"/>
              <a:gd name="connsiteX2" fmla="*/ 5447234 w 5451779"/>
              <a:gd name="connsiteY2" fmla="*/ 1525101 h 3688651"/>
              <a:gd name="connsiteX3" fmla="*/ 5049696 w 5451779"/>
              <a:gd name="connsiteY3" fmla="*/ 466701 h 3688651"/>
              <a:gd name="connsiteX4" fmla="*/ 1020994 w 5451779"/>
              <a:gd name="connsiteY4" fmla="*/ 19557 h 3688651"/>
              <a:gd name="connsiteX5" fmla="*/ 151509 w 5451779"/>
              <a:gd name="connsiteY5" fmla="*/ 783491 h 3688651"/>
              <a:gd name="connsiteX6" fmla="*/ 319343 w 5451779"/>
              <a:gd name="connsiteY6" fmla="*/ 2939564 h 3688651"/>
              <a:gd name="connsiteX7" fmla="*/ 3217850 w 5451779"/>
              <a:gd name="connsiteY7" fmla="*/ 3422408 h 3688651"/>
              <a:gd name="connsiteX8" fmla="*/ 3195189 w 5451779"/>
              <a:gd name="connsiteY8" fmla="*/ 3688651 h 3688651"/>
              <a:gd name="connsiteX9" fmla="*/ 3798149 w 5451779"/>
              <a:gd name="connsiteY9" fmla="*/ 3417073 h 3688651"/>
              <a:gd name="connsiteX0" fmla="*/ 3798149 w 5451779"/>
              <a:gd name="connsiteY0" fmla="*/ 3417073 h 3688651"/>
              <a:gd name="connsiteX1" fmla="*/ 4927311 w 5451779"/>
              <a:gd name="connsiteY1" fmla="*/ 3061336 h 3688651"/>
              <a:gd name="connsiteX2" fmla="*/ 5447234 w 5451779"/>
              <a:gd name="connsiteY2" fmla="*/ 1525101 h 3688651"/>
              <a:gd name="connsiteX3" fmla="*/ 5049696 w 5451779"/>
              <a:gd name="connsiteY3" fmla="*/ 466701 h 3688651"/>
              <a:gd name="connsiteX4" fmla="*/ 1020994 w 5451779"/>
              <a:gd name="connsiteY4" fmla="*/ 19557 h 3688651"/>
              <a:gd name="connsiteX5" fmla="*/ 151509 w 5451779"/>
              <a:gd name="connsiteY5" fmla="*/ 783491 h 3688651"/>
              <a:gd name="connsiteX6" fmla="*/ 319343 w 5451779"/>
              <a:gd name="connsiteY6" fmla="*/ 2939564 h 3688651"/>
              <a:gd name="connsiteX7" fmla="*/ 3217850 w 5451779"/>
              <a:gd name="connsiteY7" fmla="*/ 3422408 h 3688651"/>
              <a:gd name="connsiteX8" fmla="*/ 3195189 w 5451779"/>
              <a:gd name="connsiteY8" fmla="*/ 3688651 h 3688651"/>
              <a:gd name="connsiteX9" fmla="*/ 3798149 w 5451779"/>
              <a:gd name="connsiteY9" fmla="*/ 3417073 h 3688651"/>
              <a:gd name="connsiteX0" fmla="*/ 3798149 w 5451779"/>
              <a:gd name="connsiteY0" fmla="*/ 3417073 h 3688651"/>
              <a:gd name="connsiteX1" fmla="*/ 4927311 w 5451779"/>
              <a:gd name="connsiteY1" fmla="*/ 3061336 h 3688651"/>
              <a:gd name="connsiteX2" fmla="*/ 5447234 w 5451779"/>
              <a:gd name="connsiteY2" fmla="*/ 1525101 h 3688651"/>
              <a:gd name="connsiteX3" fmla="*/ 5049696 w 5451779"/>
              <a:gd name="connsiteY3" fmla="*/ 466701 h 3688651"/>
              <a:gd name="connsiteX4" fmla="*/ 1020994 w 5451779"/>
              <a:gd name="connsiteY4" fmla="*/ 19557 h 3688651"/>
              <a:gd name="connsiteX5" fmla="*/ 151509 w 5451779"/>
              <a:gd name="connsiteY5" fmla="*/ 783491 h 3688651"/>
              <a:gd name="connsiteX6" fmla="*/ 319343 w 5451779"/>
              <a:gd name="connsiteY6" fmla="*/ 2939564 h 3688651"/>
              <a:gd name="connsiteX7" fmla="*/ 3217850 w 5451779"/>
              <a:gd name="connsiteY7" fmla="*/ 3422408 h 3688651"/>
              <a:gd name="connsiteX8" fmla="*/ 3195189 w 5451779"/>
              <a:gd name="connsiteY8" fmla="*/ 3688651 h 3688651"/>
              <a:gd name="connsiteX9" fmla="*/ 3798149 w 5451779"/>
              <a:gd name="connsiteY9" fmla="*/ 3417073 h 3688651"/>
              <a:gd name="connsiteX0" fmla="*/ 3850484 w 5451779"/>
              <a:gd name="connsiteY0" fmla="*/ 3417073 h 3688651"/>
              <a:gd name="connsiteX1" fmla="*/ 4927311 w 5451779"/>
              <a:gd name="connsiteY1" fmla="*/ 3061336 h 3688651"/>
              <a:gd name="connsiteX2" fmla="*/ 5447234 w 5451779"/>
              <a:gd name="connsiteY2" fmla="*/ 1525101 h 3688651"/>
              <a:gd name="connsiteX3" fmla="*/ 5049696 w 5451779"/>
              <a:gd name="connsiteY3" fmla="*/ 466701 h 3688651"/>
              <a:gd name="connsiteX4" fmla="*/ 1020994 w 5451779"/>
              <a:gd name="connsiteY4" fmla="*/ 19557 h 3688651"/>
              <a:gd name="connsiteX5" fmla="*/ 151509 w 5451779"/>
              <a:gd name="connsiteY5" fmla="*/ 783491 h 3688651"/>
              <a:gd name="connsiteX6" fmla="*/ 319343 w 5451779"/>
              <a:gd name="connsiteY6" fmla="*/ 2939564 h 3688651"/>
              <a:gd name="connsiteX7" fmla="*/ 3217850 w 5451779"/>
              <a:gd name="connsiteY7" fmla="*/ 3422408 h 3688651"/>
              <a:gd name="connsiteX8" fmla="*/ 3195189 w 5451779"/>
              <a:gd name="connsiteY8" fmla="*/ 3688651 h 3688651"/>
              <a:gd name="connsiteX9" fmla="*/ 3850484 w 5451779"/>
              <a:gd name="connsiteY9" fmla="*/ 3417073 h 3688651"/>
              <a:gd name="connsiteX0" fmla="*/ 3850484 w 5451779"/>
              <a:gd name="connsiteY0" fmla="*/ 3417073 h 3663685"/>
              <a:gd name="connsiteX1" fmla="*/ 4927311 w 5451779"/>
              <a:gd name="connsiteY1" fmla="*/ 3061336 h 3663685"/>
              <a:gd name="connsiteX2" fmla="*/ 5447234 w 5451779"/>
              <a:gd name="connsiteY2" fmla="*/ 1525101 h 3663685"/>
              <a:gd name="connsiteX3" fmla="*/ 5049696 w 5451779"/>
              <a:gd name="connsiteY3" fmla="*/ 466701 h 3663685"/>
              <a:gd name="connsiteX4" fmla="*/ 1020994 w 5451779"/>
              <a:gd name="connsiteY4" fmla="*/ 19557 h 3663685"/>
              <a:gd name="connsiteX5" fmla="*/ 151509 w 5451779"/>
              <a:gd name="connsiteY5" fmla="*/ 783491 h 3663685"/>
              <a:gd name="connsiteX6" fmla="*/ 319343 w 5451779"/>
              <a:gd name="connsiteY6" fmla="*/ 2939564 h 3663685"/>
              <a:gd name="connsiteX7" fmla="*/ 3217850 w 5451779"/>
              <a:gd name="connsiteY7" fmla="*/ 3422408 h 3663685"/>
              <a:gd name="connsiteX8" fmla="*/ 3195190 w 5451779"/>
              <a:gd name="connsiteY8" fmla="*/ 3663685 h 3663685"/>
              <a:gd name="connsiteX9" fmla="*/ 3850484 w 5451779"/>
              <a:gd name="connsiteY9" fmla="*/ 3417073 h 3663685"/>
              <a:gd name="connsiteX0" fmla="*/ 3850484 w 5451779"/>
              <a:gd name="connsiteY0" fmla="*/ 3417073 h 3663685"/>
              <a:gd name="connsiteX1" fmla="*/ 4927311 w 5451779"/>
              <a:gd name="connsiteY1" fmla="*/ 3061336 h 3663685"/>
              <a:gd name="connsiteX2" fmla="*/ 5447234 w 5451779"/>
              <a:gd name="connsiteY2" fmla="*/ 1525101 h 3663685"/>
              <a:gd name="connsiteX3" fmla="*/ 5049696 w 5451779"/>
              <a:gd name="connsiteY3" fmla="*/ 466701 h 3663685"/>
              <a:gd name="connsiteX4" fmla="*/ 1020994 w 5451779"/>
              <a:gd name="connsiteY4" fmla="*/ 19557 h 3663685"/>
              <a:gd name="connsiteX5" fmla="*/ 151509 w 5451779"/>
              <a:gd name="connsiteY5" fmla="*/ 783491 h 3663685"/>
              <a:gd name="connsiteX6" fmla="*/ 319343 w 5451779"/>
              <a:gd name="connsiteY6" fmla="*/ 2939564 h 3663685"/>
              <a:gd name="connsiteX7" fmla="*/ 3217850 w 5451779"/>
              <a:gd name="connsiteY7" fmla="*/ 3422408 h 3663685"/>
              <a:gd name="connsiteX8" fmla="*/ 3195190 w 5451779"/>
              <a:gd name="connsiteY8" fmla="*/ 3663685 h 3663685"/>
              <a:gd name="connsiteX9" fmla="*/ 3850484 w 5451779"/>
              <a:gd name="connsiteY9" fmla="*/ 3417073 h 3663685"/>
              <a:gd name="connsiteX0" fmla="*/ 3873290 w 5474585"/>
              <a:gd name="connsiteY0" fmla="*/ 3417073 h 3663685"/>
              <a:gd name="connsiteX1" fmla="*/ 4950117 w 5474585"/>
              <a:gd name="connsiteY1" fmla="*/ 3061336 h 3663685"/>
              <a:gd name="connsiteX2" fmla="*/ 5470040 w 5474585"/>
              <a:gd name="connsiteY2" fmla="*/ 1525101 h 3663685"/>
              <a:gd name="connsiteX3" fmla="*/ 5072502 w 5474585"/>
              <a:gd name="connsiteY3" fmla="*/ 466701 h 3663685"/>
              <a:gd name="connsiteX4" fmla="*/ 1407509 w 5474585"/>
              <a:gd name="connsiteY4" fmla="*/ 19557 h 3663685"/>
              <a:gd name="connsiteX5" fmla="*/ 174315 w 5474585"/>
              <a:gd name="connsiteY5" fmla="*/ 783491 h 3663685"/>
              <a:gd name="connsiteX6" fmla="*/ 342149 w 5474585"/>
              <a:gd name="connsiteY6" fmla="*/ 2939564 h 3663685"/>
              <a:gd name="connsiteX7" fmla="*/ 3240656 w 5474585"/>
              <a:gd name="connsiteY7" fmla="*/ 3422408 h 3663685"/>
              <a:gd name="connsiteX8" fmla="*/ 3217996 w 5474585"/>
              <a:gd name="connsiteY8" fmla="*/ 3663685 h 3663685"/>
              <a:gd name="connsiteX9" fmla="*/ 3873290 w 5474585"/>
              <a:gd name="connsiteY9" fmla="*/ 3417073 h 3663685"/>
              <a:gd name="connsiteX0" fmla="*/ 3782561 w 5383856"/>
              <a:gd name="connsiteY0" fmla="*/ 3417073 h 3663685"/>
              <a:gd name="connsiteX1" fmla="*/ 4859388 w 5383856"/>
              <a:gd name="connsiteY1" fmla="*/ 3061336 h 3663685"/>
              <a:gd name="connsiteX2" fmla="*/ 5379311 w 5383856"/>
              <a:gd name="connsiteY2" fmla="*/ 1525101 h 3663685"/>
              <a:gd name="connsiteX3" fmla="*/ 4981773 w 5383856"/>
              <a:gd name="connsiteY3" fmla="*/ 466701 h 3663685"/>
              <a:gd name="connsiteX4" fmla="*/ 1316780 w 5383856"/>
              <a:gd name="connsiteY4" fmla="*/ 19557 h 3663685"/>
              <a:gd name="connsiteX5" fmla="*/ 271711 w 5383856"/>
              <a:gd name="connsiteY5" fmla="*/ 783491 h 3663685"/>
              <a:gd name="connsiteX6" fmla="*/ 251420 w 5383856"/>
              <a:gd name="connsiteY6" fmla="*/ 2939564 h 3663685"/>
              <a:gd name="connsiteX7" fmla="*/ 3149927 w 5383856"/>
              <a:gd name="connsiteY7" fmla="*/ 3422408 h 3663685"/>
              <a:gd name="connsiteX8" fmla="*/ 3127267 w 5383856"/>
              <a:gd name="connsiteY8" fmla="*/ 3663685 h 3663685"/>
              <a:gd name="connsiteX9" fmla="*/ 3782561 w 5383856"/>
              <a:gd name="connsiteY9" fmla="*/ 3417073 h 3663685"/>
              <a:gd name="connsiteX0" fmla="*/ 3580559 w 5181854"/>
              <a:gd name="connsiteY0" fmla="*/ 3417073 h 3663685"/>
              <a:gd name="connsiteX1" fmla="*/ 4657386 w 5181854"/>
              <a:gd name="connsiteY1" fmla="*/ 3061336 h 3663685"/>
              <a:gd name="connsiteX2" fmla="*/ 5177309 w 5181854"/>
              <a:gd name="connsiteY2" fmla="*/ 1525101 h 3663685"/>
              <a:gd name="connsiteX3" fmla="*/ 4779771 w 5181854"/>
              <a:gd name="connsiteY3" fmla="*/ 466701 h 3663685"/>
              <a:gd name="connsiteX4" fmla="*/ 1114778 w 5181854"/>
              <a:gd name="connsiteY4" fmla="*/ 19557 h 3663685"/>
              <a:gd name="connsiteX5" fmla="*/ 69709 w 5181854"/>
              <a:gd name="connsiteY5" fmla="*/ 783491 h 3663685"/>
              <a:gd name="connsiteX6" fmla="*/ 413129 w 5181854"/>
              <a:gd name="connsiteY6" fmla="*/ 3002561 h 3663685"/>
              <a:gd name="connsiteX7" fmla="*/ 2947925 w 5181854"/>
              <a:gd name="connsiteY7" fmla="*/ 3422408 h 3663685"/>
              <a:gd name="connsiteX8" fmla="*/ 2925265 w 5181854"/>
              <a:gd name="connsiteY8" fmla="*/ 3663685 h 3663685"/>
              <a:gd name="connsiteX9" fmla="*/ 3580559 w 5181854"/>
              <a:gd name="connsiteY9" fmla="*/ 3417073 h 3663685"/>
              <a:gd name="connsiteX0" fmla="*/ 3568134 w 5169429"/>
              <a:gd name="connsiteY0" fmla="*/ 3417073 h 3663685"/>
              <a:gd name="connsiteX1" fmla="*/ 4644961 w 5169429"/>
              <a:gd name="connsiteY1" fmla="*/ 3061336 h 3663685"/>
              <a:gd name="connsiteX2" fmla="*/ 5164884 w 5169429"/>
              <a:gd name="connsiteY2" fmla="*/ 1525101 h 3663685"/>
              <a:gd name="connsiteX3" fmla="*/ 4767346 w 5169429"/>
              <a:gd name="connsiteY3" fmla="*/ 466701 h 3663685"/>
              <a:gd name="connsiteX4" fmla="*/ 1102353 w 5169429"/>
              <a:gd name="connsiteY4" fmla="*/ 19557 h 3663685"/>
              <a:gd name="connsiteX5" fmla="*/ 57284 w 5169429"/>
              <a:gd name="connsiteY5" fmla="*/ 783491 h 3663685"/>
              <a:gd name="connsiteX6" fmla="*/ 438330 w 5169429"/>
              <a:gd name="connsiteY6" fmla="*/ 3020560 h 3663685"/>
              <a:gd name="connsiteX7" fmla="*/ 2935500 w 5169429"/>
              <a:gd name="connsiteY7" fmla="*/ 3422408 h 3663685"/>
              <a:gd name="connsiteX8" fmla="*/ 2912840 w 5169429"/>
              <a:gd name="connsiteY8" fmla="*/ 3663685 h 3663685"/>
              <a:gd name="connsiteX9" fmla="*/ 3568134 w 5169429"/>
              <a:gd name="connsiteY9" fmla="*/ 3417073 h 3663685"/>
              <a:gd name="connsiteX0" fmla="*/ 3568133 w 5169428"/>
              <a:gd name="connsiteY0" fmla="*/ 3417073 h 3663685"/>
              <a:gd name="connsiteX1" fmla="*/ 4644960 w 5169428"/>
              <a:gd name="connsiteY1" fmla="*/ 3061336 h 3663685"/>
              <a:gd name="connsiteX2" fmla="*/ 5164883 w 5169428"/>
              <a:gd name="connsiteY2" fmla="*/ 1525101 h 3663685"/>
              <a:gd name="connsiteX3" fmla="*/ 4767345 w 5169428"/>
              <a:gd name="connsiteY3" fmla="*/ 466701 h 3663685"/>
              <a:gd name="connsiteX4" fmla="*/ 1102352 w 5169428"/>
              <a:gd name="connsiteY4" fmla="*/ 19557 h 3663685"/>
              <a:gd name="connsiteX5" fmla="*/ 57283 w 5169428"/>
              <a:gd name="connsiteY5" fmla="*/ 783491 h 3663685"/>
              <a:gd name="connsiteX6" fmla="*/ 438329 w 5169428"/>
              <a:gd name="connsiteY6" fmla="*/ 2930565 h 3663685"/>
              <a:gd name="connsiteX7" fmla="*/ 2935499 w 5169428"/>
              <a:gd name="connsiteY7" fmla="*/ 3422408 h 3663685"/>
              <a:gd name="connsiteX8" fmla="*/ 2912839 w 5169428"/>
              <a:gd name="connsiteY8" fmla="*/ 3663685 h 3663685"/>
              <a:gd name="connsiteX9" fmla="*/ 3568133 w 5169428"/>
              <a:gd name="connsiteY9" fmla="*/ 3417073 h 3663685"/>
              <a:gd name="connsiteX0" fmla="*/ 3560828 w 5162123"/>
              <a:gd name="connsiteY0" fmla="*/ 3417073 h 3663685"/>
              <a:gd name="connsiteX1" fmla="*/ 4637655 w 5162123"/>
              <a:gd name="connsiteY1" fmla="*/ 3061336 h 3663685"/>
              <a:gd name="connsiteX2" fmla="*/ 5157578 w 5162123"/>
              <a:gd name="connsiteY2" fmla="*/ 1525101 h 3663685"/>
              <a:gd name="connsiteX3" fmla="*/ 4760040 w 5162123"/>
              <a:gd name="connsiteY3" fmla="*/ 466701 h 3663685"/>
              <a:gd name="connsiteX4" fmla="*/ 1095047 w 5162123"/>
              <a:gd name="connsiteY4" fmla="*/ 19557 h 3663685"/>
              <a:gd name="connsiteX5" fmla="*/ 49978 w 5162123"/>
              <a:gd name="connsiteY5" fmla="*/ 783491 h 3663685"/>
              <a:gd name="connsiteX6" fmla="*/ 456108 w 5162123"/>
              <a:gd name="connsiteY6" fmla="*/ 2921566 h 3663685"/>
              <a:gd name="connsiteX7" fmla="*/ 2928194 w 5162123"/>
              <a:gd name="connsiteY7" fmla="*/ 3422408 h 3663685"/>
              <a:gd name="connsiteX8" fmla="*/ 2905534 w 5162123"/>
              <a:gd name="connsiteY8" fmla="*/ 3663685 h 3663685"/>
              <a:gd name="connsiteX9" fmla="*/ 3560828 w 5162123"/>
              <a:gd name="connsiteY9" fmla="*/ 3417073 h 3663685"/>
              <a:gd name="connsiteX0" fmla="*/ 3560828 w 5157795"/>
              <a:gd name="connsiteY0" fmla="*/ 3417903 h 3664515"/>
              <a:gd name="connsiteX1" fmla="*/ 4637655 w 5157795"/>
              <a:gd name="connsiteY1" fmla="*/ 3062166 h 3664515"/>
              <a:gd name="connsiteX2" fmla="*/ 5157578 w 5157795"/>
              <a:gd name="connsiteY2" fmla="*/ 1525931 h 3664515"/>
              <a:gd name="connsiteX3" fmla="*/ 4672248 w 5157795"/>
              <a:gd name="connsiteY3" fmla="*/ 449532 h 3664515"/>
              <a:gd name="connsiteX4" fmla="*/ 1095047 w 5157795"/>
              <a:gd name="connsiteY4" fmla="*/ 20387 h 3664515"/>
              <a:gd name="connsiteX5" fmla="*/ 49978 w 5157795"/>
              <a:gd name="connsiteY5" fmla="*/ 784321 h 3664515"/>
              <a:gd name="connsiteX6" fmla="*/ 456108 w 5157795"/>
              <a:gd name="connsiteY6" fmla="*/ 2922396 h 3664515"/>
              <a:gd name="connsiteX7" fmla="*/ 2928194 w 5157795"/>
              <a:gd name="connsiteY7" fmla="*/ 3423238 h 3664515"/>
              <a:gd name="connsiteX8" fmla="*/ 2905534 w 5157795"/>
              <a:gd name="connsiteY8" fmla="*/ 3664515 h 3664515"/>
              <a:gd name="connsiteX9" fmla="*/ 3560828 w 5157795"/>
              <a:gd name="connsiteY9" fmla="*/ 3417903 h 3664515"/>
              <a:gd name="connsiteX0" fmla="*/ 3560828 w 5157966"/>
              <a:gd name="connsiteY0" fmla="*/ 3417903 h 3664515"/>
              <a:gd name="connsiteX1" fmla="*/ 4625113 w 5157966"/>
              <a:gd name="connsiteY1" fmla="*/ 2972172 h 3664515"/>
              <a:gd name="connsiteX2" fmla="*/ 5157578 w 5157966"/>
              <a:gd name="connsiteY2" fmla="*/ 1525931 h 3664515"/>
              <a:gd name="connsiteX3" fmla="*/ 4672248 w 5157966"/>
              <a:gd name="connsiteY3" fmla="*/ 449532 h 3664515"/>
              <a:gd name="connsiteX4" fmla="*/ 1095047 w 5157966"/>
              <a:gd name="connsiteY4" fmla="*/ 20387 h 3664515"/>
              <a:gd name="connsiteX5" fmla="*/ 49978 w 5157966"/>
              <a:gd name="connsiteY5" fmla="*/ 784321 h 3664515"/>
              <a:gd name="connsiteX6" fmla="*/ 456108 w 5157966"/>
              <a:gd name="connsiteY6" fmla="*/ 2922396 h 3664515"/>
              <a:gd name="connsiteX7" fmla="*/ 2928194 w 5157966"/>
              <a:gd name="connsiteY7" fmla="*/ 3423238 h 3664515"/>
              <a:gd name="connsiteX8" fmla="*/ 2905534 w 5157966"/>
              <a:gd name="connsiteY8" fmla="*/ 3664515 h 3664515"/>
              <a:gd name="connsiteX9" fmla="*/ 3560828 w 5157966"/>
              <a:gd name="connsiteY9" fmla="*/ 3417903 h 3664515"/>
              <a:gd name="connsiteX0" fmla="*/ 3560828 w 5157966"/>
              <a:gd name="connsiteY0" fmla="*/ 3417903 h 3664515"/>
              <a:gd name="connsiteX1" fmla="*/ 4625113 w 5157966"/>
              <a:gd name="connsiteY1" fmla="*/ 2972172 h 3664515"/>
              <a:gd name="connsiteX2" fmla="*/ 5157578 w 5157966"/>
              <a:gd name="connsiteY2" fmla="*/ 1606926 h 3664515"/>
              <a:gd name="connsiteX3" fmla="*/ 4672248 w 5157966"/>
              <a:gd name="connsiteY3" fmla="*/ 449532 h 3664515"/>
              <a:gd name="connsiteX4" fmla="*/ 1095047 w 5157966"/>
              <a:gd name="connsiteY4" fmla="*/ 20387 h 3664515"/>
              <a:gd name="connsiteX5" fmla="*/ 49978 w 5157966"/>
              <a:gd name="connsiteY5" fmla="*/ 784321 h 3664515"/>
              <a:gd name="connsiteX6" fmla="*/ 456108 w 5157966"/>
              <a:gd name="connsiteY6" fmla="*/ 2922396 h 3664515"/>
              <a:gd name="connsiteX7" fmla="*/ 2928194 w 5157966"/>
              <a:gd name="connsiteY7" fmla="*/ 3423238 h 3664515"/>
              <a:gd name="connsiteX8" fmla="*/ 2905534 w 5157966"/>
              <a:gd name="connsiteY8" fmla="*/ 3664515 h 3664515"/>
              <a:gd name="connsiteX9" fmla="*/ 3560828 w 5157966"/>
              <a:gd name="connsiteY9" fmla="*/ 3417903 h 3664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57966" h="3664515">
                <a:moveTo>
                  <a:pt x="3560828" y="3417903"/>
                </a:moveTo>
                <a:cubicBezTo>
                  <a:pt x="4020373" y="3449733"/>
                  <a:pt x="4358988" y="3274001"/>
                  <a:pt x="4625113" y="2972172"/>
                </a:cubicBezTo>
                <a:cubicBezTo>
                  <a:pt x="4891238" y="2670343"/>
                  <a:pt x="5149722" y="2027366"/>
                  <a:pt x="5157578" y="1606926"/>
                </a:cubicBezTo>
                <a:cubicBezTo>
                  <a:pt x="5165434" y="1186486"/>
                  <a:pt x="5055868" y="699491"/>
                  <a:pt x="4672248" y="449532"/>
                </a:cubicBezTo>
                <a:cubicBezTo>
                  <a:pt x="4230479" y="245182"/>
                  <a:pt x="2144491" y="-85439"/>
                  <a:pt x="1095047" y="20387"/>
                </a:cubicBezTo>
                <a:cubicBezTo>
                  <a:pt x="609596" y="84599"/>
                  <a:pt x="156468" y="300653"/>
                  <a:pt x="49978" y="784321"/>
                </a:cubicBezTo>
                <a:cubicBezTo>
                  <a:pt x="-56512" y="1267989"/>
                  <a:pt x="-23595" y="2482577"/>
                  <a:pt x="456108" y="2922396"/>
                </a:cubicBezTo>
                <a:cubicBezTo>
                  <a:pt x="935811" y="3362215"/>
                  <a:pt x="1626172" y="3439085"/>
                  <a:pt x="2928194" y="3423238"/>
                </a:cubicBezTo>
                <a:cubicBezTo>
                  <a:pt x="2961858" y="3542568"/>
                  <a:pt x="2958691" y="3539928"/>
                  <a:pt x="2905534" y="3664515"/>
                </a:cubicBezTo>
                <a:cubicBezTo>
                  <a:pt x="3294758" y="3581805"/>
                  <a:pt x="3560828" y="3417903"/>
                  <a:pt x="3560828" y="3417903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313930-B786-00CD-7F92-570A0F912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236" y="1167453"/>
            <a:ext cx="4062885" cy="337765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3200" dirty="0">
                <a:latin typeface="Amasis MT Pro Medium" panose="02040604050005020304" pitchFamily="18" charset="0"/>
              </a:rPr>
              <a:t>What can we do  as a community to eliminate racial discrimination</a:t>
            </a:r>
            <a:br>
              <a:rPr lang="en-US" sz="3200" dirty="0">
                <a:latin typeface="Amasis MT Pro Medium" panose="02040604050005020304" pitchFamily="18" charset="0"/>
              </a:rPr>
            </a:br>
            <a:r>
              <a:rPr lang="en-US" sz="3200" dirty="0">
                <a:latin typeface="Amasis MT Pro Medium" panose="02040604050005020304" pitchFamily="18" charset="0"/>
              </a:rPr>
              <a:t>???</a:t>
            </a:r>
          </a:p>
        </p:txBody>
      </p:sp>
      <p:pic>
        <p:nvPicPr>
          <p:cNvPr id="5" name="Content Placeholder 4" descr="A group of colorful question marks&#10;&#10;Description automatically generated">
            <a:extLst>
              <a:ext uri="{FF2B5EF4-FFF2-40B4-BE49-F238E27FC236}">
                <a16:creationId xmlns:a16="http://schemas.microsoft.com/office/drawing/2014/main" id="{1A9528B4-2166-1F1D-3152-678E156820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710344" y="1002003"/>
            <a:ext cx="6917251" cy="4617264"/>
          </a:xfrm>
          <a:prstGeom prst="rect">
            <a:avLst/>
          </a:prstGeom>
        </p:spPr>
      </p:pic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33366780-B46E-437C-812E-406B7500D1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7663" y="782008"/>
            <a:ext cx="4297875" cy="4329484"/>
          </a:xfrm>
          <a:custGeom>
            <a:avLst/>
            <a:gdLst>
              <a:gd name="connsiteX0" fmla="*/ 3063362 w 5358686"/>
              <a:gd name="connsiteY0" fmla="*/ 3429562 h 3905917"/>
              <a:gd name="connsiteX1" fmla="*/ 4752173 w 5358686"/>
              <a:gd name="connsiteY1" fmla="*/ 3086315 h 3905917"/>
              <a:gd name="connsiteX2" fmla="*/ 5358470 w 5358686"/>
              <a:gd name="connsiteY2" fmla="*/ 1525101 h 3905917"/>
              <a:gd name="connsiteX3" fmla="*/ 4960932 w 5358686"/>
              <a:gd name="connsiteY3" fmla="*/ 466701 h 3905917"/>
              <a:gd name="connsiteX4" fmla="*/ 932230 w 5358686"/>
              <a:gd name="connsiteY4" fmla="*/ 19557 h 3905917"/>
              <a:gd name="connsiteX5" fmla="*/ 62745 w 5358686"/>
              <a:gd name="connsiteY5" fmla="*/ 783491 h 3905917"/>
              <a:gd name="connsiteX6" fmla="*/ 230579 w 5358686"/>
              <a:gd name="connsiteY6" fmla="*/ 2939564 h 3905917"/>
              <a:gd name="connsiteX7" fmla="*/ 2493030 w 5358686"/>
              <a:gd name="connsiteY7" fmla="*/ 3459876 h 3905917"/>
              <a:gd name="connsiteX8" fmla="*/ 2539191 w 5358686"/>
              <a:gd name="connsiteY8" fmla="*/ 3905918 h 3905917"/>
              <a:gd name="connsiteX9" fmla="*/ 3063362 w 5358686"/>
              <a:gd name="connsiteY9" fmla="*/ 3429562 h 3905917"/>
              <a:gd name="connsiteX0" fmla="*/ 3495230 w 5358668"/>
              <a:gd name="connsiteY0" fmla="*/ 3367114 h 3905918"/>
              <a:gd name="connsiteX1" fmla="*/ 4752173 w 5358668"/>
              <a:gd name="connsiteY1" fmla="*/ 3086315 h 3905918"/>
              <a:gd name="connsiteX2" fmla="*/ 5358470 w 5358668"/>
              <a:gd name="connsiteY2" fmla="*/ 1525101 h 3905918"/>
              <a:gd name="connsiteX3" fmla="*/ 4960932 w 5358668"/>
              <a:gd name="connsiteY3" fmla="*/ 466701 h 3905918"/>
              <a:gd name="connsiteX4" fmla="*/ 932230 w 5358668"/>
              <a:gd name="connsiteY4" fmla="*/ 19557 h 3905918"/>
              <a:gd name="connsiteX5" fmla="*/ 62745 w 5358668"/>
              <a:gd name="connsiteY5" fmla="*/ 783491 h 3905918"/>
              <a:gd name="connsiteX6" fmla="*/ 230579 w 5358668"/>
              <a:gd name="connsiteY6" fmla="*/ 2939564 h 3905918"/>
              <a:gd name="connsiteX7" fmla="*/ 2493030 w 5358668"/>
              <a:gd name="connsiteY7" fmla="*/ 3459876 h 3905918"/>
              <a:gd name="connsiteX8" fmla="*/ 2539191 w 5358668"/>
              <a:gd name="connsiteY8" fmla="*/ 3905918 h 3905918"/>
              <a:gd name="connsiteX9" fmla="*/ 3495230 w 5358668"/>
              <a:gd name="connsiteY9" fmla="*/ 3367114 h 3905918"/>
              <a:gd name="connsiteX0" fmla="*/ 3573176 w 5436614"/>
              <a:gd name="connsiteY0" fmla="*/ 3367114 h 3905918"/>
              <a:gd name="connsiteX1" fmla="*/ 4830119 w 5436614"/>
              <a:gd name="connsiteY1" fmla="*/ 3086315 h 3905918"/>
              <a:gd name="connsiteX2" fmla="*/ 5436416 w 5436614"/>
              <a:gd name="connsiteY2" fmla="*/ 1525101 h 3905918"/>
              <a:gd name="connsiteX3" fmla="*/ 5038878 w 5436614"/>
              <a:gd name="connsiteY3" fmla="*/ 466701 h 3905918"/>
              <a:gd name="connsiteX4" fmla="*/ 1010176 w 5436614"/>
              <a:gd name="connsiteY4" fmla="*/ 19557 h 3905918"/>
              <a:gd name="connsiteX5" fmla="*/ 140691 w 5436614"/>
              <a:gd name="connsiteY5" fmla="*/ 783491 h 3905918"/>
              <a:gd name="connsiteX6" fmla="*/ 308525 w 5436614"/>
              <a:gd name="connsiteY6" fmla="*/ 2939564 h 3905918"/>
              <a:gd name="connsiteX7" fmla="*/ 3039861 w 5436614"/>
              <a:gd name="connsiteY7" fmla="*/ 3409918 h 3905918"/>
              <a:gd name="connsiteX8" fmla="*/ 2617137 w 5436614"/>
              <a:gd name="connsiteY8" fmla="*/ 3905918 h 3905918"/>
              <a:gd name="connsiteX9" fmla="*/ 3573176 w 5436614"/>
              <a:gd name="connsiteY9" fmla="*/ 3367114 h 3905918"/>
              <a:gd name="connsiteX0" fmla="*/ 3573176 w 5436614"/>
              <a:gd name="connsiteY0" fmla="*/ 3367114 h 3843470"/>
              <a:gd name="connsiteX1" fmla="*/ 4830119 w 5436614"/>
              <a:gd name="connsiteY1" fmla="*/ 3086315 h 3843470"/>
              <a:gd name="connsiteX2" fmla="*/ 5436416 w 5436614"/>
              <a:gd name="connsiteY2" fmla="*/ 1525101 h 3843470"/>
              <a:gd name="connsiteX3" fmla="*/ 5038878 w 5436614"/>
              <a:gd name="connsiteY3" fmla="*/ 466701 h 3843470"/>
              <a:gd name="connsiteX4" fmla="*/ 1010176 w 5436614"/>
              <a:gd name="connsiteY4" fmla="*/ 19557 h 3843470"/>
              <a:gd name="connsiteX5" fmla="*/ 140691 w 5436614"/>
              <a:gd name="connsiteY5" fmla="*/ 783491 h 3843470"/>
              <a:gd name="connsiteX6" fmla="*/ 308525 w 5436614"/>
              <a:gd name="connsiteY6" fmla="*/ 2939564 h 3843470"/>
              <a:gd name="connsiteX7" fmla="*/ 3039861 w 5436614"/>
              <a:gd name="connsiteY7" fmla="*/ 3409918 h 3843470"/>
              <a:gd name="connsiteX8" fmla="*/ 3123040 w 5436614"/>
              <a:gd name="connsiteY8" fmla="*/ 3843470 h 3843470"/>
              <a:gd name="connsiteX9" fmla="*/ 3573176 w 5436614"/>
              <a:gd name="connsiteY9" fmla="*/ 3367114 h 3843470"/>
              <a:gd name="connsiteX0" fmla="*/ 3733585 w 5436599"/>
              <a:gd name="connsiteY0" fmla="*/ 3417073 h 3843470"/>
              <a:gd name="connsiteX1" fmla="*/ 4830119 w 5436599"/>
              <a:gd name="connsiteY1" fmla="*/ 3086315 h 3843470"/>
              <a:gd name="connsiteX2" fmla="*/ 5436416 w 5436599"/>
              <a:gd name="connsiteY2" fmla="*/ 1525101 h 3843470"/>
              <a:gd name="connsiteX3" fmla="*/ 5038878 w 5436599"/>
              <a:gd name="connsiteY3" fmla="*/ 466701 h 3843470"/>
              <a:gd name="connsiteX4" fmla="*/ 1010176 w 5436599"/>
              <a:gd name="connsiteY4" fmla="*/ 19557 h 3843470"/>
              <a:gd name="connsiteX5" fmla="*/ 140691 w 5436599"/>
              <a:gd name="connsiteY5" fmla="*/ 783491 h 3843470"/>
              <a:gd name="connsiteX6" fmla="*/ 308525 w 5436599"/>
              <a:gd name="connsiteY6" fmla="*/ 2939564 h 3843470"/>
              <a:gd name="connsiteX7" fmla="*/ 3039861 w 5436599"/>
              <a:gd name="connsiteY7" fmla="*/ 3409918 h 3843470"/>
              <a:gd name="connsiteX8" fmla="*/ 3123040 w 5436599"/>
              <a:gd name="connsiteY8" fmla="*/ 3843470 h 3843470"/>
              <a:gd name="connsiteX9" fmla="*/ 3733585 w 5436599"/>
              <a:gd name="connsiteY9" fmla="*/ 3417073 h 3843470"/>
              <a:gd name="connsiteX0" fmla="*/ 3745572 w 5448586"/>
              <a:gd name="connsiteY0" fmla="*/ 3417073 h 3843470"/>
              <a:gd name="connsiteX1" fmla="*/ 4842106 w 5448586"/>
              <a:gd name="connsiteY1" fmla="*/ 3086315 h 3843470"/>
              <a:gd name="connsiteX2" fmla="*/ 5448403 w 5448586"/>
              <a:gd name="connsiteY2" fmla="*/ 1525101 h 3843470"/>
              <a:gd name="connsiteX3" fmla="*/ 5050865 w 5448586"/>
              <a:gd name="connsiteY3" fmla="*/ 466701 h 3843470"/>
              <a:gd name="connsiteX4" fmla="*/ 1022163 w 5448586"/>
              <a:gd name="connsiteY4" fmla="*/ 19557 h 3843470"/>
              <a:gd name="connsiteX5" fmla="*/ 152678 w 5448586"/>
              <a:gd name="connsiteY5" fmla="*/ 783491 h 3843470"/>
              <a:gd name="connsiteX6" fmla="*/ 320512 w 5448586"/>
              <a:gd name="connsiteY6" fmla="*/ 2939564 h 3843470"/>
              <a:gd name="connsiteX7" fmla="*/ 3236934 w 5448586"/>
              <a:gd name="connsiteY7" fmla="*/ 3422408 h 3843470"/>
              <a:gd name="connsiteX8" fmla="*/ 3135027 w 5448586"/>
              <a:gd name="connsiteY8" fmla="*/ 3843470 h 3843470"/>
              <a:gd name="connsiteX9" fmla="*/ 3745572 w 5448586"/>
              <a:gd name="connsiteY9" fmla="*/ 3417073 h 3843470"/>
              <a:gd name="connsiteX0" fmla="*/ 3745572 w 5448586"/>
              <a:gd name="connsiteY0" fmla="*/ 3417073 h 3793511"/>
              <a:gd name="connsiteX1" fmla="*/ 4842106 w 5448586"/>
              <a:gd name="connsiteY1" fmla="*/ 3086315 h 3793511"/>
              <a:gd name="connsiteX2" fmla="*/ 5448403 w 5448586"/>
              <a:gd name="connsiteY2" fmla="*/ 1525101 h 3793511"/>
              <a:gd name="connsiteX3" fmla="*/ 5050865 w 5448586"/>
              <a:gd name="connsiteY3" fmla="*/ 466701 h 3793511"/>
              <a:gd name="connsiteX4" fmla="*/ 1022163 w 5448586"/>
              <a:gd name="connsiteY4" fmla="*/ 19557 h 3793511"/>
              <a:gd name="connsiteX5" fmla="*/ 152678 w 5448586"/>
              <a:gd name="connsiteY5" fmla="*/ 783491 h 3793511"/>
              <a:gd name="connsiteX6" fmla="*/ 320512 w 5448586"/>
              <a:gd name="connsiteY6" fmla="*/ 2939564 h 3793511"/>
              <a:gd name="connsiteX7" fmla="*/ 3236934 w 5448586"/>
              <a:gd name="connsiteY7" fmla="*/ 3422408 h 3793511"/>
              <a:gd name="connsiteX8" fmla="*/ 3233739 w 5448586"/>
              <a:gd name="connsiteY8" fmla="*/ 3793511 h 3793511"/>
              <a:gd name="connsiteX9" fmla="*/ 3745572 w 5448586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  <a:gd name="connsiteX0" fmla="*/ 3798149 w 5451779"/>
              <a:gd name="connsiteY0" fmla="*/ 3417073 h 3688651"/>
              <a:gd name="connsiteX1" fmla="*/ 4927311 w 5451779"/>
              <a:gd name="connsiteY1" fmla="*/ 3061336 h 3688651"/>
              <a:gd name="connsiteX2" fmla="*/ 5447234 w 5451779"/>
              <a:gd name="connsiteY2" fmla="*/ 1525101 h 3688651"/>
              <a:gd name="connsiteX3" fmla="*/ 5049696 w 5451779"/>
              <a:gd name="connsiteY3" fmla="*/ 466701 h 3688651"/>
              <a:gd name="connsiteX4" fmla="*/ 1020994 w 5451779"/>
              <a:gd name="connsiteY4" fmla="*/ 19557 h 3688651"/>
              <a:gd name="connsiteX5" fmla="*/ 151509 w 5451779"/>
              <a:gd name="connsiteY5" fmla="*/ 783491 h 3688651"/>
              <a:gd name="connsiteX6" fmla="*/ 319343 w 5451779"/>
              <a:gd name="connsiteY6" fmla="*/ 2939564 h 3688651"/>
              <a:gd name="connsiteX7" fmla="*/ 3217850 w 5451779"/>
              <a:gd name="connsiteY7" fmla="*/ 3422408 h 3688651"/>
              <a:gd name="connsiteX8" fmla="*/ 3195189 w 5451779"/>
              <a:gd name="connsiteY8" fmla="*/ 3688651 h 3688651"/>
              <a:gd name="connsiteX9" fmla="*/ 3798149 w 5451779"/>
              <a:gd name="connsiteY9" fmla="*/ 3417073 h 3688651"/>
              <a:gd name="connsiteX0" fmla="*/ 3798149 w 5451779"/>
              <a:gd name="connsiteY0" fmla="*/ 3417073 h 3688651"/>
              <a:gd name="connsiteX1" fmla="*/ 4927311 w 5451779"/>
              <a:gd name="connsiteY1" fmla="*/ 3061336 h 3688651"/>
              <a:gd name="connsiteX2" fmla="*/ 5447234 w 5451779"/>
              <a:gd name="connsiteY2" fmla="*/ 1525101 h 3688651"/>
              <a:gd name="connsiteX3" fmla="*/ 5049696 w 5451779"/>
              <a:gd name="connsiteY3" fmla="*/ 466701 h 3688651"/>
              <a:gd name="connsiteX4" fmla="*/ 1020994 w 5451779"/>
              <a:gd name="connsiteY4" fmla="*/ 19557 h 3688651"/>
              <a:gd name="connsiteX5" fmla="*/ 151509 w 5451779"/>
              <a:gd name="connsiteY5" fmla="*/ 783491 h 3688651"/>
              <a:gd name="connsiteX6" fmla="*/ 319343 w 5451779"/>
              <a:gd name="connsiteY6" fmla="*/ 2939564 h 3688651"/>
              <a:gd name="connsiteX7" fmla="*/ 3217850 w 5451779"/>
              <a:gd name="connsiteY7" fmla="*/ 3422408 h 3688651"/>
              <a:gd name="connsiteX8" fmla="*/ 3195189 w 5451779"/>
              <a:gd name="connsiteY8" fmla="*/ 3688651 h 3688651"/>
              <a:gd name="connsiteX9" fmla="*/ 3798149 w 5451779"/>
              <a:gd name="connsiteY9" fmla="*/ 3417073 h 3688651"/>
              <a:gd name="connsiteX0" fmla="*/ 3798149 w 5451779"/>
              <a:gd name="connsiteY0" fmla="*/ 3417073 h 3688651"/>
              <a:gd name="connsiteX1" fmla="*/ 4927311 w 5451779"/>
              <a:gd name="connsiteY1" fmla="*/ 3061336 h 3688651"/>
              <a:gd name="connsiteX2" fmla="*/ 5447234 w 5451779"/>
              <a:gd name="connsiteY2" fmla="*/ 1525101 h 3688651"/>
              <a:gd name="connsiteX3" fmla="*/ 5049696 w 5451779"/>
              <a:gd name="connsiteY3" fmla="*/ 466701 h 3688651"/>
              <a:gd name="connsiteX4" fmla="*/ 1020994 w 5451779"/>
              <a:gd name="connsiteY4" fmla="*/ 19557 h 3688651"/>
              <a:gd name="connsiteX5" fmla="*/ 151509 w 5451779"/>
              <a:gd name="connsiteY5" fmla="*/ 783491 h 3688651"/>
              <a:gd name="connsiteX6" fmla="*/ 319343 w 5451779"/>
              <a:gd name="connsiteY6" fmla="*/ 2939564 h 3688651"/>
              <a:gd name="connsiteX7" fmla="*/ 3217850 w 5451779"/>
              <a:gd name="connsiteY7" fmla="*/ 3422408 h 3688651"/>
              <a:gd name="connsiteX8" fmla="*/ 3195189 w 5451779"/>
              <a:gd name="connsiteY8" fmla="*/ 3688651 h 3688651"/>
              <a:gd name="connsiteX9" fmla="*/ 3798149 w 5451779"/>
              <a:gd name="connsiteY9" fmla="*/ 3417073 h 3688651"/>
              <a:gd name="connsiteX0" fmla="*/ 3850484 w 5451779"/>
              <a:gd name="connsiteY0" fmla="*/ 3417073 h 3688651"/>
              <a:gd name="connsiteX1" fmla="*/ 4927311 w 5451779"/>
              <a:gd name="connsiteY1" fmla="*/ 3061336 h 3688651"/>
              <a:gd name="connsiteX2" fmla="*/ 5447234 w 5451779"/>
              <a:gd name="connsiteY2" fmla="*/ 1525101 h 3688651"/>
              <a:gd name="connsiteX3" fmla="*/ 5049696 w 5451779"/>
              <a:gd name="connsiteY3" fmla="*/ 466701 h 3688651"/>
              <a:gd name="connsiteX4" fmla="*/ 1020994 w 5451779"/>
              <a:gd name="connsiteY4" fmla="*/ 19557 h 3688651"/>
              <a:gd name="connsiteX5" fmla="*/ 151509 w 5451779"/>
              <a:gd name="connsiteY5" fmla="*/ 783491 h 3688651"/>
              <a:gd name="connsiteX6" fmla="*/ 319343 w 5451779"/>
              <a:gd name="connsiteY6" fmla="*/ 2939564 h 3688651"/>
              <a:gd name="connsiteX7" fmla="*/ 3217850 w 5451779"/>
              <a:gd name="connsiteY7" fmla="*/ 3422408 h 3688651"/>
              <a:gd name="connsiteX8" fmla="*/ 3195189 w 5451779"/>
              <a:gd name="connsiteY8" fmla="*/ 3688651 h 3688651"/>
              <a:gd name="connsiteX9" fmla="*/ 3850484 w 5451779"/>
              <a:gd name="connsiteY9" fmla="*/ 3417073 h 3688651"/>
              <a:gd name="connsiteX0" fmla="*/ 3850484 w 5451779"/>
              <a:gd name="connsiteY0" fmla="*/ 3417073 h 3663685"/>
              <a:gd name="connsiteX1" fmla="*/ 4927311 w 5451779"/>
              <a:gd name="connsiteY1" fmla="*/ 3061336 h 3663685"/>
              <a:gd name="connsiteX2" fmla="*/ 5447234 w 5451779"/>
              <a:gd name="connsiteY2" fmla="*/ 1525101 h 3663685"/>
              <a:gd name="connsiteX3" fmla="*/ 5049696 w 5451779"/>
              <a:gd name="connsiteY3" fmla="*/ 466701 h 3663685"/>
              <a:gd name="connsiteX4" fmla="*/ 1020994 w 5451779"/>
              <a:gd name="connsiteY4" fmla="*/ 19557 h 3663685"/>
              <a:gd name="connsiteX5" fmla="*/ 151509 w 5451779"/>
              <a:gd name="connsiteY5" fmla="*/ 783491 h 3663685"/>
              <a:gd name="connsiteX6" fmla="*/ 319343 w 5451779"/>
              <a:gd name="connsiteY6" fmla="*/ 2939564 h 3663685"/>
              <a:gd name="connsiteX7" fmla="*/ 3217850 w 5451779"/>
              <a:gd name="connsiteY7" fmla="*/ 3422408 h 3663685"/>
              <a:gd name="connsiteX8" fmla="*/ 3195190 w 5451779"/>
              <a:gd name="connsiteY8" fmla="*/ 3663685 h 3663685"/>
              <a:gd name="connsiteX9" fmla="*/ 3850484 w 5451779"/>
              <a:gd name="connsiteY9" fmla="*/ 3417073 h 3663685"/>
              <a:gd name="connsiteX0" fmla="*/ 3850484 w 5451779"/>
              <a:gd name="connsiteY0" fmla="*/ 3417073 h 3663685"/>
              <a:gd name="connsiteX1" fmla="*/ 4927311 w 5451779"/>
              <a:gd name="connsiteY1" fmla="*/ 3061336 h 3663685"/>
              <a:gd name="connsiteX2" fmla="*/ 5447234 w 5451779"/>
              <a:gd name="connsiteY2" fmla="*/ 1525101 h 3663685"/>
              <a:gd name="connsiteX3" fmla="*/ 5049696 w 5451779"/>
              <a:gd name="connsiteY3" fmla="*/ 466701 h 3663685"/>
              <a:gd name="connsiteX4" fmla="*/ 1020994 w 5451779"/>
              <a:gd name="connsiteY4" fmla="*/ 19557 h 3663685"/>
              <a:gd name="connsiteX5" fmla="*/ 151509 w 5451779"/>
              <a:gd name="connsiteY5" fmla="*/ 783491 h 3663685"/>
              <a:gd name="connsiteX6" fmla="*/ 319343 w 5451779"/>
              <a:gd name="connsiteY6" fmla="*/ 2939564 h 3663685"/>
              <a:gd name="connsiteX7" fmla="*/ 3217850 w 5451779"/>
              <a:gd name="connsiteY7" fmla="*/ 3422408 h 3663685"/>
              <a:gd name="connsiteX8" fmla="*/ 3195190 w 5451779"/>
              <a:gd name="connsiteY8" fmla="*/ 3663685 h 3663685"/>
              <a:gd name="connsiteX9" fmla="*/ 3850484 w 5451779"/>
              <a:gd name="connsiteY9" fmla="*/ 3417073 h 3663685"/>
              <a:gd name="connsiteX0" fmla="*/ 3873290 w 5474585"/>
              <a:gd name="connsiteY0" fmla="*/ 3417073 h 3663685"/>
              <a:gd name="connsiteX1" fmla="*/ 4950117 w 5474585"/>
              <a:gd name="connsiteY1" fmla="*/ 3061336 h 3663685"/>
              <a:gd name="connsiteX2" fmla="*/ 5470040 w 5474585"/>
              <a:gd name="connsiteY2" fmla="*/ 1525101 h 3663685"/>
              <a:gd name="connsiteX3" fmla="*/ 5072502 w 5474585"/>
              <a:gd name="connsiteY3" fmla="*/ 466701 h 3663685"/>
              <a:gd name="connsiteX4" fmla="*/ 1407509 w 5474585"/>
              <a:gd name="connsiteY4" fmla="*/ 19557 h 3663685"/>
              <a:gd name="connsiteX5" fmla="*/ 174315 w 5474585"/>
              <a:gd name="connsiteY5" fmla="*/ 783491 h 3663685"/>
              <a:gd name="connsiteX6" fmla="*/ 342149 w 5474585"/>
              <a:gd name="connsiteY6" fmla="*/ 2939564 h 3663685"/>
              <a:gd name="connsiteX7" fmla="*/ 3240656 w 5474585"/>
              <a:gd name="connsiteY7" fmla="*/ 3422408 h 3663685"/>
              <a:gd name="connsiteX8" fmla="*/ 3217996 w 5474585"/>
              <a:gd name="connsiteY8" fmla="*/ 3663685 h 3663685"/>
              <a:gd name="connsiteX9" fmla="*/ 3873290 w 5474585"/>
              <a:gd name="connsiteY9" fmla="*/ 3417073 h 3663685"/>
              <a:gd name="connsiteX0" fmla="*/ 3782561 w 5383856"/>
              <a:gd name="connsiteY0" fmla="*/ 3417073 h 3663685"/>
              <a:gd name="connsiteX1" fmla="*/ 4859388 w 5383856"/>
              <a:gd name="connsiteY1" fmla="*/ 3061336 h 3663685"/>
              <a:gd name="connsiteX2" fmla="*/ 5379311 w 5383856"/>
              <a:gd name="connsiteY2" fmla="*/ 1525101 h 3663685"/>
              <a:gd name="connsiteX3" fmla="*/ 4981773 w 5383856"/>
              <a:gd name="connsiteY3" fmla="*/ 466701 h 3663685"/>
              <a:gd name="connsiteX4" fmla="*/ 1316780 w 5383856"/>
              <a:gd name="connsiteY4" fmla="*/ 19557 h 3663685"/>
              <a:gd name="connsiteX5" fmla="*/ 271711 w 5383856"/>
              <a:gd name="connsiteY5" fmla="*/ 783491 h 3663685"/>
              <a:gd name="connsiteX6" fmla="*/ 251420 w 5383856"/>
              <a:gd name="connsiteY6" fmla="*/ 2939564 h 3663685"/>
              <a:gd name="connsiteX7" fmla="*/ 3149927 w 5383856"/>
              <a:gd name="connsiteY7" fmla="*/ 3422408 h 3663685"/>
              <a:gd name="connsiteX8" fmla="*/ 3127267 w 5383856"/>
              <a:gd name="connsiteY8" fmla="*/ 3663685 h 3663685"/>
              <a:gd name="connsiteX9" fmla="*/ 3782561 w 5383856"/>
              <a:gd name="connsiteY9" fmla="*/ 3417073 h 3663685"/>
              <a:gd name="connsiteX0" fmla="*/ 3580559 w 5181854"/>
              <a:gd name="connsiteY0" fmla="*/ 3417073 h 3663685"/>
              <a:gd name="connsiteX1" fmla="*/ 4657386 w 5181854"/>
              <a:gd name="connsiteY1" fmla="*/ 3061336 h 3663685"/>
              <a:gd name="connsiteX2" fmla="*/ 5177309 w 5181854"/>
              <a:gd name="connsiteY2" fmla="*/ 1525101 h 3663685"/>
              <a:gd name="connsiteX3" fmla="*/ 4779771 w 5181854"/>
              <a:gd name="connsiteY3" fmla="*/ 466701 h 3663685"/>
              <a:gd name="connsiteX4" fmla="*/ 1114778 w 5181854"/>
              <a:gd name="connsiteY4" fmla="*/ 19557 h 3663685"/>
              <a:gd name="connsiteX5" fmla="*/ 69709 w 5181854"/>
              <a:gd name="connsiteY5" fmla="*/ 783491 h 3663685"/>
              <a:gd name="connsiteX6" fmla="*/ 413129 w 5181854"/>
              <a:gd name="connsiteY6" fmla="*/ 3002561 h 3663685"/>
              <a:gd name="connsiteX7" fmla="*/ 2947925 w 5181854"/>
              <a:gd name="connsiteY7" fmla="*/ 3422408 h 3663685"/>
              <a:gd name="connsiteX8" fmla="*/ 2925265 w 5181854"/>
              <a:gd name="connsiteY8" fmla="*/ 3663685 h 3663685"/>
              <a:gd name="connsiteX9" fmla="*/ 3580559 w 5181854"/>
              <a:gd name="connsiteY9" fmla="*/ 3417073 h 3663685"/>
              <a:gd name="connsiteX0" fmla="*/ 3568134 w 5169429"/>
              <a:gd name="connsiteY0" fmla="*/ 3417073 h 3663685"/>
              <a:gd name="connsiteX1" fmla="*/ 4644961 w 5169429"/>
              <a:gd name="connsiteY1" fmla="*/ 3061336 h 3663685"/>
              <a:gd name="connsiteX2" fmla="*/ 5164884 w 5169429"/>
              <a:gd name="connsiteY2" fmla="*/ 1525101 h 3663685"/>
              <a:gd name="connsiteX3" fmla="*/ 4767346 w 5169429"/>
              <a:gd name="connsiteY3" fmla="*/ 466701 h 3663685"/>
              <a:gd name="connsiteX4" fmla="*/ 1102353 w 5169429"/>
              <a:gd name="connsiteY4" fmla="*/ 19557 h 3663685"/>
              <a:gd name="connsiteX5" fmla="*/ 57284 w 5169429"/>
              <a:gd name="connsiteY5" fmla="*/ 783491 h 3663685"/>
              <a:gd name="connsiteX6" fmla="*/ 438330 w 5169429"/>
              <a:gd name="connsiteY6" fmla="*/ 3020560 h 3663685"/>
              <a:gd name="connsiteX7" fmla="*/ 2935500 w 5169429"/>
              <a:gd name="connsiteY7" fmla="*/ 3422408 h 3663685"/>
              <a:gd name="connsiteX8" fmla="*/ 2912840 w 5169429"/>
              <a:gd name="connsiteY8" fmla="*/ 3663685 h 3663685"/>
              <a:gd name="connsiteX9" fmla="*/ 3568134 w 5169429"/>
              <a:gd name="connsiteY9" fmla="*/ 3417073 h 3663685"/>
              <a:gd name="connsiteX0" fmla="*/ 3568133 w 5169428"/>
              <a:gd name="connsiteY0" fmla="*/ 3417073 h 3663685"/>
              <a:gd name="connsiteX1" fmla="*/ 4644960 w 5169428"/>
              <a:gd name="connsiteY1" fmla="*/ 3061336 h 3663685"/>
              <a:gd name="connsiteX2" fmla="*/ 5164883 w 5169428"/>
              <a:gd name="connsiteY2" fmla="*/ 1525101 h 3663685"/>
              <a:gd name="connsiteX3" fmla="*/ 4767345 w 5169428"/>
              <a:gd name="connsiteY3" fmla="*/ 466701 h 3663685"/>
              <a:gd name="connsiteX4" fmla="*/ 1102352 w 5169428"/>
              <a:gd name="connsiteY4" fmla="*/ 19557 h 3663685"/>
              <a:gd name="connsiteX5" fmla="*/ 57283 w 5169428"/>
              <a:gd name="connsiteY5" fmla="*/ 783491 h 3663685"/>
              <a:gd name="connsiteX6" fmla="*/ 438329 w 5169428"/>
              <a:gd name="connsiteY6" fmla="*/ 2930565 h 3663685"/>
              <a:gd name="connsiteX7" fmla="*/ 2935499 w 5169428"/>
              <a:gd name="connsiteY7" fmla="*/ 3422408 h 3663685"/>
              <a:gd name="connsiteX8" fmla="*/ 2912839 w 5169428"/>
              <a:gd name="connsiteY8" fmla="*/ 3663685 h 3663685"/>
              <a:gd name="connsiteX9" fmla="*/ 3568133 w 5169428"/>
              <a:gd name="connsiteY9" fmla="*/ 3417073 h 3663685"/>
              <a:gd name="connsiteX0" fmla="*/ 3560828 w 5162123"/>
              <a:gd name="connsiteY0" fmla="*/ 3417073 h 3663685"/>
              <a:gd name="connsiteX1" fmla="*/ 4637655 w 5162123"/>
              <a:gd name="connsiteY1" fmla="*/ 3061336 h 3663685"/>
              <a:gd name="connsiteX2" fmla="*/ 5157578 w 5162123"/>
              <a:gd name="connsiteY2" fmla="*/ 1525101 h 3663685"/>
              <a:gd name="connsiteX3" fmla="*/ 4760040 w 5162123"/>
              <a:gd name="connsiteY3" fmla="*/ 466701 h 3663685"/>
              <a:gd name="connsiteX4" fmla="*/ 1095047 w 5162123"/>
              <a:gd name="connsiteY4" fmla="*/ 19557 h 3663685"/>
              <a:gd name="connsiteX5" fmla="*/ 49978 w 5162123"/>
              <a:gd name="connsiteY5" fmla="*/ 783491 h 3663685"/>
              <a:gd name="connsiteX6" fmla="*/ 456108 w 5162123"/>
              <a:gd name="connsiteY6" fmla="*/ 2921566 h 3663685"/>
              <a:gd name="connsiteX7" fmla="*/ 2928194 w 5162123"/>
              <a:gd name="connsiteY7" fmla="*/ 3422408 h 3663685"/>
              <a:gd name="connsiteX8" fmla="*/ 2905534 w 5162123"/>
              <a:gd name="connsiteY8" fmla="*/ 3663685 h 3663685"/>
              <a:gd name="connsiteX9" fmla="*/ 3560828 w 5162123"/>
              <a:gd name="connsiteY9" fmla="*/ 3417073 h 3663685"/>
              <a:gd name="connsiteX0" fmla="*/ 3560828 w 5157795"/>
              <a:gd name="connsiteY0" fmla="*/ 3417903 h 3664515"/>
              <a:gd name="connsiteX1" fmla="*/ 4637655 w 5157795"/>
              <a:gd name="connsiteY1" fmla="*/ 3062166 h 3664515"/>
              <a:gd name="connsiteX2" fmla="*/ 5157578 w 5157795"/>
              <a:gd name="connsiteY2" fmla="*/ 1525931 h 3664515"/>
              <a:gd name="connsiteX3" fmla="*/ 4672248 w 5157795"/>
              <a:gd name="connsiteY3" fmla="*/ 449532 h 3664515"/>
              <a:gd name="connsiteX4" fmla="*/ 1095047 w 5157795"/>
              <a:gd name="connsiteY4" fmla="*/ 20387 h 3664515"/>
              <a:gd name="connsiteX5" fmla="*/ 49978 w 5157795"/>
              <a:gd name="connsiteY5" fmla="*/ 784321 h 3664515"/>
              <a:gd name="connsiteX6" fmla="*/ 456108 w 5157795"/>
              <a:gd name="connsiteY6" fmla="*/ 2922396 h 3664515"/>
              <a:gd name="connsiteX7" fmla="*/ 2928194 w 5157795"/>
              <a:gd name="connsiteY7" fmla="*/ 3423238 h 3664515"/>
              <a:gd name="connsiteX8" fmla="*/ 2905534 w 5157795"/>
              <a:gd name="connsiteY8" fmla="*/ 3664515 h 3664515"/>
              <a:gd name="connsiteX9" fmla="*/ 3560828 w 5157795"/>
              <a:gd name="connsiteY9" fmla="*/ 3417903 h 3664515"/>
              <a:gd name="connsiteX0" fmla="*/ 3560828 w 5157966"/>
              <a:gd name="connsiteY0" fmla="*/ 3417903 h 3664515"/>
              <a:gd name="connsiteX1" fmla="*/ 4625113 w 5157966"/>
              <a:gd name="connsiteY1" fmla="*/ 2972172 h 3664515"/>
              <a:gd name="connsiteX2" fmla="*/ 5157578 w 5157966"/>
              <a:gd name="connsiteY2" fmla="*/ 1525931 h 3664515"/>
              <a:gd name="connsiteX3" fmla="*/ 4672248 w 5157966"/>
              <a:gd name="connsiteY3" fmla="*/ 449532 h 3664515"/>
              <a:gd name="connsiteX4" fmla="*/ 1095047 w 5157966"/>
              <a:gd name="connsiteY4" fmla="*/ 20387 h 3664515"/>
              <a:gd name="connsiteX5" fmla="*/ 49978 w 5157966"/>
              <a:gd name="connsiteY5" fmla="*/ 784321 h 3664515"/>
              <a:gd name="connsiteX6" fmla="*/ 456108 w 5157966"/>
              <a:gd name="connsiteY6" fmla="*/ 2922396 h 3664515"/>
              <a:gd name="connsiteX7" fmla="*/ 2928194 w 5157966"/>
              <a:gd name="connsiteY7" fmla="*/ 3423238 h 3664515"/>
              <a:gd name="connsiteX8" fmla="*/ 2905534 w 5157966"/>
              <a:gd name="connsiteY8" fmla="*/ 3664515 h 3664515"/>
              <a:gd name="connsiteX9" fmla="*/ 3560828 w 5157966"/>
              <a:gd name="connsiteY9" fmla="*/ 3417903 h 3664515"/>
              <a:gd name="connsiteX0" fmla="*/ 3560828 w 5157966"/>
              <a:gd name="connsiteY0" fmla="*/ 3417903 h 3664515"/>
              <a:gd name="connsiteX1" fmla="*/ 4625113 w 5157966"/>
              <a:gd name="connsiteY1" fmla="*/ 2972172 h 3664515"/>
              <a:gd name="connsiteX2" fmla="*/ 5157578 w 5157966"/>
              <a:gd name="connsiteY2" fmla="*/ 1606926 h 3664515"/>
              <a:gd name="connsiteX3" fmla="*/ 4672248 w 5157966"/>
              <a:gd name="connsiteY3" fmla="*/ 449532 h 3664515"/>
              <a:gd name="connsiteX4" fmla="*/ 1095047 w 5157966"/>
              <a:gd name="connsiteY4" fmla="*/ 20387 h 3664515"/>
              <a:gd name="connsiteX5" fmla="*/ 49978 w 5157966"/>
              <a:gd name="connsiteY5" fmla="*/ 784321 h 3664515"/>
              <a:gd name="connsiteX6" fmla="*/ 456108 w 5157966"/>
              <a:gd name="connsiteY6" fmla="*/ 2922396 h 3664515"/>
              <a:gd name="connsiteX7" fmla="*/ 2928194 w 5157966"/>
              <a:gd name="connsiteY7" fmla="*/ 3423238 h 3664515"/>
              <a:gd name="connsiteX8" fmla="*/ 2905534 w 5157966"/>
              <a:gd name="connsiteY8" fmla="*/ 3664515 h 3664515"/>
              <a:gd name="connsiteX9" fmla="*/ 3560828 w 5157966"/>
              <a:gd name="connsiteY9" fmla="*/ 3417903 h 3664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57966" h="3664515">
                <a:moveTo>
                  <a:pt x="3560828" y="3417903"/>
                </a:moveTo>
                <a:cubicBezTo>
                  <a:pt x="4020373" y="3449733"/>
                  <a:pt x="4358988" y="3274001"/>
                  <a:pt x="4625113" y="2972172"/>
                </a:cubicBezTo>
                <a:cubicBezTo>
                  <a:pt x="4891238" y="2670343"/>
                  <a:pt x="5149722" y="2027366"/>
                  <a:pt x="5157578" y="1606926"/>
                </a:cubicBezTo>
                <a:cubicBezTo>
                  <a:pt x="5165434" y="1186486"/>
                  <a:pt x="5055868" y="699491"/>
                  <a:pt x="4672248" y="449532"/>
                </a:cubicBezTo>
                <a:cubicBezTo>
                  <a:pt x="4230479" y="245182"/>
                  <a:pt x="2144491" y="-85439"/>
                  <a:pt x="1095047" y="20387"/>
                </a:cubicBezTo>
                <a:cubicBezTo>
                  <a:pt x="609596" y="84599"/>
                  <a:pt x="156468" y="300653"/>
                  <a:pt x="49978" y="784321"/>
                </a:cubicBezTo>
                <a:cubicBezTo>
                  <a:pt x="-56512" y="1267989"/>
                  <a:pt x="-23595" y="2482577"/>
                  <a:pt x="456108" y="2922396"/>
                </a:cubicBezTo>
                <a:cubicBezTo>
                  <a:pt x="935811" y="3362215"/>
                  <a:pt x="1626172" y="3439085"/>
                  <a:pt x="2928194" y="3423238"/>
                </a:cubicBezTo>
                <a:cubicBezTo>
                  <a:pt x="2961858" y="3542568"/>
                  <a:pt x="2958691" y="3539928"/>
                  <a:pt x="2905534" y="3664515"/>
                </a:cubicBezTo>
                <a:cubicBezTo>
                  <a:pt x="3294758" y="3581805"/>
                  <a:pt x="3560828" y="3417903"/>
                  <a:pt x="3560828" y="3417903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8CEDB4C-5436-FFA6-2008-F58B2F3E91E1}"/>
                  </a:ext>
                </a:extLst>
              </p14:cNvPr>
              <p14:cNvContentPartPr/>
              <p14:nvPr/>
            </p14:nvContentPartPr>
            <p14:xfrm>
              <a:off x="11266094" y="279974"/>
              <a:ext cx="460080" cy="4082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8CEDB4C-5436-FFA6-2008-F58B2F3E91E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257454" y="271334"/>
                <a:ext cx="477720" cy="425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6920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76406-9A65-5BD1-2650-537A4E51A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15915"/>
            <a:ext cx="3932237" cy="1064967"/>
          </a:xfrm>
        </p:spPr>
        <p:txBody>
          <a:bodyPr/>
          <a:lstStyle/>
          <a:p>
            <a:r>
              <a:rPr lang="en-GB" dirty="0">
                <a:latin typeface="Amasis MT Pro Medium" panose="02040604050005020304" pitchFamily="18" charset="0"/>
              </a:rPr>
              <a:t>Rosa parks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6CF476-D1A2-2820-ED26-E0A14872CF01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814B3D-D27A-F023-7D9F-95E1E6FB3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80882"/>
            <a:ext cx="3932237" cy="4188106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111111"/>
                </a:solidFill>
                <a:latin typeface="-apple-system"/>
              </a:rPr>
              <a:t>R</a:t>
            </a:r>
            <a:r>
              <a:rPr lang="en-GB" sz="1400" dirty="0">
                <a:solidFill>
                  <a:srgbClr val="111111"/>
                </a:solidFill>
                <a:effectLst/>
                <a:latin typeface="-apple-system"/>
              </a:rPr>
              <a:t>osa Parks was a civil rights activist who refused to surrender her seat to a white passenger on a segregated bus in Montgomery, Alabama.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111111"/>
                </a:solidFill>
                <a:effectLst/>
                <a:latin typeface="-apple-system"/>
              </a:rPr>
              <a:t>Her defiance sparked the Montgomery Bus Boycott, which lasted for a year and launched nationwide efforts to end racial segregation of public facilities.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111111"/>
                </a:solidFill>
                <a:effectLst/>
                <a:latin typeface="-apple-system"/>
              </a:rPr>
              <a:t>Rosa Parks was a member of a civil rights group which fought for black and white people to be treated the same.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111111"/>
                </a:solidFill>
                <a:effectLst/>
                <a:latin typeface="-apple-system"/>
              </a:rPr>
              <a:t>Rosa Parks called Malcolm X her hero, and they interacted several times during the American civil rights movement.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111111"/>
                </a:solidFill>
                <a:effectLst/>
                <a:latin typeface="-apple-system"/>
              </a:rPr>
              <a:t>Rosa Parks was not the first black woman to refuse to move from her bus seat; Claudette Colvin had done the same nine months earlier, and countless women had before that.</a:t>
            </a:r>
            <a:endParaRPr lang="en-GB" sz="1400" b="1" i="0" dirty="0">
              <a:solidFill>
                <a:srgbClr val="444444"/>
              </a:solidFill>
              <a:effectLst/>
              <a:latin typeface="-apple-system"/>
            </a:endParaRPr>
          </a:p>
          <a:p>
            <a:r>
              <a:rPr lang="en-GB" sz="1400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/>
            </a:r>
            <a:br>
              <a:rPr lang="en-GB" sz="1400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</a:br>
            <a:endParaRPr lang="en-GB" sz="1400" dirty="0"/>
          </a:p>
        </p:txBody>
      </p:sp>
      <p:pic>
        <p:nvPicPr>
          <p:cNvPr id="5" name="Online Media 4" title="ROSA PARKS BY MARY NHIN | BLACK HISTORY MONTH BOOKS FOR CHILDREN | BLACK HISTORY READ ALOUD FOR KIDS">
            <a:hlinkClick r:id="" action="ppaction://media"/>
            <a:extLst>
              <a:ext uri="{FF2B5EF4-FFF2-40B4-BE49-F238E27FC236}">
                <a16:creationId xmlns:a16="http://schemas.microsoft.com/office/drawing/2014/main" id="{72F0FA21-FCEC-1C8B-9B21-0E6E485B8BC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183188" y="1004888"/>
            <a:ext cx="6051177" cy="48641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ADE5C84C-3408-A1B2-CCA7-9E3B7A91A131}"/>
                  </a:ext>
                </a:extLst>
              </p14:cNvPr>
              <p14:cNvContentPartPr/>
              <p14:nvPr/>
            </p14:nvContentPartPr>
            <p14:xfrm>
              <a:off x="11334494" y="605054"/>
              <a:ext cx="446040" cy="3772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ADE5C84C-3408-A1B2-CCA7-9E3B7A91A13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325854" y="596054"/>
                <a:ext cx="463680" cy="394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0361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96A35EAA-ED80-4FF1-942C-82B1D483AF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977627" y="481134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D415F49B-3CBC-46CF-AFB5-988852D047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1010574" y="456230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 useBgFill="1">
        <p:nvSpPr>
          <p:cNvPr id="66" name="Rectangle 65">
            <a:extLst>
              <a:ext uri="{FF2B5EF4-FFF2-40B4-BE49-F238E27FC236}">
                <a16:creationId xmlns:a16="http://schemas.microsoft.com/office/drawing/2014/main" id="{D0940C6F-9A54-410C-9BCD-203E8D97FB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D98B472A-D6EF-4DBE-8152-4B2AA75D8A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496" y="954156"/>
            <a:ext cx="5776791" cy="5009321"/>
          </a:xfrm>
          <a:custGeom>
            <a:avLst/>
            <a:gdLst>
              <a:gd name="connsiteX0" fmla="*/ 4237554 w 7832861"/>
              <a:gd name="connsiteY0" fmla="*/ 1051 h 6021285"/>
              <a:gd name="connsiteX1" fmla="*/ 6794477 w 7832861"/>
              <a:gd name="connsiteY1" fmla="*/ 1540633 h 6021285"/>
              <a:gd name="connsiteX2" fmla="*/ 7189105 w 7832861"/>
              <a:gd name="connsiteY2" fmla="*/ 3895332 h 6021285"/>
              <a:gd name="connsiteX3" fmla="*/ 7832861 w 7832861"/>
              <a:gd name="connsiteY3" fmla="*/ 4544816 h 6021285"/>
              <a:gd name="connsiteX4" fmla="*/ 6807235 w 7832861"/>
              <a:gd name="connsiteY4" fmla="*/ 4774287 h 6021285"/>
              <a:gd name="connsiteX5" fmla="*/ 4462697 w 7832861"/>
              <a:gd name="connsiteY5" fmla="*/ 5728371 h 6021285"/>
              <a:gd name="connsiteX6" fmla="*/ 2015005 w 7832861"/>
              <a:gd name="connsiteY6" fmla="*/ 5896478 h 6021285"/>
              <a:gd name="connsiteX7" fmla="*/ 131003 w 7832861"/>
              <a:gd name="connsiteY7" fmla="*/ 4020686 h 6021285"/>
              <a:gd name="connsiteX8" fmla="*/ 1330810 w 7832861"/>
              <a:gd name="connsiteY8" fmla="*/ 518885 h 6021285"/>
              <a:gd name="connsiteX9" fmla="*/ 2228690 w 7832861"/>
              <a:gd name="connsiteY9" fmla="*/ 261285 h 6021285"/>
              <a:gd name="connsiteX10" fmla="*/ 2230235 w 7832861"/>
              <a:gd name="connsiteY10" fmla="*/ 260915 h 6021285"/>
              <a:gd name="connsiteX11" fmla="*/ 2341247 w 7832861"/>
              <a:gd name="connsiteY11" fmla="*/ 221774 h 6021285"/>
              <a:gd name="connsiteX12" fmla="*/ 2729122 w 7832861"/>
              <a:gd name="connsiteY12" fmla="*/ 145569 h 6021285"/>
              <a:gd name="connsiteX13" fmla="*/ 2759736 w 7832861"/>
              <a:gd name="connsiteY13" fmla="*/ 144080 h 6021285"/>
              <a:gd name="connsiteX14" fmla="*/ 2777664 w 7832861"/>
              <a:gd name="connsiteY14" fmla="*/ 140289 h 6021285"/>
              <a:gd name="connsiteX15" fmla="*/ 4237554 w 7832861"/>
              <a:gd name="connsiteY15" fmla="*/ 1051 h 6021285"/>
              <a:gd name="connsiteX0" fmla="*/ 4237554 w 7832861"/>
              <a:gd name="connsiteY0" fmla="*/ 1051 h 6021285"/>
              <a:gd name="connsiteX1" fmla="*/ 6794477 w 7832861"/>
              <a:gd name="connsiteY1" fmla="*/ 1540633 h 6021285"/>
              <a:gd name="connsiteX2" fmla="*/ 7189105 w 7832861"/>
              <a:gd name="connsiteY2" fmla="*/ 3895332 h 6021285"/>
              <a:gd name="connsiteX3" fmla="*/ 7832861 w 7832861"/>
              <a:gd name="connsiteY3" fmla="*/ 4544816 h 6021285"/>
              <a:gd name="connsiteX4" fmla="*/ 6807235 w 7832861"/>
              <a:gd name="connsiteY4" fmla="*/ 4774287 h 6021285"/>
              <a:gd name="connsiteX5" fmla="*/ 4462697 w 7832861"/>
              <a:gd name="connsiteY5" fmla="*/ 5728371 h 6021285"/>
              <a:gd name="connsiteX6" fmla="*/ 2015005 w 7832861"/>
              <a:gd name="connsiteY6" fmla="*/ 5896478 h 6021285"/>
              <a:gd name="connsiteX7" fmla="*/ 131003 w 7832861"/>
              <a:gd name="connsiteY7" fmla="*/ 4020686 h 6021285"/>
              <a:gd name="connsiteX8" fmla="*/ 1330810 w 7832861"/>
              <a:gd name="connsiteY8" fmla="*/ 518885 h 6021285"/>
              <a:gd name="connsiteX9" fmla="*/ 2228690 w 7832861"/>
              <a:gd name="connsiteY9" fmla="*/ 261285 h 6021285"/>
              <a:gd name="connsiteX10" fmla="*/ 2230235 w 7832861"/>
              <a:gd name="connsiteY10" fmla="*/ 260915 h 6021285"/>
              <a:gd name="connsiteX11" fmla="*/ 2729122 w 7832861"/>
              <a:gd name="connsiteY11" fmla="*/ 145569 h 6021285"/>
              <a:gd name="connsiteX12" fmla="*/ 2759736 w 7832861"/>
              <a:gd name="connsiteY12" fmla="*/ 144080 h 6021285"/>
              <a:gd name="connsiteX13" fmla="*/ 2777664 w 7832861"/>
              <a:gd name="connsiteY13" fmla="*/ 140289 h 6021285"/>
              <a:gd name="connsiteX14" fmla="*/ 4237554 w 7832861"/>
              <a:gd name="connsiteY14" fmla="*/ 1051 h 6021285"/>
              <a:gd name="connsiteX0" fmla="*/ 4237554 w 7832861"/>
              <a:gd name="connsiteY0" fmla="*/ 0 h 6020234"/>
              <a:gd name="connsiteX1" fmla="*/ 6794477 w 7832861"/>
              <a:gd name="connsiteY1" fmla="*/ 1539582 h 6020234"/>
              <a:gd name="connsiteX2" fmla="*/ 7189105 w 7832861"/>
              <a:gd name="connsiteY2" fmla="*/ 3894281 h 6020234"/>
              <a:gd name="connsiteX3" fmla="*/ 7832861 w 7832861"/>
              <a:gd name="connsiteY3" fmla="*/ 4543765 h 6020234"/>
              <a:gd name="connsiteX4" fmla="*/ 6807235 w 7832861"/>
              <a:gd name="connsiteY4" fmla="*/ 4773236 h 6020234"/>
              <a:gd name="connsiteX5" fmla="*/ 4462697 w 7832861"/>
              <a:gd name="connsiteY5" fmla="*/ 5727320 h 6020234"/>
              <a:gd name="connsiteX6" fmla="*/ 2015005 w 7832861"/>
              <a:gd name="connsiteY6" fmla="*/ 5895427 h 6020234"/>
              <a:gd name="connsiteX7" fmla="*/ 131003 w 7832861"/>
              <a:gd name="connsiteY7" fmla="*/ 4019635 h 6020234"/>
              <a:gd name="connsiteX8" fmla="*/ 1330810 w 7832861"/>
              <a:gd name="connsiteY8" fmla="*/ 517834 h 6020234"/>
              <a:gd name="connsiteX9" fmla="*/ 2228690 w 7832861"/>
              <a:gd name="connsiteY9" fmla="*/ 260234 h 6020234"/>
              <a:gd name="connsiteX10" fmla="*/ 2230235 w 7832861"/>
              <a:gd name="connsiteY10" fmla="*/ 259864 h 6020234"/>
              <a:gd name="connsiteX11" fmla="*/ 2729122 w 7832861"/>
              <a:gd name="connsiteY11" fmla="*/ 144518 h 6020234"/>
              <a:gd name="connsiteX12" fmla="*/ 2759736 w 7832861"/>
              <a:gd name="connsiteY12" fmla="*/ 143029 h 6020234"/>
              <a:gd name="connsiteX13" fmla="*/ 4237554 w 7832861"/>
              <a:gd name="connsiteY13" fmla="*/ 0 h 6020234"/>
              <a:gd name="connsiteX0" fmla="*/ 4237554 w 7832861"/>
              <a:gd name="connsiteY0" fmla="*/ 0 h 6020234"/>
              <a:gd name="connsiteX1" fmla="*/ 6794477 w 7832861"/>
              <a:gd name="connsiteY1" fmla="*/ 1539582 h 6020234"/>
              <a:gd name="connsiteX2" fmla="*/ 7189105 w 7832861"/>
              <a:gd name="connsiteY2" fmla="*/ 3894281 h 6020234"/>
              <a:gd name="connsiteX3" fmla="*/ 7832861 w 7832861"/>
              <a:gd name="connsiteY3" fmla="*/ 4543765 h 6020234"/>
              <a:gd name="connsiteX4" fmla="*/ 6807235 w 7832861"/>
              <a:gd name="connsiteY4" fmla="*/ 4773236 h 6020234"/>
              <a:gd name="connsiteX5" fmla="*/ 4462697 w 7832861"/>
              <a:gd name="connsiteY5" fmla="*/ 5727320 h 6020234"/>
              <a:gd name="connsiteX6" fmla="*/ 2015005 w 7832861"/>
              <a:gd name="connsiteY6" fmla="*/ 5895427 h 6020234"/>
              <a:gd name="connsiteX7" fmla="*/ 131003 w 7832861"/>
              <a:gd name="connsiteY7" fmla="*/ 4019635 h 6020234"/>
              <a:gd name="connsiteX8" fmla="*/ 1330810 w 7832861"/>
              <a:gd name="connsiteY8" fmla="*/ 517834 h 6020234"/>
              <a:gd name="connsiteX9" fmla="*/ 2228690 w 7832861"/>
              <a:gd name="connsiteY9" fmla="*/ 260234 h 6020234"/>
              <a:gd name="connsiteX10" fmla="*/ 2230235 w 7832861"/>
              <a:gd name="connsiteY10" fmla="*/ 259864 h 6020234"/>
              <a:gd name="connsiteX11" fmla="*/ 2729122 w 7832861"/>
              <a:gd name="connsiteY11" fmla="*/ 144518 h 6020234"/>
              <a:gd name="connsiteX12" fmla="*/ 4237554 w 7832861"/>
              <a:gd name="connsiteY12" fmla="*/ 0 h 6020234"/>
              <a:gd name="connsiteX0" fmla="*/ 4237554 w 7832861"/>
              <a:gd name="connsiteY0" fmla="*/ 0 h 6020234"/>
              <a:gd name="connsiteX1" fmla="*/ 6794477 w 7832861"/>
              <a:gd name="connsiteY1" fmla="*/ 1539582 h 6020234"/>
              <a:gd name="connsiteX2" fmla="*/ 7189105 w 7832861"/>
              <a:gd name="connsiteY2" fmla="*/ 3894281 h 6020234"/>
              <a:gd name="connsiteX3" fmla="*/ 7832861 w 7832861"/>
              <a:gd name="connsiteY3" fmla="*/ 4543765 h 6020234"/>
              <a:gd name="connsiteX4" fmla="*/ 6807235 w 7832861"/>
              <a:gd name="connsiteY4" fmla="*/ 4773236 h 6020234"/>
              <a:gd name="connsiteX5" fmla="*/ 4462697 w 7832861"/>
              <a:gd name="connsiteY5" fmla="*/ 5727320 h 6020234"/>
              <a:gd name="connsiteX6" fmla="*/ 2015005 w 7832861"/>
              <a:gd name="connsiteY6" fmla="*/ 5895427 h 6020234"/>
              <a:gd name="connsiteX7" fmla="*/ 131003 w 7832861"/>
              <a:gd name="connsiteY7" fmla="*/ 4019635 h 6020234"/>
              <a:gd name="connsiteX8" fmla="*/ 1330810 w 7832861"/>
              <a:gd name="connsiteY8" fmla="*/ 517834 h 6020234"/>
              <a:gd name="connsiteX9" fmla="*/ 2228690 w 7832861"/>
              <a:gd name="connsiteY9" fmla="*/ 260234 h 6020234"/>
              <a:gd name="connsiteX10" fmla="*/ 2729122 w 7832861"/>
              <a:gd name="connsiteY10" fmla="*/ 144518 h 6020234"/>
              <a:gd name="connsiteX11" fmla="*/ 4237554 w 7832861"/>
              <a:gd name="connsiteY11" fmla="*/ 0 h 6020234"/>
              <a:gd name="connsiteX0" fmla="*/ 4237554 w 7832861"/>
              <a:gd name="connsiteY0" fmla="*/ 0 h 6020234"/>
              <a:gd name="connsiteX1" fmla="*/ 6794477 w 7832861"/>
              <a:gd name="connsiteY1" fmla="*/ 1539582 h 6020234"/>
              <a:gd name="connsiteX2" fmla="*/ 7189105 w 7832861"/>
              <a:gd name="connsiteY2" fmla="*/ 3894281 h 6020234"/>
              <a:gd name="connsiteX3" fmla="*/ 7832861 w 7832861"/>
              <a:gd name="connsiteY3" fmla="*/ 4543765 h 6020234"/>
              <a:gd name="connsiteX4" fmla="*/ 6807235 w 7832861"/>
              <a:gd name="connsiteY4" fmla="*/ 4773236 h 6020234"/>
              <a:gd name="connsiteX5" fmla="*/ 4462697 w 7832861"/>
              <a:gd name="connsiteY5" fmla="*/ 5727320 h 6020234"/>
              <a:gd name="connsiteX6" fmla="*/ 2015005 w 7832861"/>
              <a:gd name="connsiteY6" fmla="*/ 5895427 h 6020234"/>
              <a:gd name="connsiteX7" fmla="*/ 131003 w 7832861"/>
              <a:gd name="connsiteY7" fmla="*/ 4019635 h 6020234"/>
              <a:gd name="connsiteX8" fmla="*/ 1330810 w 7832861"/>
              <a:gd name="connsiteY8" fmla="*/ 517834 h 6020234"/>
              <a:gd name="connsiteX9" fmla="*/ 2729122 w 7832861"/>
              <a:gd name="connsiteY9" fmla="*/ 144518 h 6020234"/>
              <a:gd name="connsiteX10" fmla="*/ 4237554 w 7832861"/>
              <a:gd name="connsiteY10" fmla="*/ 0 h 6020234"/>
              <a:gd name="connsiteX0" fmla="*/ 4237554 w 7832861"/>
              <a:gd name="connsiteY0" fmla="*/ 0 h 6020234"/>
              <a:gd name="connsiteX1" fmla="*/ 6794477 w 7832861"/>
              <a:gd name="connsiteY1" fmla="*/ 1539582 h 6020234"/>
              <a:gd name="connsiteX2" fmla="*/ 7189105 w 7832861"/>
              <a:gd name="connsiteY2" fmla="*/ 3894281 h 6020234"/>
              <a:gd name="connsiteX3" fmla="*/ 7832861 w 7832861"/>
              <a:gd name="connsiteY3" fmla="*/ 4543765 h 6020234"/>
              <a:gd name="connsiteX4" fmla="*/ 6807235 w 7832861"/>
              <a:gd name="connsiteY4" fmla="*/ 4773236 h 6020234"/>
              <a:gd name="connsiteX5" fmla="*/ 4462697 w 7832861"/>
              <a:gd name="connsiteY5" fmla="*/ 5727320 h 6020234"/>
              <a:gd name="connsiteX6" fmla="*/ 2015005 w 7832861"/>
              <a:gd name="connsiteY6" fmla="*/ 5895427 h 6020234"/>
              <a:gd name="connsiteX7" fmla="*/ 131003 w 7832861"/>
              <a:gd name="connsiteY7" fmla="*/ 4019635 h 6020234"/>
              <a:gd name="connsiteX8" fmla="*/ 1330810 w 7832861"/>
              <a:gd name="connsiteY8" fmla="*/ 517834 h 6020234"/>
              <a:gd name="connsiteX9" fmla="*/ 2729122 w 7832861"/>
              <a:gd name="connsiteY9" fmla="*/ 144518 h 6020234"/>
              <a:gd name="connsiteX10" fmla="*/ 4237554 w 7832861"/>
              <a:gd name="connsiteY10" fmla="*/ 0 h 6020234"/>
              <a:gd name="connsiteX0" fmla="*/ 4237554 w 7832861"/>
              <a:gd name="connsiteY0" fmla="*/ 0 h 6020234"/>
              <a:gd name="connsiteX1" fmla="*/ 6794477 w 7832861"/>
              <a:gd name="connsiteY1" fmla="*/ 1539582 h 6020234"/>
              <a:gd name="connsiteX2" fmla="*/ 7189105 w 7832861"/>
              <a:gd name="connsiteY2" fmla="*/ 3894281 h 6020234"/>
              <a:gd name="connsiteX3" fmla="*/ 7832861 w 7832861"/>
              <a:gd name="connsiteY3" fmla="*/ 4543765 h 6020234"/>
              <a:gd name="connsiteX4" fmla="*/ 6807235 w 7832861"/>
              <a:gd name="connsiteY4" fmla="*/ 4773236 h 6020234"/>
              <a:gd name="connsiteX5" fmla="*/ 4462697 w 7832861"/>
              <a:gd name="connsiteY5" fmla="*/ 5727320 h 6020234"/>
              <a:gd name="connsiteX6" fmla="*/ 2015005 w 7832861"/>
              <a:gd name="connsiteY6" fmla="*/ 5895427 h 6020234"/>
              <a:gd name="connsiteX7" fmla="*/ 131003 w 7832861"/>
              <a:gd name="connsiteY7" fmla="*/ 4019635 h 6020234"/>
              <a:gd name="connsiteX8" fmla="*/ 1330810 w 7832861"/>
              <a:gd name="connsiteY8" fmla="*/ 517834 h 6020234"/>
              <a:gd name="connsiteX9" fmla="*/ 2780941 w 7832861"/>
              <a:gd name="connsiteY9" fmla="*/ 69783 h 6020234"/>
              <a:gd name="connsiteX10" fmla="*/ 4237554 w 7832861"/>
              <a:gd name="connsiteY10" fmla="*/ 0 h 6020234"/>
              <a:gd name="connsiteX0" fmla="*/ 4237554 w 7832861"/>
              <a:gd name="connsiteY0" fmla="*/ 0 h 6020234"/>
              <a:gd name="connsiteX1" fmla="*/ 6794477 w 7832861"/>
              <a:gd name="connsiteY1" fmla="*/ 1539582 h 6020234"/>
              <a:gd name="connsiteX2" fmla="*/ 7189105 w 7832861"/>
              <a:gd name="connsiteY2" fmla="*/ 3894281 h 6020234"/>
              <a:gd name="connsiteX3" fmla="*/ 7832861 w 7832861"/>
              <a:gd name="connsiteY3" fmla="*/ 4543765 h 6020234"/>
              <a:gd name="connsiteX4" fmla="*/ 6807235 w 7832861"/>
              <a:gd name="connsiteY4" fmla="*/ 4773236 h 6020234"/>
              <a:gd name="connsiteX5" fmla="*/ 4462697 w 7832861"/>
              <a:gd name="connsiteY5" fmla="*/ 5727320 h 6020234"/>
              <a:gd name="connsiteX6" fmla="*/ 2015005 w 7832861"/>
              <a:gd name="connsiteY6" fmla="*/ 5895427 h 6020234"/>
              <a:gd name="connsiteX7" fmla="*/ 131003 w 7832861"/>
              <a:gd name="connsiteY7" fmla="*/ 4019635 h 6020234"/>
              <a:gd name="connsiteX8" fmla="*/ 1330810 w 7832861"/>
              <a:gd name="connsiteY8" fmla="*/ 517834 h 6020234"/>
              <a:gd name="connsiteX9" fmla="*/ 2780941 w 7832861"/>
              <a:gd name="connsiteY9" fmla="*/ 69783 h 6020234"/>
              <a:gd name="connsiteX10" fmla="*/ 4237554 w 7832861"/>
              <a:gd name="connsiteY10" fmla="*/ 0 h 6020234"/>
              <a:gd name="connsiteX0" fmla="*/ 4237554 w 7832861"/>
              <a:gd name="connsiteY0" fmla="*/ 0 h 6035181"/>
              <a:gd name="connsiteX1" fmla="*/ 6794477 w 7832861"/>
              <a:gd name="connsiteY1" fmla="*/ 1554529 h 6035181"/>
              <a:gd name="connsiteX2" fmla="*/ 7189105 w 7832861"/>
              <a:gd name="connsiteY2" fmla="*/ 3909228 h 6035181"/>
              <a:gd name="connsiteX3" fmla="*/ 7832861 w 7832861"/>
              <a:gd name="connsiteY3" fmla="*/ 4558712 h 6035181"/>
              <a:gd name="connsiteX4" fmla="*/ 6807235 w 7832861"/>
              <a:gd name="connsiteY4" fmla="*/ 4788183 h 6035181"/>
              <a:gd name="connsiteX5" fmla="*/ 4462697 w 7832861"/>
              <a:gd name="connsiteY5" fmla="*/ 5742267 h 6035181"/>
              <a:gd name="connsiteX6" fmla="*/ 2015005 w 7832861"/>
              <a:gd name="connsiteY6" fmla="*/ 5910374 h 6035181"/>
              <a:gd name="connsiteX7" fmla="*/ 131003 w 7832861"/>
              <a:gd name="connsiteY7" fmla="*/ 4034582 h 6035181"/>
              <a:gd name="connsiteX8" fmla="*/ 1330810 w 7832861"/>
              <a:gd name="connsiteY8" fmla="*/ 532781 h 6035181"/>
              <a:gd name="connsiteX9" fmla="*/ 2780941 w 7832861"/>
              <a:gd name="connsiteY9" fmla="*/ 84730 h 6035181"/>
              <a:gd name="connsiteX10" fmla="*/ 4237554 w 7832861"/>
              <a:gd name="connsiteY10" fmla="*/ 0 h 6035181"/>
              <a:gd name="connsiteX0" fmla="*/ 4237554 w 7832861"/>
              <a:gd name="connsiteY0" fmla="*/ 0 h 6035181"/>
              <a:gd name="connsiteX1" fmla="*/ 6794477 w 7832861"/>
              <a:gd name="connsiteY1" fmla="*/ 1554529 h 6035181"/>
              <a:gd name="connsiteX2" fmla="*/ 7189105 w 7832861"/>
              <a:gd name="connsiteY2" fmla="*/ 3909228 h 6035181"/>
              <a:gd name="connsiteX3" fmla="*/ 7832861 w 7832861"/>
              <a:gd name="connsiteY3" fmla="*/ 4558712 h 6035181"/>
              <a:gd name="connsiteX4" fmla="*/ 6807235 w 7832861"/>
              <a:gd name="connsiteY4" fmla="*/ 4788183 h 6035181"/>
              <a:gd name="connsiteX5" fmla="*/ 4462697 w 7832861"/>
              <a:gd name="connsiteY5" fmla="*/ 5742267 h 6035181"/>
              <a:gd name="connsiteX6" fmla="*/ 2015005 w 7832861"/>
              <a:gd name="connsiteY6" fmla="*/ 5910374 h 6035181"/>
              <a:gd name="connsiteX7" fmla="*/ 131003 w 7832861"/>
              <a:gd name="connsiteY7" fmla="*/ 4034582 h 6035181"/>
              <a:gd name="connsiteX8" fmla="*/ 1330810 w 7832861"/>
              <a:gd name="connsiteY8" fmla="*/ 532781 h 6035181"/>
              <a:gd name="connsiteX9" fmla="*/ 2780941 w 7832861"/>
              <a:gd name="connsiteY9" fmla="*/ 84730 h 6035181"/>
              <a:gd name="connsiteX10" fmla="*/ 4237554 w 7832861"/>
              <a:gd name="connsiteY10" fmla="*/ 0 h 6035181"/>
              <a:gd name="connsiteX0" fmla="*/ 4237554 w 7832861"/>
              <a:gd name="connsiteY0" fmla="*/ 0 h 6035181"/>
              <a:gd name="connsiteX1" fmla="*/ 6794477 w 7832861"/>
              <a:gd name="connsiteY1" fmla="*/ 1554529 h 6035181"/>
              <a:gd name="connsiteX2" fmla="*/ 7189105 w 7832861"/>
              <a:gd name="connsiteY2" fmla="*/ 3909228 h 6035181"/>
              <a:gd name="connsiteX3" fmla="*/ 7832861 w 7832861"/>
              <a:gd name="connsiteY3" fmla="*/ 4558712 h 6035181"/>
              <a:gd name="connsiteX4" fmla="*/ 6807235 w 7832861"/>
              <a:gd name="connsiteY4" fmla="*/ 4788183 h 6035181"/>
              <a:gd name="connsiteX5" fmla="*/ 4462697 w 7832861"/>
              <a:gd name="connsiteY5" fmla="*/ 5742267 h 6035181"/>
              <a:gd name="connsiteX6" fmla="*/ 2015005 w 7832861"/>
              <a:gd name="connsiteY6" fmla="*/ 5910374 h 6035181"/>
              <a:gd name="connsiteX7" fmla="*/ 131003 w 7832861"/>
              <a:gd name="connsiteY7" fmla="*/ 4034582 h 6035181"/>
              <a:gd name="connsiteX8" fmla="*/ 1330810 w 7832861"/>
              <a:gd name="connsiteY8" fmla="*/ 532781 h 6035181"/>
              <a:gd name="connsiteX9" fmla="*/ 2780941 w 7832861"/>
              <a:gd name="connsiteY9" fmla="*/ 144519 h 6035181"/>
              <a:gd name="connsiteX10" fmla="*/ 4237554 w 7832861"/>
              <a:gd name="connsiteY10" fmla="*/ 0 h 6035181"/>
              <a:gd name="connsiteX0" fmla="*/ 4237554 w 7832861"/>
              <a:gd name="connsiteY0" fmla="*/ 0 h 6035181"/>
              <a:gd name="connsiteX1" fmla="*/ 6794477 w 7832861"/>
              <a:gd name="connsiteY1" fmla="*/ 1554529 h 6035181"/>
              <a:gd name="connsiteX2" fmla="*/ 7189105 w 7832861"/>
              <a:gd name="connsiteY2" fmla="*/ 3909228 h 6035181"/>
              <a:gd name="connsiteX3" fmla="*/ 7832861 w 7832861"/>
              <a:gd name="connsiteY3" fmla="*/ 4558712 h 6035181"/>
              <a:gd name="connsiteX4" fmla="*/ 6807235 w 7832861"/>
              <a:gd name="connsiteY4" fmla="*/ 4788183 h 6035181"/>
              <a:gd name="connsiteX5" fmla="*/ 4462697 w 7832861"/>
              <a:gd name="connsiteY5" fmla="*/ 5742267 h 6035181"/>
              <a:gd name="connsiteX6" fmla="*/ 2015005 w 7832861"/>
              <a:gd name="connsiteY6" fmla="*/ 5910374 h 6035181"/>
              <a:gd name="connsiteX7" fmla="*/ 131003 w 7832861"/>
              <a:gd name="connsiteY7" fmla="*/ 4034582 h 6035181"/>
              <a:gd name="connsiteX8" fmla="*/ 1330810 w 7832861"/>
              <a:gd name="connsiteY8" fmla="*/ 607516 h 6035181"/>
              <a:gd name="connsiteX9" fmla="*/ 2780941 w 7832861"/>
              <a:gd name="connsiteY9" fmla="*/ 144519 h 6035181"/>
              <a:gd name="connsiteX10" fmla="*/ 4237554 w 7832861"/>
              <a:gd name="connsiteY10" fmla="*/ 0 h 6035181"/>
              <a:gd name="connsiteX0" fmla="*/ 4265780 w 7861087"/>
              <a:gd name="connsiteY0" fmla="*/ 0 h 6035181"/>
              <a:gd name="connsiteX1" fmla="*/ 6822703 w 7861087"/>
              <a:gd name="connsiteY1" fmla="*/ 1554529 h 6035181"/>
              <a:gd name="connsiteX2" fmla="*/ 7217331 w 7861087"/>
              <a:gd name="connsiteY2" fmla="*/ 3909228 h 6035181"/>
              <a:gd name="connsiteX3" fmla="*/ 7861087 w 7861087"/>
              <a:gd name="connsiteY3" fmla="*/ 4558712 h 6035181"/>
              <a:gd name="connsiteX4" fmla="*/ 6835461 w 7861087"/>
              <a:gd name="connsiteY4" fmla="*/ 4788183 h 6035181"/>
              <a:gd name="connsiteX5" fmla="*/ 4490923 w 7861087"/>
              <a:gd name="connsiteY5" fmla="*/ 5742267 h 6035181"/>
              <a:gd name="connsiteX6" fmla="*/ 2043231 w 7861087"/>
              <a:gd name="connsiteY6" fmla="*/ 5910374 h 6035181"/>
              <a:gd name="connsiteX7" fmla="*/ 159229 w 7861087"/>
              <a:gd name="connsiteY7" fmla="*/ 4034582 h 6035181"/>
              <a:gd name="connsiteX8" fmla="*/ 1289943 w 7861087"/>
              <a:gd name="connsiteY8" fmla="*/ 622464 h 6035181"/>
              <a:gd name="connsiteX9" fmla="*/ 2809167 w 7861087"/>
              <a:gd name="connsiteY9" fmla="*/ 144519 h 6035181"/>
              <a:gd name="connsiteX10" fmla="*/ 4265780 w 7861087"/>
              <a:gd name="connsiteY10" fmla="*/ 0 h 6035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861087" h="6035181">
                <a:moveTo>
                  <a:pt x="4265780" y="0"/>
                </a:moveTo>
                <a:cubicBezTo>
                  <a:pt x="5338002" y="21445"/>
                  <a:pt x="6383269" y="390941"/>
                  <a:pt x="6822703" y="1554529"/>
                </a:cubicBezTo>
                <a:cubicBezTo>
                  <a:pt x="7159410" y="2314095"/>
                  <a:pt x="7103165" y="3447531"/>
                  <a:pt x="7217331" y="3909228"/>
                </a:cubicBezTo>
                <a:cubicBezTo>
                  <a:pt x="7342397" y="4433062"/>
                  <a:pt x="7861087" y="4558712"/>
                  <a:pt x="7861087" y="4558712"/>
                </a:cubicBezTo>
                <a:cubicBezTo>
                  <a:pt x="7709964" y="4623369"/>
                  <a:pt x="7377128" y="4620797"/>
                  <a:pt x="6835461" y="4788183"/>
                </a:cubicBezTo>
                <a:cubicBezTo>
                  <a:pt x="6293793" y="4955568"/>
                  <a:pt x="5289626" y="5555233"/>
                  <a:pt x="4490923" y="5742267"/>
                </a:cubicBezTo>
                <a:cubicBezTo>
                  <a:pt x="3692220" y="5929300"/>
                  <a:pt x="2765184" y="6194987"/>
                  <a:pt x="2043231" y="5910374"/>
                </a:cubicBezTo>
                <a:cubicBezTo>
                  <a:pt x="1321278" y="5625761"/>
                  <a:pt x="284777" y="4915900"/>
                  <a:pt x="159229" y="4034582"/>
                </a:cubicBezTo>
                <a:cubicBezTo>
                  <a:pt x="33681" y="3153264"/>
                  <a:pt x="-456595" y="1392285"/>
                  <a:pt x="1289943" y="622464"/>
                </a:cubicBezTo>
                <a:cubicBezTo>
                  <a:pt x="2241160" y="260608"/>
                  <a:pt x="2324710" y="230825"/>
                  <a:pt x="2809167" y="144519"/>
                </a:cubicBezTo>
                <a:cubicBezTo>
                  <a:pt x="3450164" y="31575"/>
                  <a:pt x="3780243" y="8313"/>
                  <a:pt x="4265780" y="0"/>
                </a:cubicBezTo>
                <a:close/>
              </a:path>
            </a:pathLst>
          </a:cu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68FD4B-7482-5F6D-87BD-69421073B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814" y="162435"/>
            <a:ext cx="7230186" cy="130060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>
                <a:latin typeface="Amasis MT Pro Medium" panose="02040604050005020304" pitchFamily="18" charset="0"/>
              </a:rPr>
              <a:t>Martin Luther King. </a:t>
            </a:r>
            <a:r>
              <a:rPr lang="en-US" sz="4800" dirty="0" err="1">
                <a:latin typeface="Amasis MT Pro Medium" panose="02040604050005020304" pitchFamily="18" charset="0"/>
              </a:rPr>
              <a:t>jr</a:t>
            </a:r>
            <a:endParaRPr lang="en-US" sz="4800" dirty="0">
              <a:latin typeface="Amasis MT Pro Medium" panose="020406040500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E30080-C380-279E-D888-820DEF5AA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46809" y="1783830"/>
            <a:ext cx="3537125" cy="3900782"/>
          </a:xfr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>
              <a:lnSpc>
                <a:spcPct val="90000"/>
              </a:lnSpc>
            </a:pPr>
            <a:r>
              <a:rPr lang="en-US" sz="8000" i="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I have a dream' speech was improvised. </a:t>
            </a:r>
          </a:p>
          <a:p>
            <a:pPr>
              <a:lnSpc>
                <a:spcPct val="90000"/>
              </a:lnSpc>
            </a:pPr>
            <a:endParaRPr lang="en-US" sz="1200" i="0" dirty="0">
              <a:solidFill>
                <a:schemeClr val="tx1"/>
              </a:solidFill>
              <a:effectLst/>
              <a:latin typeface="Amasis MT Pro Medium" panose="020406040500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8000" i="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His birth name was</a:t>
            </a:r>
            <a:r>
              <a:rPr lang="en-US" sz="1200" dirty="0">
                <a:solidFill>
                  <a:schemeClr val="tx1"/>
                </a:solidFill>
                <a:latin typeface="Amasis MT Pro Medium" panose="02040604050005020304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1200" i="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 </a:t>
            </a:r>
            <a:r>
              <a:rPr lang="en-US" sz="8000" i="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Michael King. </a:t>
            </a:r>
          </a:p>
          <a:p>
            <a:pPr>
              <a:lnSpc>
                <a:spcPct val="90000"/>
              </a:lnSpc>
            </a:pPr>
            <a:endParaRPr lang="en-US" sz="8000" i="0" dirty="0">
              <a:solidFill>
                <a:schemeClr val="tx1"/>
              </a:solidFill>
              <a:effectLst/>
              <a:latin typeface="Amasis MT Pro Medium" panose="020406040500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8000" i="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King decided at college to become a preacher. </a:t>
            </a:r>
          </a:p>
          <a:p>
            <a:pPr>
              <a:lnSpc>
                <a:spcPct val="90000"/>
              </a:lnSpc>
            </a:pPr>
            <a:endParaRPr lang="en-US" sz="8000" i="0" dirty="0">
              <a:solidFill>
                <a:schemeClr val="tx1"/>
              </a:solidFill>
              <a:effectLst/>
              <a:latin typeface="Amasis MT Pro Medium" panose="020406040500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8000" i="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He was arrested more than 25 times. </a:t>
            </a:r>
            <a:r>
              <a:rPr lang="en-US" sz="8000" dirty="0">
                <a:solidFill>
                  <a:schemeClr val="tx1"/>
                </a:solidFill>
                <a:latin typeface="Amasis MT Pro Medium" panose="02040604050005020304" pitchFamily="18" charset="0"/>
              </a:rPr>
              <a:t>(</a:t>
            </a:r>
            <a:r>
              <a:rPr lang="en-US" sz="8000" dirty="0" err="1">
                <a:solidFill>
                  <a:schemeClr val="tx1"/>
                </a:solidFill>
                <a:latin typeface="Amasis MT Pro Medium" panose="02040604050005020304" pitchFamily="18" charset="0"/>
              </a:rPr>
              <a:t>hes</a:t>
            </a:r>
            <a:r>
              <a:rPr lang="en-US" sz="8000" dirty="0">
                <a:solidFill>
                  <a:schemeClr val="tx1"/>
                </a:solidFill>
                <a:latin typeface="Amasis MT Pro Medium" panose="02040604050005020304" pitchFamily="18" charset="0"/>
              </a:rPr>
              <a:t> not a evil person he just tried to make the world have equal rights)</a:t>
            </a:r>
            <a:endParaRPr lang="en-US" sz="8000" i="0" dirty="0">
              <a:solidFill>
                <a:schemeClr val="tx1"/>
              </a:solidFill>
              <a:effectLst/>
              <a:latin typeface="Amasis MT Pro Medium" panose="02040604050005020304" pitchFamily="18" charset="0"/>
            </a:endParaRPr>
          </a:p>
          <a:p>
            <a:pPr>
              <a:lnSpc>
                <a:spcPct val="90000"/>
              </a:lnSpc>
            </a:pPr>
            <a:endParaRPr lang="en-US" sz="8000" i="0" dirty="0">
              <a:solidFill>
                <a:schemeClr val="tx1"/>
              </a:solidFill>
              <a:effectLst/>
              <a:latin typeface="Amasis MT Pro Medium" panose="020406040500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8000" i="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He wrote five  books.</a:t>
            </a:r>
          </a:p>
          <a:p>
            <a:pPr>
              <a:lnSpc>
                <a:spcPct val="90000"/>
              </a:lnSpc>
            </a:pPr>
            <a:r>
              <a:rPr lang="en-US" sz="8000" i="0" dirty="0">
                <a:solidFill>
                  <a:schemeClr val="tx1"/>
                </a:solidFill>
                <a:effectLst/>
                <a:latin typeface="Amasis MT Pro Medium" panose="02040604050005020304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FB69A980-D397-4383-991D-6DC2FB1C3C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1286044">
            <a:off x="735556" y="935488"/>
            <a:ext cx="4587669" cy="3813636"/>
          </a:xfrm>
          <a:custGeom>
            <a:avLst/>
            <a:gdLst>
              <a:gd name="connsiteX0" fmla="*/ -39 w 914430"/>
              <a:gd name="connsiteY0" fmla="*/ 747812 h 753584"/>
              <a:gd name="connsiteX1" fmla="*/ 400011 w 914430"/>
              <a:gd name="connsiteY1" fmla="*/ 737144 h 753584"/>
              <a:gd name="connsiteX2" fmla="*/ 891787 w 914430"/>
              <a:gd name="connsiteY2" fmla="*/ 487303 h 753584"/>
              <a:gd name="connsiteX3" fmla="*/ 665854 w 914430"/>
              <a:gd name="connsiteY3" fmla="*/ 3528 h 753584"/>
              <a:gd name="connsiteX4" fmla="*/ 136835 w 914430"/>
              <a:gd name="connsiteY4" fmla="*/ 319854 h 753584"/>
              <a:gd name="connsiteX5" fmla="*/ 134168 w 914430"/>
              <a:gd name="connsiteY5" fmla="*/ 630845 h 753584"/>
              <a:gd name="connsiteX6" fmla="*/ -39 w 914430"/>
              <a:gd name="connsiteY6" fmla="*/ 747812 h 753584"/>
              <a:gd name="connsiteX0" fmla="*/ 0 w 855235"/>
              <a:gd name="connsiteY0" fmla="*/ 741453 h 759943"/>
              <a:gd name="connsiteX1" fmla="*/ 340855 w 855235"/>
              <a:gd name="connsiteY1" fmla="*/ 737153 h 759943"/>
              <a:gd name="connsiteX2" fmla="*/ 832631 w 855235"/>
              <a:gd name="connsiteY2" fmla="*/ 487312 h 759943"/>
              <a:gd name="connsiteX3" fmla="*/ 606698 w 855235"/>
              <a:gd name="connsiteY3" fmla="*/ 3537 h 759943"/>
              <a:gd name="connsiteX4" fmla="*/ 77679 w 855235"/>
              <a:gd name="connsiteY4" fmla="*/ 319863 h 759943"/>
              <a:gd name="connsiteX5" fmla="*/ 75012 w 855235"/>
              <a:gd name="connsiteY5" fmla="*/ 630854 h 759943"/>
              <a:gd name="connsiteX6" fmla="*/ 0 w 855235"/>
              <a:gd name="connsiteY6" fmla="*/ 741453 h 759943"/>
              <a:gd name="connsiteX0" fmla="*/ 0 w 850882"/>
              <a:gd name="connsiteY0" fmla="*/ 741453 h 766485"/>
              <a:gd name="connsiteX1" fmla="*/ 348748 w 850882"/>
              <a:gd name="connsiteY1" fmla="*/ 746704 h 766485"/>
              <a:gd name="connsiteX2" fmla="*/ 832631 w 850882"/>
              <a:gd name="connsiteY2" fmla="*/ 487312 h 766485"/>
              <a:gd name="connsiteX3" fmla="*/ 606698 w 850882"/>
              <a:gd name="connsiteY3" fmla="*/ 3537 h 766485"/>
              <a:gd name="connsiteX4" fmla="*/ 77679 w 850882"/>
              <a:gd name="connsiteY4" fmla="*/ 319863 h 766485"/>
              <a:gd name="connsiteX5" fmla="*/ 75012 w 850882"/>
              <a:gd name="connsiteY5" fmla="*/ 630854 h 766485"/>
              <a:gd name="connsiteX6" fmla="*/ 0 w 850882"/>
              <a:gd name="connsiteY6" fmla="*/ 741453 h 766485"/>
              <a:gd name="connsiteX0" fmla="*/ 0 w 850882"/>
              <a:gd name="connsiteY0" fmla="*/ 741453 h 764365"/>
              <a:gd name="connsiteX1" fmla="*/ 348748 w 850882"/>
              <a:gd name="connsiteY1" fmla="*/ 746704 h 764365"/>
              <a:gd name="connsiteX2" fmla="*/ 832631 w 850882"/>
              <a:gd name="connsiteY2" fmla="*/ 487312 h 764365"/>
              <a:gd name="connsiteX3" fmla="*/ 606698 w 850882"/>
              <a:gd name="connsiteY3" fmla="*/ 3537 h 764365"/>
              <a:gd name="connsiteX4" fmla="*/ 77679 w 850882"/>
              <a:gd name="connsiteY4" fmla="*/ 319863 h 764365"/>
              <a:gd name="connsiteX5" fmla="*/ 75012 w 850882"/>
              <a:gd name="connsiteY5" fmla="*/ 630854 h 764365"/>
              <a:gd name="connsiteX6" fmla="*/ 0 w 850882"/>
              <a:gd name="connsiteY6" fmla="*/ 741453 h 764365"/>
              <a:gd name="connsiteX0" fmla="*/ 0 w 832466"/>
              <a:gd name="connsiteY0" fmla="*/ 731902 h 763437"/>
              <a:gd name="connsiteX1" fmla="*/ 330332 w 832466"/>
              <a:gd name="connsiteY1" fmla="*/ 746704 h 763437"/>
              <a:gd name="connsiteX2" fmla="*/ 814215 w 832466"/>
              <a:gd name="connsiteY2" fmla="*/ 487312 h 763437"/>
              <a:gd name="connsiteX3" fmla="*/ 588282 w 832466"/>
              <a:gd name="connsiteY3" fmla="*/ 3537 h 763437"/>
              <a:gd name="connsiteX4" fmla="*/ 59263 w 832466"/>
              <a:gd name="connsiteY4" fmla="*/ 319863 h 763437"/>
              <a:gd name="connsiteX5" fmla="*/ 56596 w 832466"/>
              <a:gd name="connsiteY5" fmla="*/ 630854 h 763437"/>
              <a:gd name="connsiteX6" fmla="*/ 0 w 832466"/>
              <a:gd name="connsiteY6" fmla="*/ 731902 h 763437"/>
              <a:gd name="connsiteX0" fmla="*/ 0 w 831373"/>
              <a:gd name="connsiteY0" fmla="*/ 731902 h 763086"/>
              <a:gd name="connsiteX1" fmla="*/ 330332 w 831373"/>
              <a:gd name="connsiteY1" fmla="*/ 746704 h 763086"/>
              <a:gd name="connsiteX2" fmla="*/ 812900 w 831373"/>
              <a:gd name="connsiteY2" fmla="*/ 492088 h 763086"/>
              <a:gd name="connsiteX3" fmla="*/ 588282 w 831373"/>
              <a:gd name="connsiteY3" fmla="*/ 3537 h 763086"/>
              <a:gd name="connsiteX4" fmla="*/ 59263 w 831373"/>
              <a:gd name="connsiteY4" fmla="*/ 319863 h 763086"/>
              <a:gd name="connsiteX5" fmla="*/ 56596 w 831373"/>
              <a:gd name="connsiteY5" fmla="*/ 630854 h 763086"/>
              <a:gd name="connsiteX6" fmla="*/ 0 w 831373"/>
              <a:gd name="connsiteY6" fmla="*/ 731902 h 763086"/>
              <a:gd name="connsiteX0" fmla="*/ 0 w 830248"/>
              <a:gd name="connsiteY0" fmla="*/ 731902 h 763086"/>
              <a:gd name="connsiteX1" fmla="*/ 330332 w 830248"/>
              <a:gd name="connsiteY1" fmla="*/ 746704 h 763086"/>
              <a:gd name="connsiteX2" fmla="*/ 812900 w 830248"/>
              <a:gd name="connsiteY2" fmla="*/ 492088 h 763086"/>
              <a:gd name="connsiteX3" fmla="*/ 588282 w 830248"/>
              <a:gd name="connsiteY3" fmla="*/ 3537 h 763086"/>
              <a:gd name="connsiteX4" fmla="*/ 59263 w 830248"/>
              <a:gd name="connsiteY4" fmla="*/ 319863 h 763086"/>
              <a:gd name="connsiteX5" fmla="*/ 56596 w 830248"/>
              <a:gd name="connsiteY5" fmla="*/ 630854 h 763086"/>
              <a:gd name="connsiteX6" fmla="*/ 0 w 830248"/>
              <a:gd name="connsiteY6" fmla="*/ 731902 h 763086"/>
              <a:gd name="connsiteX0" fmla="*/ 0 w 828752"/>
              <a:gd name="connsiteY0" fmla="*/ 731902 h 769484"/>
              <a:gd name="connsiteX1" fmla="*/ 367164 w 828752"/>
              <a:gd name="connsiteY1" fmla="*/ 754664 h 769484"/>
              <a:gd name="connsiteX2" fmla="*/ 812900 w 828752"/>
              <a:gd name="connsiteY2" fmla="*/ 492088 h 769484"/>
              <a:gd name="connsiteX3" fmla="*/ 588282 w 828752"/>
              <a:gd name="connsiteY3" fmla="*/ 3537 h 769484"/>
              <a:gd name="connsiteX4" fmla="*/ 59263 w 828752"/>
              <a:gd name="connsiteY4" fmla="*/ 319863 h 769484"/>
              <a:gd name="connsiteX5" fmla="*/ 56596 w 828752"/>
              <a:gd name="connsiteY5" fmla="*/ 630854 h 769484"/>
              <a:gd name="connsiteX6" fmla="*/ 0 w 828752"/>
              <a:gd name="connsiteY6" fmla="*/ 731902 h 769484"/>
              <a:gd name="connsiteX0" fmla="*/ 0 w 828752"/>
              <a:gd name="connsiteY0" fmla="*/ 731902 h 761354"/>
              <a:gd name="connsiteX1" fmla="*/ 367164 w 828752"/>
              <a:gd name="connsiteY1" fmla="*/ 754664 h 761354"/>
              <a:gd name="connsiteX2" fmla="*/ 812900 w 828752"/>
              <a:gd name="connsiteY2" fmla="*/ 492088 h 761354"/>
              <a:gd name="connsiteX3" fmla="*/ 588282 w 828752"/>
              <a:gd name="connsiteY3" fmla="*/ 3537 h 761354"/>
              <a:gd name="connsiteX4" fmla="*/ 59263 w 828752"/>
              <a:gd name="connsiteY4" fmla="*/ 319863 h 761354"/>
              <a:gd name="connsiteX5" fmla="*/ 56596 w 828752"/>
              <a:gd name="connsiteY5" fmla="*/ 630854 h 761354"/>
              <a:gd name="connsiteX6" fmla="*/ 0 w 828752"/>
              <a:gd name="connsiteY6" fmla="*/ 731902 h 761354"/>
              <a:gd name="connsiteX0" fmla="*/ 0 w 828286"/>
              <a:gd name="connsiteY0" fmla="*/ 731902 h 764135"/>
              <a:gd name="connsiteX1" fmla="*/ 373741 w 828286"/>
              <a:gd name="connsiteY1" fmla="*/ 757848 h 764135"/>
              <a:gd name="connsiteX2" fmla="*/ 812900 w 828286"/>
              <a:gd name="connsiteY2" fmla="*/ 492088 h 764135"/>
              <a:gd name="connsiteX3" fmla="*/ 588282 w 828286"/>
              <a:gd name="connsiteY3" fmla="*/ 3537 h 764135"/>
              <a:gd name="connsiteX4" fmla="*/ 59263 w 828286"/>
              <a:gd name="connsiteY4" fmla="*/ 319863 h 764135"/>
              <a:gd name="connsiteX5" fmla="*/ 56596 w 828286"/>
              <a:gd name="connsiteY5" fmla="*/ 630854 h 764135"/>
              <a:gd name="connsiteX6" fmla="*/ 0 w 828286"/>
              <a:gd name="connsiteY6" fmla="*/ 731902 h 764135"/>
              <a:gd name="connsiteX0" fmla="*/ 0 w 826698"/>
              <a:gd name="connsiteY0" fmla="*/ 684914 h 717147"/>
              <a:gd name="connsiteX1" fmla="*/ 373741 w 826698"/>
              <a:gd name="connsiteY1" fmla="*/ 710860 h 717147"/>
              <a:gd name="connsiteX2" fmla="*/ 812900 w 826698"/>
              <a:gd name="connsiteY2" fmla="*/ 445100 h 717147"/>
              <a:gd name="connsiteX3" fmla="*/ 581207 w 826698"/>
              <a:gd name="connsiteY3" fmla="*/ 14091 h 717147"/>
              <a:gd name="connsiteX4" fmla="*/ 59263 w 826698"/>
              <a:gd name="connsiteY4" fmla="*/ 272875 h 717147"/>
              <a:gd name="connsiteX5" fmla="*/ 56596 w 826698"/>
              <a:gd name="connsiteY5" fmla="*/ 583866 h 717147"/>
              <a:gd name="connsiteX6" fmla="*/ 0 w 826698"/>
              <a:gd name="connsiteY6" fmla="*/ 684914 h 717147"/>
              <a:gd name="connsiteX0" fmla="*/ 0 w 824673"/>
              <a:gd name="connsiteY0" fmla="*/ 684914 h 717147"/>
              <a:gd name="connsiteX1" fmla="*/ 373741 w 824673"/>
              <a:gd name="connsiteY1" fmla="*/ 710860 h 717147"/>
              <a:gd name="connsiteX2" fmla="*/ 812900 w 824673"/>
              <a:gd name="connsiteY2" fmla="*/ 445100 h 717147"/>
              <a:gd name="connsiteX3" fmla="*/ 581207 w 824673"/>
              <a:gd name="connsiteY3" fmla="*/ 14091 h 717147"/>
              <a:gd name="connsiteX4" fmla="*/ 59263 w 824673"/>
              <a:gd name="connsiteY4" fmla="*/ 272875 h 717147"/>
              <a:gd name="connsiteX5" fmla="*/ 56596 w 824673"/>
              <a:gd name="connsiteY5" fmla="*/ 583866 h 717147"/>
              <a:gd name="connsiteX6" fmla="*/ 0 w 824673"/>
              <a:gd name="connsiteY6" fmla="*/ 684914 h 717147"/>
              <a:gd name="connsiteX0" fmla="*/ 0 w 824673"/>
              <a:gd name="connsiteY0" fmla="*/ 674404 h 706637"/>
              <a:gd name="connsiteX1" fmla="*/ 373741 w 824673"/>
              <a:gd name="connsiteY1" fmla="*/ 700350 h 706637"/>
              <a:gd name="connsiteX2" fmla="*/ 812900 w 824673"/>
              <a:gd name="connsiteY2" fmla="*/ 434590 h 706637"/>
              <a:gd name="connsiteX3" fmla="*/ 581207 w 824673"/>
              <a:gd name="connsiteY3" fmla="*/ 3581 h 706637"/>
              <a:gd name="connsiteX4" fmla="*/ 59263 w 824673"/>
              <a:gd name="connsiteY4" fmla="*/ 262365 h 706637"/>
              <a:gd name="connsiteX5" fmla="*/ 56596 w 824673"/>
              <a:gd name="connsiteY5" fmla="*/ 573356 h 706637"/>
              <a:gd name="connsiteX6" fmla="*/ 0 w 824673"/>
              <a:gd name="connsiteY6" fmla="*/ 674404 h 706637"/>
              <a:gd name="connsiteX0" fmla="*/ 0 w 824673"/>
              <a:gd name="connsiteY0" fmla="*/ 674404 h 705498"/>
              <a:gd name="connsiteX1" fmla="*/ 373741 w 824673"/>
              <a:gd name="connsiteY1" fmla="*/ 700350 h 705498"/>
              <a:gd name="connsiteX2" fmla="*/ 812900 w 824673"/>
              <a:gd name="connsiteY2" fmla="*/ 434590 h 705498"/>
              <a:gd name="connsiteX3" fmla="*/ 581207 w 824673"/>
              <a:gd name="connsiteY3" fmla="*/ 3581 h 705498"/>
              <a:gd name="connsiteX4" fmla="*/ 59263 w 824673"/>
              <a:gd name="connsiteY4" fmla="*/ 262365 h 705498"/>
              <a:gd name="connsiteX5" fmla="*/ 56596 w 824673"/>
              <a:gd name="connsiteY5" fmla="*/ 573356 h 705498"/>
              <a:gd name="connsiteX6" fmla="*/ 0 w 824673"/>
              <a:gd name="connsiteY6" fmla="*/ 674404 h 705498"/>
              <a:gd name="connsiteX0" fmla="*/ 0 w 825801"/>
              <a:gd name="connsiteY0" fmla="*/ 674404 h 712003"/>
              <a:gd name="connsiteX1" fmla="*/ 373741 w 825801"/>
              <a:gd name="connsiteY1" fmla="*/ 700350 h 712003"/>
              <a:gd name="connsiteX2" fmla="*/ 814209 w 825801"/>
              <a:gd name="connsiteY2" fmla="*/ 448725 h 712003"/>
              <a:gd name="connsiteX3" fmla="*/ 581207 w 825801"/>
              <a:gd name="connsiteY3" fmla="*/ 3581 h 712003"/>
              <a:gd name="connsiteX4" fmla="*/ 59263 w 825801"/>
              <a:gd name="connsiteY4" fmla="*/ 262365 h 712003"/>
              <a:gd name="connsiteX5" fmla="*/ 56596 w 825801"/>
              <a:gd name="connsiteY5" fmla="*/ 573356 h 712003"/>
              <a:gd name="connsiteX6" fmla="*/ 0 w 825801"/>
              <a:gd name="connsiteY6" fmla="*/ 674404 h 712003"/>
              <a:gd name="connsiteX0" fmla="*/ 0 w 825354"/>
              <a:gd name="connsiteY0" fmla="*/ 674404 h 712003"/>
              <a:gd name="connsiteX1" fmla="*/ 373741 w 825354"/>
              <a:gd name="connsiteY1" fmla="*/ 700350 h 712003"/>
              <a:gd name="connsiteX2" fmla="*/ 814209 w 825354"/>
              <a:gd name="connsiteY2" fmla="*/ 448725 h 712003"/>
              <a:gd name="connsiteX3" fmla="*/ 581207 w 825354"/>
              <a:gd name="connsiteY3" fmla="*/ 3581 h 712003"/>
              <a:gd name="connsiteX4" fmla="*/ 59263 w 825354"/>
              <a:gd name="connsiteY4" fmla="*/ 262365 h 712003"/>
              <a:gd name="connsiteX5" fmla="*/ 56596 w 825354"/>
              <a:gd name="connsiteY5" fmla="*/ 573356 h 712003"/>
              <a:gd name="connsiteX6" fmla="*/ 0 w 825354"/>
              <a:gd name="connsiteY6" fmla="*/ 674404 h 712003"/>
              <a:gd name="connsiteX0" fmla="*/ 0 w 824001"/>
              <a:gd name="connsiteY0" fmla="*/ 674404 h 702198"/>
              <a:gd name="connsiteX1" fmla="*/ 429494 w 824001"/>
              <a:gd name="connsiteY1" fmla="*/ 688873 h 702198"/>
              <a:gd name="connsiteX2" fmla="*/ 814209 w 824001"/>
              <a:gd name="connsiteY2" fmla="*/ 448725 h 702198"/>
              <a:gd name="connsiteX3" fmla="*/ 581207 w 824001"/>
              <a:gd name="connsiteY3" fmla="*/ 3581 h 702198"/>
              <a:gd name="connsiteX4" fmla="*/ 59263 w 824001"/>
              <a:gd name="connsiteY4" fmla="*/ 262365 h 702198"/>
              <a:gd name="connsiteX5" fmla="*/ 56596 w 824001"/>
              <a:gd name="connsiteY5" fmla="*/ 573356 h 702198"/>
              <a:gd name="connsiteX6" fmla="*/ 0 w 824001"/>
              <a:gd name="connsiteY6" fmla="*/ 674404 h 702198"/>
              <a:gd name="connsiteX0" fmla="*/ 0 w 824001"/>
              <a:gd name="connsiteY0" fmla="*/ 674404 h 693317"/>
              <a:gd name="connsiteX1" fmla="*/ 429494 w 824001"/>
              <a:gd name="connsiteY1" fmla="*/ 688873 h 693317"/>
              <a:gd name="connsiteX2" fmla="*/ 814209 w 824001"/>
              <a:gd name="connsiteY2" fmla="*/ 448725 h 693317"/>
              <a:gd name="connsiteX3" fmla="*/ 581207 w 824001"/>
              <a:gd name="connsiteY3" fmla="*/ 3581 h 693317"/>
              <a:gd name="connsiteX4" fmla="*/ 59263 w 824001"/>
              <a:gd name="connsiteY4" fmla="*/ 262365 h 693317"/>
              <a:gd name="connsiteX5" fmla="*/ 56596 w 824001"/>
              <a:gd name="connsiteY5" fmla="*/ 573356 h 693317"/>
              <a:gd name="connsiteX6" fmla="*/ 0 w 824001"/>
              <a:gd name="connsiteY6" fmla="*/ 674404 h 693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4001" h="693317">
                <a:moveTo>
                  <a:pt x="0" y="674404"/>
                </a:moveTo>
                <a:cubicBezTo>
                  <a:pt x="170947" y="672309"/>
                  <a:pt x="289590" y="704889"/>
                  <a:pt x="429494" y="688873"/>
                </a:cubicBezTo>
                <a:cubicBezTo>
                  <a:pt x="585106" y="671059"/>
                  <a:pt x="788924" y="562940"/>
                  <a:pt x="814209" y="448725"/>
                </a:cubicBezTo>
                <a:cubicBezTo>
                  <a:pt x="839495" y="334510"/>
                  <a:pt x="832857" y="49206"/>
                  <a:pt x="581207" y="3581"/>
                </a:cubicBezTo>
                <a:cubicBezTo>
                  <a:pt x="485480" y="-3562"/>
                  <a:pt x="91955" y="-26684"/>
                  <a:pt x="59263" y="262365"/>
                </a:cubicBezTo>
                <a:cubicBezTo>
                  <a:pt x="43357" y="371331"/>
                  <a:pt x="56596" y="510015"/>
                  <a:pt x="56596" y="573356"/>
                </a:cubicBezTo>
                <a:cubicBezTo>
                  <a:pt x="57073" y="645079"/>
                  <a:pt x="0" y="674404"/>
                  <a:pt x="0" y="674404"/>
                </a:cubicBezTo>
                <a:close/>
              </a:path>
            </a:pathLst>
          </a:custGeom>
          <a:noFill/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9752318E-D247-4ED8-8B91-ED4663F235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746" y="1000537"/>
            <a:ext cx="5776791" cy="5009321"/>
          </a:xfrm>
          <a:custGeom>
            <a:avLst/>
            <a:gdLst>
              <a:gd name="connsiteX0" fmla="*/ 4237554 w 7832861"/>
              <a:gd name="connsiteY0" fmla="*/ 1051 h 6021285"/>
              <a:gd name="connsiteX1" fmla="*/ 6794477 w 7832861"/>
              <a:gd name="connsiteY1" fmla="*/ 1540633 h 6021285"/>
              <a:gd name="connsiteX2" fmla="*/ 7189105 w 7832861"/>
              <a:gd name="connsiteY2" fmla="*/ 3895332 h 6021285"/>
              <a:gd name="connsiteX3" fmla="*/ 7832861 w 7832861"/>
              <a:gd name="connsiteY3" fmla="*/ 4544816 h 6021285"/>
              <a:gd name="connsiteX4" fmla="*/ 6807235 w 7832861"/>
              <a:gd name="connsiteY4" fmla="*/ 4774287 h 6021285"/>
              <a:gd name="connsiteX5" fmla="*/ 4462697 w 7832861"/>
              <a:gd name="connsiteY5" fmla="*/ 5728371 h 6021285"/>
              <a:gd name="connsiteX6" fmla="*/ 2015005 w 7832861"/>
              <a:gd name="connsiteY6" fmla="*/ 5896478 h 6021285"/>
              <a:gd name="connsiteX7" fmla="*/ 131003 w 7832861"/>
              <a:gd name="connsiteY7" fmla="*/ 4020686 h 6021285"/>
              <a:gd name="connsiteX8" fmla="*/ 1330810 w 7832861"/>
              <a:gd name="connsiteY8" fmla="*/ 518885 h 6021285"/>
              <a:gd name="connsiteX9" fmla="*/ 2228690 w 7832861"/>
              <a:gd name="connsiteY9" fmla="*/ 261285 h 6021285"/>
              <a:gd name="connsiteX10" fmla="*/ 2230235 w 7832861"/>
              <a:gd name="connsiteY10" fmla="*/ 260915 h 6021285"/>
              <a:gd name="connsiteX11" fmla="*/ 2341247 w 7832861"/>
              <a:gd name="connsiteY11" fmla="*/ 221774 h 6021285"/>
              <a:gd name="connsiteX12" fmla="*/ 2729122 w 7832861"/>
              <a:gd name="connsiteY12" fmla="*/ 145569 h 6021285"/>
              <a:gd name="connsiteX13" fmla="*/ 2759736 w 7832861"/>
              <a:gd name="connsiteY13" fmla="*/ 144080 h 6021285"/>
              <a:gd name="connsiteX14" fmla="*/ 2777664 w 7832861"/>
              <a:gd name="connsiteY14" fmla="*/ 140289 h 6021285"/>
              <a:gd name="connsiteX15" fmla="*/ 4237554 w 7832861"/>
              <a:gd name="connsiteY15" fmla="*/ 1051 h 6021285"/>
              <a:gd name="connsiteX0" fmla="*/ 4237554 w 7832861"/>
              <a:gd name="connsiteY0" fmla="*/ 1051 h 6021285"/>
              <a:gd name="connsiteX1" fmla="*/ 6794477 w 7832861"/>
              <a:gd name="connsiteY1" fmla="*/ 1540633 h 6021285"/>
              <a:gd name="connsiteX2" fmla="*/ 7189105 w 7832861"/>
              <a:gd name="connsiteY2" fmla="*/ 3895332 h 6021285"/>
              <a:gd name="connsiteX3" fmla="*/ 7832861 w 7832861"/>
              <a:gd name="connsiteY3" fmla="*/ 4544816 h 6021285"/>
              <a:gd name="connsiteX4" fmla="*/ 6807235 w 7832861"/>
              <a:gd name="connsiteY4" fmla="*/ 4774287 h 6021285"/>
              <a:gd name="connsiteX5" fmla="*/ 4462697 w 7832861"/>
              <a:gd name="connsiteY5" fmla="*/ 5728371 h 6021285"/>
              <a:gd name="connsiteX6" fmla="*/ 2015005 w 7832861"/>
              <a:gd name="connsiteY6" fmla="*/ 5896478 h 6021285"/>
              <a:gd name="connsiteX7" fmla="*/ 131003 w 7832861"/>
              <a:gd name="connsiteY7" fmla="*/ 4020686 h 6021285"/>
              <a:gd name="connsiteX8" fmla="*/ 1330810 w 7832861"/>
              <a:gd name="connsiteY8" fmla="*/ 518885 h 6021285"/>
              <a:gd name="connsiteX9" fmla="*/ 2228690 w 7832861"/>
              <a:gd name="connsiteY9" fmla="*/ 261285 h 6021285"/>
              <a:gd name="connsiteX10" fmla="*/ 2230235 w 7832861"/>
              <a:gd name="connsiteY10" fmla="*/ 260915 h 6021285"/>
              <a:gd name="connsiteX11" fmla="*/ 2729122 w 7832861"/>
              <a:gd name="connsiteY11" fmla="*/ 145569 h 6021285"/>
              <a:gd name="connsiteX12" fmla="*/ 2759736 w 7832861"/>
              <a:gd name="connsiteY12" fmla="*/ 144080 h 6021285"/>
              <a:gd name="connsiteX13" fmla="*/ 2777664 w 7832861"/>
              <a:gd name="connsiteY13" fmla="*/ 140289 h 6021285"/>
              <a:gd name="connsiteX14" fmla="*/ 4237554 w 7832861"/>
              <a:gd name="connsiteY14" fmla="*/ 1051 h 6021285"/>
              <a:gd name="connsiteX0" fmla="*/ 4237554 w 7832861"/>
              <a:gd name="connsiteY0" fmla="*/ 0 h 6020234"/>
              <a:gd name="connsiteX1" fmla="*/ 6794477 w 7832861"/>
              <a:gd name="connsiteY1" fmla="*/ 1539582 h 6020234"/>
              <a:gd name="connsiteX2" fmla="*/ 7189105 w 7832861"/>
              <a:gd name="connsiteY2" fmla="*/ 3894281 h 6020234"/>
              <a:gd name="connsiteX3" fmla="*/ 7832861 w 7832861"/>
              <a:gd name="connsiteY3" fmla="*/ 4543765 h 6020234"/>
              <a:gd name="connsiteX4" fmla="*/ 6807235 w 7832861"/>
              <a:gd name="connsiteY4" fmla="*/ 4773236 h 6020234"/>
              <a:gd name="connsiteX5" fmla="*/ 4462697 w 7832861"/>
              <a:gd name="connsiteY5" fmla="*/ 5727320 h 6020234"/>
              <a:gd name="connsiteX6" fmla="*/ 2015005 w 7832861"/>
              <a:gd name="connsiteY6" fmla="*/ 5895427 h 6020234"/>
              <a:gd name="connsiteX7" fmla="*/ 131003 w 7832861"/>
              <a:gd name="connsiteY7" fmla="*/ 4019635 h 6020234"/>
              <a:gd name="connsiteX8" fmla="*/ 1330810 w 7832861"/>
              <a:gd name="connsiteY8" fmla="*/ 517834 h 6020234"/>
              <a:gd name="connsiteX9" fmla="*/ 2228690 w 7832861"/>
              <a:gd name="connsiteY9" fmla="*/ 260234 h 6020234"/>
              <a:gd name="connsiteX10" fmla="*/ 2230235 w 7832861"/>
              <a:gd name="connsiteY10" fmla="*/ 259864 h 6020234"/>
              <a:gd name="connsiteX11" fmla="*/ 2729122 w 7832861"/>
              <a:gd name="connsiteY11" fmla="*/ 144518 h 6020234"/>
              <a:gd name="connsiteX12" fmla="*/ 2759736 w 7832861"/>
              <a:gd name="connsiteY12" fmla="*/ 143029 h 6020234"/>
              <a:gd name="connsiteX13" fmla="*/ 4237554 w 7832861"/>
              <a:gd name="connsiteY13" fmla="*/ 0 h 6020234"/>
              <a:gd name="connsiteX0" fmla="*/ 4237554 w 7832861"/>
              <a:gd name="connsiteY0" fmla="*/ 0 h 6020234"/>
              <a:gd name="connsiteX1" fmla="*/ 6794477 w 7832861"/>
              <a:gd name="connsiteY1" fmla="*/ 1539582 h 6020234"/>
              <a:gd name="connsiteX2" fmla="*/ 7189105 w 7832861"/>
              <a:gd name="connsiteY2" fmla="*/ 3894281 h 6020234"/>
              <a:gd name="connsiteX3" fmla="*/ 7832861 w 7832861"/>
              <a:gd name="connsiteY3" fmla="*/ 4543765 h 6020234"/>
              <a:gd name="connsiteX4" fmla="*/ 6807235 w 7832861"/>
              <a:gd name="connsiteY4" fmla="*/ 4773236 h 6020234"/>
              <a:gd name="connsiteX5" fmla="*/ 4462697 w 7832861"/>
              <a:gd name="connsiteY5" fmla="*/ 5727320 h 6020234"/>
              <a:gd name="connsiteX6" fmla="*/ 2015005 w 7832861"/>
              <a:gd name="connsiteY6" fmla="*/ 5895427 h 6020234"/>
              <a:gd name="connsiteX7" fmla="*/ 131003 w 7832861"/>
              <a:gd name="connsiteY7" fmla="*/ 4019635 h 6020234"/>
              <a:gd name="connsiteX8" fmla="*/ 1330810 w 7832861"/>
              <a:gd name="connsiteY8" fmla="*/ 517834 h 6020234"/>
              <a:gd name="connsiteX9" fmla="*/ 2228690 w 7832861"/>
              <a:gd name="connsiteY9" fmla="*/ 260234 h 6020234"/>
              <a:gd name="connsiteX10" fmla="*/ 2230235 w 7832861"/>
              <a:gd name="connsiteY10" fmla="*/ 259864 h 6020234"/>
              <a:gd name="connsiteX11" fmla="*/ 2729122 w 7832861"/>
              <a:gd name="connsiteY11" fmla="*/ 144518 h 6020234"/>
              <a:gd name="connsiteX12" fmla="*/ 4237554 w 7832861"/>
              <a:gd name="connsiteY12" fmla="*/ 0 h 6020234"/>
              <a:gd name="connsiteX0" fmla="*/ 4237554 w 7832861"/>
              <a:gd name="connsiteY0" fmla="*/ 0 h 6020234"/>
              <a:gd name="connsiteX1" fmla="*/ 6794477 w 7832861"/>
              <a:gd name="connsiteY1" fmla="*/ 1539582 h 6020234"/>
              <a:gd name="connsiteX2" fmla="*/ 7189105 w 7832861"/>
              <a:gd name="connsiteY2" fmla="*/ 3894281 h 6020234"/>
              <a:gd name="connsiteX3" fmla="*/ 7832861 w 7832861"/>
              <a:gd name="connsiteY3" fmla="*/ 4543765 h 6020234"/>
              <a:gd name="connsiteX4" fmla="*/ 6807235 w 7832861"/>
              <a:gd name="connsiteY4" fmla="*/ 4773236 h 6020234"/>
              <a:gd name="connsiteX5" fmla="*/ 4462697 w 7832861"/>
              <a:gd name="connsiteY5" fmla="*/ 5727320 h 6020234"/>
              <a:gd name="connsiteX6" fmla="*/ 2015005 w 7832861"/>
              <a:gd name="connsiteY6" fmla="*/ 5895427 h 6020234"/>
              <a:gd name="connsiteX7" fmla="*/ 131003 w 7832861"/>
              <a:gd name="connsiteY7" fmla="*/ 4019635 h 6020234"/>
              <a:gd name="connsiteX8" fmla="*/ 1330810 w 7832861"/>
              <a:gd name="connsiteY8" fmla="*/ 517834 h 6020234"/>
              <a:gd name="connsiteX9" fmla="*/ 2228690 w 7832861"/>
              <a:gd name="connsiteY9" fmla="*/ 260234 h 6020234"/>
              <a:gd name="connsiteX10" fmla="*/ 2729122 w 7832861"/>
              <a:gd name="connsiteY10" fmla="*/ 144518 h 6020234"/>
              <a:gd name="connsiteX11" fmla="*/ 4237554 w 7832861"/>
              <a:gd name="connsiteY11" fmla="*/ 0 h 6020234"/>
              <a:gd name="connsiteX0" fmla="*/ 4237554 w 7832861"/>
              <a:gd name="connsiteY0" fmla="*/ 0 h 6020234"/>
              <a:gd name="connsiteX1" fmla="*/ 6794477 w 7832861"/>
              <a:gd name="connsiteY1" fmla="*/ 1539582 h 6020234"/>
              <a:gd name="connsiteX2" fmla="*/ 7189105 w 7832861"/>
              <a:gd name="connsiteY2" fmla="*/ 3894281 h 6020234"/>
              <a:gd name="connsiteX3" fmla="*/ 7832861 w 7832861"/>
              <a:gd name="connsiteY3" fmla="*/ 4543765 h 6020234"/>
              <a:gd name="connsiteX4" fmla="*/ 6807235 w 7832861"/>
              <a:gd name="connsiteY4" fmla="*/ 4773236 h 6020234"/>
              <a:gd name="connsiteX5" fmla="*/ 4462697 w 7832861"/>
              <a:gd name="connsiteY5" fmla="*/ 5727320 h 6020234"/>
              <a:gd name="connsiteX6" fmla="*/ 2015005 w 7832861"/>
              <a:gd name="connsiteY6" fmla="*/ 5895427 h 6020234"/>
              <a:gd name="connsiteX7" fmla="*/ 131003 w 7832861"/>
              <a:gd name="connsiteY7" fmla="*/ 4019635 h 6020234"/>
              <a:gd name="connsiteX8" fmla="*/ 1330810 w 7832861"/>
              <a:gd name="connsiteY8" fmla="*/ 517834 h 6020234"/>
              <a:gd name="connsiteX9" fmla="*/ 2729122 w 7832861"/>
              <a:gd name="connsiteY9" fmla="*/ 144518 h 6020234"/>
              <a:gd name="connsiteX10" fmla="*/ 4237554 w 7832861"/>
              <a:gd name="connsiteY10" fmla="*/ 0 h 6020234"/>
              <a:gd name="connsiteX0" fmla="*/ 4237554 w 7832861"/>
              <a:gd name="connsiteY0" fmla="*/ 0 h 6020234"/>
              <a:gd name="connsiteX1" fmla="*/ 6794477 w 7832861"/>
              <a:gd name="connsiteY1" fmla="*/ 1539582 h 6020234"/>
              <a:gd name="connsiteX2" fmla="*/ 7189105 w 7832861"/>
              <a:gd name="connsiteY2" fmla="*/ 3894281 h 6020234"/>
              <a:gd name="connsiteX3" fmla="*/ 7832861 w 7832861"/>
              <a:gd name="connsiteY3" fmla="*/ 4543765 h 6020234"/>
              <a:gd name="connsiteX4" fmla="*/ 6807235 w 7832861"/>
              <a:gd name="connsiteY4" fmla="*/ 4773236 h 6020234"/>
              <a:gd name="connsiteX5" fmla="*/ 4462697 w 7832861"/>
              <a:gd name="connsiteY5" fmla="*/ 5727320 h 6020234"/>
              <a:gd name="connsiteX6" fmla="*/ 2015005 w 7832861"/>
              <a:gd name="connsiteY6" fmla="*/ 5895427 h 6020234"/>
              <a:gd name="connsiteX7" fmla="*/ 131003 w 7832861"/>
              <a:gd name="connsiteY7" fmla="*/ 4019635 h 6020234"/>
              <a:gd name="connsiteX8" fmla="*/ 1330810 w 7832861"/>
              <a:gd name="connsiteY8" fmla="*/ 517834 h 6020234"/>
              <a:gd name="connsiteX9" fmla="*/ 2729122 w 7832861"/>
              <a:gd name="connsiteY9" fmla="*/ 144518 h 6020234"/>
              <a:gd name="connsiteX10" fmla="*/ 4237554 w 7832861"/>
              <a:gd name="connsiteY10" fmla="*/ 0 h 6020234"/>
              <a:gd name="connsiteX0" fmla="*/ 4237554 w 7832861"/>
              <a:gd name="connsiteY0" fmla="*/ 0 h 6020234"/>
              <a:gd name="connsiteX1" fmla="*/ 6794477 w 7832861"/>
              <a:gd name="connsiteY1" fmla="*/ 1539582 h 6020234"/>
              <a:gd name="connsiteX2" fmla="*/ 7189105 w 7832861"/>
              <a:gd name="connsiteY2" fmla="*/ 3894281 h 6020234"/>
              <a:gd name="connsiteX3" fmla="*/ 7832861 w 7832861"/>
              <a:gd name="connsiteY3" fmla="*/ 4543765 h 6020234"/>
              <a:gd name="connsiteX4" fmla="*/ 6807235 w 7832861"/>
              <a:gd name="connsiteY4" fmla="*/ 4773236 h 6020234"/>
              <a:gd name="connsiteX5" fmla="*/ 4462697 w 7832861"/>
              <a:gd name="connsiteY5" fmla="*/ 5727320 h 6020234"/>
              <a:gd name="connsiteX6" fmla="*/ 2015005 w 7832861"/>
              <a:gd name="connsiteY6" fmla="*/ 5895427 h 6020234"/>
              <a:gd name="connsiteX7" fmla="*/ 131003 w 7832861"/>
              <a:gd name="connsiteY7" fmla="*/ 4019635 h 6020234"/>
              <a:gd name="connsiteX8" fmla="*/ 1330810 w 7832861"/>
              <a:gd name="connsiteY8" fmla="*/ 517834 h 6020234"/>
              <a:gd name="connsiteX9" fmla="*/ 2780941 w 7832861"/>
              <a:gd name="connsiteY9" fmla="*/ 69783 h 6020234"/>
              <a:gd name="connsiteX10" fmla="*/ 4237554 w 7832861"/>
              <a:gd name="connsiteY10" fmla="*/ 0 h 6020234"/>
              <a:gd name="connsiteX0" fmla="*/ 4237554 w 7832861"/>
              <a:gd name="connsiteY0" fmla="*/ 0 h 6020234"/>
              <a:gd name="connsiteX1" fmla="*/ 6794477 w 7832861"/>
              <a:gd name="connsiteY1" fmla="*/ 1539582 h 6020234"/>
              <a:gd name="connsiteX2" fmla="*/ 7189105 w 7832861"/>
              <a:gd name="connsiteY2" fmla="*/ 3894281 h 6020234"/>
              <a:gd name="connsiteX3" fmla="*/ 7832861 w 7832861"/>
              <a:gd name="connsiteY3" fmla="*/ 4543765 h 6020234"/>
              <a:gd name="connsiteX4" fmla="*/ 6807235 w 7832861"/>
              <a:gd name="connsiteY4" fmla="*/ 4773236 h 6020234"/>
              <a:gd name="connsiteX5" fmla="*/ 4462697 w 7832861"/>
              <a:gd name="connsiteY5" fmla="*/ 5727320 h 6020234"/>
              <a:gd name="connsiteX6" fmla="*/ 2015005 w 7832861"/>
              <a:gd name="connsiteY6" fmla="*/ 5895427 h 6020234"/>
              <a:gd name="connsiteX7" fmla="*/ 131003 w 7832861"/>
              <a:gd name="connsiteY7" fmla="*/ 4019635 h 6020234"/>
              <a:gd name="connsiteX8" fmla="*/ 1330810 w 7832861"/>
              <a:gd name="connsiteY8" fmla="*/ 517834 h 6020234"/>
              <a:gd name="connsiteX9" fmla="*/ 2780941 w 7832861"/>
              <a:gd name="connsiteY9" fmla="*/ 69783 h 6020234"/>
              <a:gd name="connsiteX10" fmla="*/ 4237554 w 7832861"/>
              <a:gd name="connsiteY10" fmla="*/ 0 h 6020234"/>
              <a:gd name="connsiteX0" fmla="*/ 4237554 w 7832861"/>
              <a:gd name="connsiteY0" fmla="*/ 0 h 6035181"/>
              <a:gd name="connsiteX1" fmla="*/ 6794477 w 7832861"/>
              <a:gd name="connsiteY1" fmla="*/ 1554529 h 6035181"/>
              <a:gd name="connsiteX2" fmla="*/ 7189105 w 7832861"/>
              <a:gd name="connsiteY2" fmla="*/ 3909228 h 6035181"/>
              <a:gd name="connsiteX3" fmla="*/ 7832861 w 7832861"/>
              <a:gd name="connsiteY3" fmla="*/ 4558712 h 6035181"/>
              <a:gd name="connsiteX4" fmla="*/ 6807235 w 7832861"/>
              <a:gd name="connsiteY4" fmla="*/ 4788183 h 6035181"/>
              <a:gd name="connsiteX5" fmla="*/ 4462697 w 7832861"/>
              <a:gd name="connsiteY5" fmla="*/ 5742267 h 6035181"/>
              <a:gd name="connsiteX6" fmla="*/ 2015005 w 7832861"/>
              <a:gd name="connsiteY6" fmla="*/ 5910374 h 6035181"/>
              <a:gd name="connsiteX7" fmla="*/ 131003 w 7832861"/>
              <a:gd name="connsiteY7" fmla="*/ 4034582 h 6035181"/>
              <a:gd name="connsiteX8" fmla="*/ 1330810 w 7832861"/>
              <a:gd name="connsiteY8" fmla="*/ 532781 h 6035181"/>
              <a:gd name="connsiteX9" fmla="*/ 2780941 w 7832861"/>
              <a:gd name="connsiteY9" fmla="*/ 84730 h 6035181"/>
              <a:gd name="connsiteX10" fmla="*/ 4237554 w 7832861"/>
              <a:gd name="connsiteY10" fmla="*/ 0 h 6035181"/>
              <a:gd name="connsiteX0" fmla="*/ 4237554 w 7832861"/>
              <a:gd name="connsiteY0" fmla="*/ 0 h 6035181"/>
              <a:gd name="connsiteX1" fmla="*/ 6794477 w 7832861"/>
              <a:gd name="connsiteY1" fmla="*/ 1554529 h 6035181"/>
              <a:gd name="connsiteX2" fmla="*/ 7189105 w 7832861"/>
              <a:gd name="connsiteY2" fmla="*/ 3909228 h 6035181"/>
              <a:gd name="connsiteX3" fmla="*/ 7832861 w 7832861"/>
              <a:gd name="connsiteY3" fmla="*/ 4558712 h 6035181"/>
              <a:gd name="connsiteX4" fmla="*/ 6807235 w 7832861"/>
              <a:gd name="connsiteY4" fmla="*/ 4788183 h 6035181"/>
              <a:gd name="connsiteX5" fmla="*/ 4462697 w 7832861"/>
              <a:gd name="connsiteY5" fmla="*/ 5742267 h 6035181"/>
              <a:gd name="connsiteX6" fmla="*/ 2015005 w 7832861"/>
              <a:gd name="connsiteY6" fmla="*/ 5910374 h 6035181"/>
              <a:gd name="connsiteX7" fmla="*/ 131003 w 7832861"/>
              <a:gd name="connsiteY7" fmla="*/ 4034582 h 6035181"/>
              <a:gd name="connsiteX8" fmla="*/ 1330810 w 7832861"/>
              <a:gd name="connsiteY8" fmla="*/ 532781 h 6035181"/>
              <a:gd name="connsiteX9" fmla="*/ 2780941 w 7832861"/>
              <a:gd name="connsiteY9" fmla="*/ 84730 h 6035181"/>
              <a:gd name="connsiteX10" fmla="*/ 4237554 w 7832861"/>
              <a:gd name="connsiteY10" fmla="*/ 0 h 6035181"/>
              <a:gd name="connsiteX0" fmla="*/ 4237554 w 7832861"/>
              <a:gd name="connsiteY0" fmla="*/ 0 h 6035181"/>
              <a:gd name="connsiteX1" fmla="*/ 6794477 w 7832861"/>
              <a:gd name="connsiteY1" fmla="*/ 1554529 h 6035181"/>
              <a:gd name="connsiteX2" fmla="*/ 7189105 w 7832861"/>
              <a:gd name="connsiteY2" fmla="*/ 3909228 h 6035181"/>
              <a:gd name="connsiteX3" fmla="*/ 7832861 w 7832861"/>
              <a:gd name="connsiteY3" fmla="*/ 4558712 h 6035181"/>
              <a:gd name="connsiteX4" fmla="*/ 6807235 w 7832861"/>
              <a:gd name="connsiteY4" fmla="*/ 4788183 h 6035181"/>
              <a:gd name="connsiteX5" fmla="*/ 4462697 w 7832861"/>
              <a:gd name="connsiteY5" fmla="*/ 5742267 h 6035181"/>
              <a:gd name="connsiteX6" fmla="*/ 2015005 w 7832861"/>
              <a:gd name="connsiteY6" fmla="*/ 5910374 h 6035181"/>
              <a:gd name="connsiteX7" fmla="*/ 131003 w 7832861"/>
              <a:gd name="connsiteY7" fmla="*/ 4034582 h 6035181"/>
              <a:gd name="connsiteX8" fmla="*/ 1330810 w 7832861"/>
              <a:gd name="connsiteY8" fmla="*/ 532781 h 6035181"/>
              <a:gd name="connsiteX9" fmla="*/ 2780941 w 7832861"/>
              <a:gd name="connsiteY9" fmla="*/ 144519 h 6035181"/>
              <a:gd name="connsiteX10" fmla="*/ 4237554 w 7832861"/>
              <a:gd name="connsiteY10" fmla="*/ 0 h 6035181"/>
              <a:gd name="connsiteX0" fmla="*/ 4237554 w 7832861"/>
              <a:gd name="connsiteY0" fmla="*/ 0 h 6035181"/>
              <a:gd name="connsiteX1" fmla="*/ 6794477 w 7832861"/>
              <a:gd name="connsiteY1" fmla="*/ 1554529 h 6035181"/>
              <a:gd name="connsiteX2" fmla="*/ 7189105 w 7832861"/>
              <a:gd name="connsiteY2" fmla="*/ 3909228 h 6035181"/>
              <a:gd name="connsiteX3" fmla="*/ 7832861 w 7832861"/>
              <a:gd name="connsiteY3" fmla="*/ 4558712 h 6035181"/>
              <a:gd name="connsiteX4" fmla="*/ 6807235 w 7832861"/>
              <a:gd name="connsiteY4" fmla="*/ 4788183 h 6035181"/>
              <a:gd name="connsiteX5" fmla="*/ 4462697 w 7832861"/>
              <a:gd name="connsiteY5" fmla="*/ 5742267 h 6035181"/>
              <a:gd name="connsiteX6" fmla="*/ 2015005 w 7832861"/>
              <a:gd name="connsiteY6" fmla="*/ 5910374 h 6035181"/>
              <a:gd name="connsiteX7" fmla="*/ 131003 w 7832861"/>
              <a:gd name="connsiteY7" fmla="*/ 4034582 h 6035181"/>
              <a:gd name="connsiteX8" fmla="*/ 1330810 w 7832861"/>
              <a:gd name="connsiteY8" fmla="*/ 607516 h 6035181"/>
              <a:gd name="connsiteX9" fmla="*/ 2780941 w 7832861"/>
              <a:gd name="connsiteY9" fmla="*/ 144519 h 6035181"/>
              <a:gd name="connsiteX10" fmla="*/ 4237554 w 7832861"/>
              <a:gd name="connsiteY10" fmla="*/ 0 h 6035181"/>
              <a:gd name="connsiteX0" fmla="*/ 4265780 w 7861087"/>
              <a:gd name="connsiteY0" fmla="*/ 0 h 6035181"/>
              <a:gd name="connsiteX1" fmla="*/ 6822703 w 7861087"/>
              <a:gd name="connsiteY1" fmla="*/ 1554529 h 6035181"/>
              <a:gd name="connsiteX2" fmla="*/ 7217331 w 7861087"/>
              <a:gd name="connsiteY2" fmla="*/ 3909228 h 6035181"/>
              <a:gd name="connsiteX3" fmla="*/ 7861087 w 7861087"/>
              <a:gd name="connsiteY3" fmla="*/ 4558712 h 6035181"/>
              <a:gd name="connsiteX4" fmla="*/ 6835461 w 7861087"/>
              <a:gd name="connsiteY4" fmla="*/ 4788183 h 6035181"/>
              <a:gd name="connsiteX5" fmla="*/ 4490923 w 7861087"/>
              <a:gd name="connsiteY5" fmla="*/ 5742267 h 6035181"/>
              <a:gd name="connsiteX6" fmla="*/ 2043231 w 7861087"/>
              <a:gd name="connsiteY6" fmla="*/ 5910374 h 6035181"/>
              <a:gd name="connsiteX7" fmla="*/ 159229 w 7861087"/>
              <a:gd name="connsiteY7" fmla="*/ 4034582 h 6035181"/>
              <a:gd name="connsiteX8" fmla="*/ 1289943 w 7861087"/>
              <a:gd name="connsiteY8" fmla="*/ 622464 h 6035181"/>
              <a:gd name="connsiteX9" fmla="*/ 2809167 w 7861087"/>
              <a:gd name="connsiteY9" fmla="*/ 144519 h 6035181"/>
              <a:gd name="connsiteX10" fmla="*/ 4265780 w 7861087"/>
              <a:gd name="connsiteY10" fmla="*/ 0 h 6035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861087" h="6035181">
                <a:moveTo>
                  <a:pt x="4265780" y="0"/>
                </a:moveTo>
                <a:cubicBezTo>
                  <a:pt x="5338002" y="21445"/>
                  <a:pt x="6383269" y="390941"/>
                  <a:pt x="6822703" y="1554529"/>
                </a:cubicBezTo>
                <a:cubicBezTo>
                  <a:pt x="7159410" y="2314095"/>
                  <a:pt x="7103165" y="3447531"/>
                  <a:pt x="7217331" y="3909228"/>
                </a:cubicBezTo>
                <a:cubicBezTo>
                  <a:pt x="7342397" y="4433062"/>
                  <a:pt x="7861087" y="4558712"/>
                  <a:pt x="7861087" y="4558712"/>
                </a:cubicBezTo>
                <a:cubicBezTo>
                  <a:pt x="7709964" y="4623369"/>
                  <a:pt x="7377128" y="4620797"/>
                  <a:pt x="6835461" y="4788183"/>
                </a:cubicBezTo>
                <a:cubicBezTo>
                  <a:pt x="6293793" y="4955568"/>
                  <a:pt x="5289626" y="5555233"/>
                  <a:pt x="4490923" y="5742267"/>
                </a:cubicBezTo>
                <a:cubicBezTo>
                  <a:pt x="3692220" y="5929300"/>
                  <a:pt x="2765184" y="6194987"/>
                  <a:pt x="2043231" y="5910374"/>
                </a:cubicBezTo>
                <a:cubicBezTo>
                  <a:pt x="1321278" y="5625761"/>
                  <a:pt x="284777" y="4915900"/>
                  <a:pt x="159229" y="4034582"/>
                </a:cubicBezTo>
                <a:cubicBezTo>
                  <a:pt x="33681" y="3153264"/>
                  <a:pt x="-456595" y="1392285"/>
                  <a:pt x="1289943" y="622464"/>
                </a:cubicBezTo>
                <a:cubicBezTo>
                  <a:pt x="2241160" y="260608"/>
                  <a:pt x="2324710" y="230825"/>
                  <a:pt x="2809167" y="144519"/>
                </a:cubicBezTo>
                <a:cubicBezTo>
                  <a:pt x="3450164" y="31575"/>
                  <a:pt x="3780243" y="8313"/>
                  <a:pt x="4265780" y="0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Picture 8" descr="A close-up of a person smiling&#10;&#10;Description automatically generated">
            <a:extLst>
              <a:ext uri="{FF2B5EF4-FFF2-40B4-BE49-F238E27FC236}">
                <a16:creationId xmlns:a16="http://schemas.microsoft.com/office/drawing/2014/main" id="{A96348DF-EB07-E242-5578-832BA49F2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6376037" y="1639201"/>
            <a:ext cx="5271468" cy="3584598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DFCE833E-7B88-7FAD-8418-79727CAA5516}"/>
                  </a:ext>
                </a:extLst>
              </p14:cNvPr>
              <p14:cNvContentPartPr/>
              <p14:nvPr/>
            </p14:nvContentPartPr>
            <p14:xfrm>
              <a:off x="-478392" y="2660722"/>
              <a:ext cx="360" cy="3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DFCE833E-7B88-7FAD-8418-79727CAA551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487032" y="2652082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Elipse 12">
            <a:extLst>
              <a:ext uri="{FF2B5EF4-FFF2-40B4-BE49-F238E27FC236}">
                <a16:creationId xmlns:a16="http://schemas.microsoft.com/office/drawing/2014/main" id="{7117639E-62BC-43BB-AD0D-8C82C820E7D3}"/>
              </a:ext>
            </a:extLst>
          </p:cNvPr>
          <p:cNvSpPr/>
          <p:nvPr/>
        </p:nvSpPr>
        <p:spPr>
          <a:xfrm rot="-2700000" flipH="1">
            <a:off x="14523" y="52239"/>
            <a:ext cx="950443" cy="891002"/>
          </a:xfrm>
          <a:prstGeom prst="ellipse">
            <a:avLst/>
          </a:prstGeom>
          <a:gradFill>
            <a:gsLst>
              <a:gs pos="1000">
                <a:srgbClr val="F5C248">
                  <a:alpha val="5000"/>
                </a:srgbClr>
              </a:gs>
              <a:gs pos="25000">
                <a:srgbClr val="C88E23">
                  <a:alpha val="5000"/>
                </a:srgbClr>
              </a:gs>
              <a:gs pos="48000">
                <a:srgbClr val="F5C248">
                  <a:alpha val="5000"/>
                </a:srgbClr>
              </a:gs>
              <a:gs pos="69000">
                <a:srgbClr val="C88E23">
                  <a:alpha val="5000"/>
                </a:srgbClr>
              </a:gs>
              <a:gs pos="86000">
                <a:srgbClr val="F5C248">
                  <a:alpha val="5000"/>
                </a:srgbClr>
              </a:gs>
              <a:gs pos="100000">
                <a:srgbClr val="C88E23">
                  <a:alpha val="5000"/>
                </a:srgbClr>
              </a:gs>
            </a:gsLst>
          </a:gradFill>
          <a:ln w="18000">
            <a:gradFill>
              <a:gsLst>
                <a:gs pos="1000">
                  <a:srgbClr val="F5C248"/>
                </a:gs>
                <a:gs pos="25000">
                  <a:srgbClr val="C88E23"/>
                </a:gs>
                <a:gs pos="48000">
                  <a:srgbClr val="F5C248"/>
                </a:gs>
                <a:gs pos="69000">
                  <a:srgbClr val="C88E23"/>
                </a:gs>
                <a:gs pos="86000">
                  <a:srgbClr val="F5C248"/>
                </a:gs>
                <a:gs pos="100000">
                  <a:srgbClr val="C88E23"/>
                </a:gs>
              </a:gsLst>
            </a:gra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endParaRPr lang="fr-FR">
              <a:gradFill>
                <a:gsLst>
                  <a:gs pos="1000">
                    <a:srgbClr val="F5C248"/>
                  </a:gs>
                  <a:gs pos="25000">
                    <a:srgbClr val="C88E23"/>
                  </a:gs>
                  <a:gs pos="48000">
                    <a:srgbClr val="F5C248"/>
                  </a:gs>
                  <a:gs pos="69000">
                    <a:srgbClr val="C88E23"/>
                  </a:gs>
                  <a:gs pos="86000">
                    <a:srgbClr val="F5C248"/>
                  </a:gs>
                  <a:gs pos="100000">
                    <a:srgbClr val="C88E23"/>
                  </a:gs>
                </a:gsLst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707716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hitchatVTI">
  <a:themeElements>
    <a:clrScheme name="bubbles">
      <a:dk1>
        <a:sysClr val="windowText" lastClr="000000"/>
      </a:dk1>
      <a:lt1>
        <a:sysClr val="window" lastClr="FFFFFF"/>
      </a:lt1>
      <a:dk2>
        <a:srgbClr val="071819"/>
      </a:dk2>
      <a:lt2>
        <a:srgbClr val="D5F2EB"/>
      </a:lt2>
      <a:accent1>
        <a:srgbClr val="38B698"/>
      </a:accent1>
      <a:accent2>
        <a:srgbClr val="528BD6"/>
      </a:accent2>
      <a:accent3>
        <a:srgbClr val="31A7C7"/>
      </a:accent3>
      <a:accent4>
        <a:srgbClr val="F15843"/>
      </a:accent4>
      <a:accent5>
        <a:srgbClr val="DE3A6D"/>
      </a:accent5>
      <a:accent6>
        <a:srgbClr val="7AAE3C"/>
      </a:accent6>
      <a:hlink>
        <a:srgbClr val="2F9880"/>
      </a:hlink>
      <a:folHlink>
        <a:srgbClr val="396CD1"/>
      </a:folHlink>
    </a:clrScheme>
    <a:fontScheme name="The Hand">
      <a:majorFont>
        <a:latin typeface="The Serif Hand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itchatVTI" id="{08BB1610-1071-4750-BA6F-EA15E875FFCD}" vid="{D7BDF053-2181-45AE-9365-FFAA906CB43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513</Words>
  <Application>Microsoft Office PowerPoint</Application>
  <PresentationFormat>Widescreen</PresentationFormat>
  <Paragraphs>61</Paragraphs>
  <Slides>13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Amasis MT Pro Medium</vt:lpstr>
      <vt:lpstr>-apple-system</vt:lpstr>
      <vt:lpstr>Arial</vt:lpstr>
      <vt:lpstr>Roboto</vt:lpstr>
      <vt:lpstr>The Hand</vt:lpstr>
      <vt:lpstr>The Serif Hand</vt:lpstr>
      <vt:lpstr>ChitchatVTI</vt:lpstr>
      <vt:lpstr>Anti-Racism</vt:lpstr>
      <vt:lpstr>What is a community????</vt:lpstr>
      <vt:lpstr> the right to a fair trial. the right to privacy.  the right to vote.  freedom of expression.  freedom of religion .  freedom of assembly.  freedom from torture, inhuman or degrading treatment and slavery.    </vt:lpstr>
      <vt:lpstr>What Is Racism???</vt:lpstr>
      <vt:lpstr>What is Discrimination</vt:lpstr>
      <vt:lpstr>Protected Characteristics</vt:lpstr>
      <vt:lpstr>What can we do  as a community to eliminate racial discrimination ???</vt:lpstr>
      <vt:lpstr>Rosa parks</vt:lpstr>
      <vt:lpstr>Martin Luther King. jr</vt:lpstr>
      <vt:lpstr>Why should we celebrate our differences ???</vt:lpstr>
      <vt:lpstr>Any questions?</vt:lpstr>
      <vt:lpstr> everyone is welcome</vt:lpstr>
      <vt:lpstr>THANKS FOR LISTENING!!!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Anti-Racism!!</dc:title>
  <dc:creator>Administrator</dc:creator>
  <cp:lastModifiedBy>Mrs Logan</cp:lastModifiedBy>
  <cp:revision>10</cp:revision>
  <dcterms:created xsi:type="dcterms:W3CDTF">2023-11-03T14:11:05Z</dcterms:created>
  <dcterms:modified xsi:type="dcterms:W3CDTF">2023-11-08T19:16:08Z</dcterms:modified>
</cp:coreProperties>
</file>