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59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07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26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6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40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34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27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14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77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91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9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4E72-956A-4A66-9958-C5C760827768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270EF-3F1D-41B9-91F4-D92612AAB7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87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22561"/>
              </p:ext>
            </p:extLst>
          </p:nvPr>
        </p:nvGraphicFramePr>
        <p:xfrm>
          <a:off x="529087" y="667588"/>
          <a:ext cx="11672194" cy="45347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3297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1827194">
                  <a:extLst>
                    <a:ext uri="{9D8B030D-6E8A-4147-A177-3AD203B41FA5}">
                      <a16:colId xmlns:a16="http://schemas.microsoft.com/office/drawing/2014/main" val="3654946746"/>
                    </a:ext>
                  </a:extLst>
                </a:gridCol>
                <a:gridCol w="1827194">
                  <a:extLst>
                    <a:ext uri="{9D8B030D-6E8A-4147-A177-3AD203B41FA5}">
                      <a16:colId xmlns:a16="http://schemas.microsoft.com/office/drawing/2014/main" val="2783698187"/>
                    </a:ext>
                  </a:extLst>
                </a:gridCol>
                <a:gridCol w="2306901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2306901">
                  <a:extLst>
                    <a:ext uri="{9D8B030D-6E8A-4147-A177-3AD203B41FA5}">
                      <a16:colId xmlns:a16="http://schemas.microsoft.com/office/drawing/2014/main" val="80350172"/>
                    </a:ext>
                  </a:extLst>
                </a:gridCol>
                <a:gridCol w="1390707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335338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Topic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STEM</a:t>
                      </a:r>
                      <a:r>
                        <a:rPr lang="en-GB" b="1" baseline="0" dirty="0">
                          <a:latin typeface="SassoonPrimaryInfant" panose="00000400000000000000" pitchFamily="2" charset="0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14251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SassoonPrimaryInfant" panose="00000400000000000000" pitchFamily="2" charset="0"/>
                        </a:rPr>
                        <a:t>Read</a:t>
                      </a:r>
                      <a:r>
                        <a:rPr lang="en-GB" sz="1400" baseline="0" dirty="0">
                          <a:latin typeface="SassoonPrimaryInfant" panose="00000400000000000000" pitchFamily="2" charset="0"/>
                        </a:rPr>
                        <a:t> a book of your choosing for enjoyment. </a:t>
                      </a:r>
                      <a:endParaRPr lang="en-GB" sz="14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4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Challenge a family member to a spelling game, for example Knots and Crosses or Hangman. 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 a random fact about WW2.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Practise your times tables. You could play ‘</a:t>
                      </a: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Hit the Button</a:t>
                      </a:r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’ or write your tables out. Choose times tables which you find tricky. 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the tallest tower you can which is capable of standing freely and not attached to anything.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latin typeface="SassoonPrimaryInfant" panose="00000400000000000000" pitchFamily="2" charset="0"/>
                        </a:rPr>
                        <a:t>Rights Respecting Schools – talk about Children's Rights with someone at home. Can you make a poster to promote Children’s Rights.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1307254"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Design a new book cover for one of your favourite books.</a:t>
                      </a:r>
                      <a:endParaRPr lang="en-GB" sz="14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spelling words in funny jokes.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five questions would you ask an evacuee child?</a:t>
                      </a:r>
                      <a:endParaRPr lang="en-GB" sz="11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Practise your number talks strategies by asking a family member to give you calculations.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presentation on a subject of interest ensuring that it is appropriate (hobby, sport, athlete, musician). This should be complete by using sway or PowerPoint.</a:t>
                      </a:r>
                      <a:endParaRPr lang="en-GB" sz="11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Think of  a riddle to tell the class.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132048"/>
                  </a:ext>
                </a:extLst>
              </a:tr>
              <a:tr h="1307254">
                <a:tc>
                  <a:txBody>
                    <a:bodyPr/>
                    <a:lstStyle/>
                    <a:p>
                      <a:pPr algn="l"/>
                      <a:r>
                        <a:rPr lang="en-GB" sz="14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Record yourself reading aloud to help with your fluency </a:t>
                      </a:r>
                      <a:r>
                        <a:rPr lang="en-GB" sz="14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expression.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Use your spelling words in sentences.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500" dirty="0">
                          <a:latin typeface="SassoonPrimaryInfant" panose="00000400000000000000" pitchFamily="2" charset="0"/>
                        </a:rPr>
                        <a:t>What items would you take into an Anderson Shelter and why?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 panose="00000400000000000000" pitchFamily="2" charset="0"/>
                        </a:rPr>
                        <a:t>Log into </a:t>
                      </a:r>
                      <a:r>
                        <a:rPr lang="en-GB" sz="1400" dirty="0" err="1">
                          <a:latin typeface="SassoonPrimaryInfant" panose="00000400000000000000" pitchFamily="2" charset="0"/>
                        </a:rPr>
                        <a:t>Sumdog</a:t>
                      </a:r>
                      <a:r>
                        <a:rPr lang="en-GB" sz="1400" dirty="0">
                          <a:latin typeface="SassoonPrimaryInfant" panose="00000400000000000000" pitchFamily="2" charset="0"/>
                        </a:rPr>
                        <a:t> and complete the challenges set for you.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SassoonPrimaryInfant" panose="00000400000000000000" pitchFamily="2" charset="0"/>
                        </a:rPr>
                        <a:t>Design</a:t>
                      </a:r>
                      <a:r>
                        <a:rPr lang="en-GB" sz="1200" baseline="0" dirty="0">
                          <a:latin typeface="SassoonPrimaryInfant" panose="00000400000000000000" pitchFamily="2" charset="0"/>
                        </a:rPr>
                        <a:t> a piece of playground equipment that you would like in your school playground and label all of the parts. </a:t>
                      </a:r>
                      <a:endParaRPr lang="en-GB" sz="1200" dirty="0">
                        <a:latin typeface="SassoonPrimaryInfant" panose="00000400000000000000" pitchFamily="2" charset="0"/>
                      </a:endParaRPr>
                    </a:p>
                    <a:p>
                      <a:pPr algn="l"/>
                      <a:endParaRPr lang="en-GB" sz="15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latin typeface="SassoonPrimaryInfant" panose="00000400000000000000" pitchFamily="2" charset="0"/>
                        </a:rPr>
                        <a:t>Take part in an outdoor activity. Play, walk, run or ride your bike. </a:t>
                      </a:r>
                    </a:p>
                    <a:p>
                      <a:pPr algn="l"/>
                      <a:endParaRPr lang="en-GB" sz="14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7539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406142" y="5042623"/>
            <a:ext cx="42013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Lobster" panose="00000500000000000000" pitchFamily="2" charset="0"/>
              </a:rPr>
              <a:t>November</a:t>
            </a:r>
            <a:endParaRPr kumimoji="0" lang="en-US" sz="60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Lobster" panose="00000500000000000000" pitchFamily="2" charset="0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0" y="-1"/>
            <a:ext cx="12192000" cy="4943062"/>
          </a:xfrm>
          <a:prstGeom prst="roundRect">
            <a:avLst/>
          </a:prstGeom>
          <a:noFill/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5999" y="5704343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2023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9411072" y="5228285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158966"/>
            <a:ext cx="625420" cy="6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7356" y="152671"/>
            <a:ext cx="585557" cy="5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Lobster" panose="00000500000000000000" pitchFamily="2" charset="0"/>
                <a:ea typeface="+mn-ea"/>
                <a:cs typeface="+mn-cs"/>
              </a:rPr>
              <a:t>P6/7 Homework Grid 		</a:t>
            </a:r>
            <a:r>
              <a:rPr kumimoji="0" lang="en-US" sz="20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/>
                <a:uLnTx/>
                <a:uFillTx/>
                <a:latin typeface="SassoonPrimaryInfant" panose="00000400000000000000" pitchFamily="2" charset="0"/>
                <a:ea typeface="+mn-ea"/>
                <a:cs typeface="+mn-cs"/>
              </a:rPr>
              <a:t>Choose at least 2 tasks per week to complete.</a:t>
            </a:r>
          </a:p>
        </p:txBody>
      </p:sp>
    </p:spTree>
    <p:extLst>
      <p:ext uri="{BB962C8B-B14F-4D97-AF65-F5344CB8AC3E}">
        <p14:creationId xmlns:p14="http://schemas.microsoft.com/office/powerpoint/2010/main" val="23310762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Lobster</vt:lpstr>
      <vt:lpstr>SassoonPrimaryInfant</vt:lpstr>
      <vt:lpstr>1_Office Theme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cp:lastPrinted>2023-11-06T08:51:17Z</cp:lastPrinted>
  <dcterms:created xsi:type="dcterms:W3CDTF">2023-10-02T12:30:20Z</dcterms:created>
  <dcterms:modified xsi:type="dcterms:W3CDTF">2023-11-06T09:21:58Z</dcterms:modified>
</cp:coreProperties>
</file>