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9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7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6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40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4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7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4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7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1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9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4E72-956A-4A66-9958-C5C760827768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87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sumdog.com/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opmarks.co.uk/maths-games/hit-the-butt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9087" y="667588"/>
          <a:ext cx="11672194" cy="452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3297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1827194">
                  <a:extLst>
                    <a:ext uri="{9D8B030D-6E8A-4147-A177-3AD203B41FA5}">
                      <a16:colId xmlns:a16="http://schemas.microsoft.com/office/drawing/2014/main" val="3654946746"/>
                    </a:ext>
                  </a:extLst>
                </a:gridCol>
                <a:gridCol w="1827194">
                  <a:extLst>
                    <a:ext uri="{9D8B030D-6E8A-4147-A177-3AD203B41FA5}">
                      <a16:colId xmlns:a16="http://schemas.microsoft.com/office/drawing/2014/main" val="2783698187"/>
                    </a:ext>
                  </a:extLst>
                </a:gridCol>
                <a:gridCol w="2148645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158256">
                  <a:extLst>
                    <a:ext uri="{9D8B030D-6E8A-4147-A177-3AD203B41FA5}">
                      <a16:colId xmlns:a16="http://schemas.microsoft.com/office/drawing/2014/main" val="2338460222"/>
                    </a:ext>
                  </a:extLst>
                </a:gridCol>
                <a:gridCol w="2306901">
                  <a:extLst>
                    <a:ext uri="{9D8B030D-6E8A-4147-A177-3AD203B41FA5}">
                      <a16:colId xmlns:a16="http://schemas.microsoft.com/office/drawing/2014/main" val="80350172"/>
                    </a:ext>
                  </a:extLst>
                </a:gridCol>
                <a:gridCol w="1390707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35997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>
                          <a:latin typeface="SassoonPrimaryInfant" panose="00000400000000000000" pitchFamily="2" charset="0"/>
                        </a:rPr>
                        <a:t>Topic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STEM</a:t>
                      </a:r>
                      <a:r>
                        <a:rPr lang="en-GB" b="1" baseline="0" dirty="0">
                          <a:latin typeface="SassoonPrimaryInfant" panose="00000400000000000000" pitchFamily="2" charset="0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1203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Read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a book of your choosing for enjoyment.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Ask someone to quiz you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on your spelling words this week.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What have you learned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about the WW2 so far? Is there anything else you want to know?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Visit </a:t>
                      </a:r>
                      <a:r>
                        <a:rPr lang="en-GB" sz="1500" dirty="0" err="1">
                          <a:latin typeface="SassoonPrimaryInfant" panose="00000400000000000000" pitchFamily="2" charset="0"/>
                          <a:hlinkClick r:id="rId3"/>
                        </a:rPr>
                        <a:t>Sumdog</a:t>
                      </a: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 and complete the tasks that have been set for you. </a:t>
                      </a: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Make a fort.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Ask permission before using household items, e.g. blankets and cushions. Be sensible and safe.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Play a board game with your family.</a:t>
                      </a: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1425847"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Have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you ever read a book which was made into a film? If so which was better and why?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Write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some silly sentences which include your spelling words.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What 5 questions that you would you ask Neville Chamberlain or Adolf Hitler?</a:t>
                      </a: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Visit topmarks.com and play some maths games to consolidate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your learning. </a:t>
                      </a:r>
                    </a:p>
                    <a:p>
                      <a:pPr algn="l"/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E.g. </a:t>
                      </a:r>
                    </a:p>
                    <a:p>
                      <a:pPr algn="l"/>
                      <a:r>
                        <a:rPr lang="en-GB" sz="1600" dirty="0">
                          <a:hlinkClick r:id="rId4"/>
                        </a:rPr>
                        <a:t>Hit the Button - Quick fire maths practise for 6-11 year olds (topmarks.co.uk)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Help make dinner and clear up after.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32048"/>
                  </a:ext>
                </a:extLst>
              </a:tr>
              <a:tr h="1425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Write a book report on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a story that you have recently read.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Practise your spelling words by using the read, cover,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write, check strategy.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Research the role of women during </a:t>
                      </a:r>
                      <a:r>
                        <a:rPr lang="en-GB" sz="1500">
                          <a:latin typeface="SassoonPrimaryInfant" panose="00000400000000000000" pitchFamily="2" charset="0"/>
                        </a:rPr>
                        <a:t>the war.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Practise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your number talks strategies by asking a family member to give you calculations.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Design an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outfit which could be worn in different seasons. Label all of  it’s different parts and record their functions.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Practice a joke that you can tell the rest of the class.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7539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06142" y="5042623"/>
            <a:ext cx="42013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October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-1"/>
            <a:ext cx="12192000" cy="4943062"/>
          </a:xfrm>
          <a:prstGeom prst="round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5999" y="5704343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2023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9411072" y="5228285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158966"/>
            <a:ext cx="625420" cy="6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356" y="152671"/>
            <a:ext cx="585557" cy="5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P6/7 Homework Grid 		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SassoonPrimaryInfant" panose="00000400000000000000" pitchFamily="2" charset="0"/>
                <a:ea typeface="+mn-ea"/>
                <a:cs typeface="+mn-cs"/>
              </a:rPr>
              <a:t>Choose at least 2 tasks per week to complete.</a:t>
            </a:r>
          </a:p>
        </p:txBody>
      </p:sp>
    </p:spTree>
    <p:extLst>
      <p:ext uri="{BB962C8B-B14F-4D97-AF65-F5344CB8AC3E}">
        <p14:creationId xmlns:p14="http://schemas.microsoft.com/office/powerpoint/2010/main" val="23310762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Lobster</vt:lpstr>
      <vt:lpstr>SassoonPrimaryInfant</vt:lpstr>
      <vt:lpstr>1_Office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2023-10-02T12:30:20Z</dcterms:created>
  <dcterms:modified xsi:type="dcterms:W3CDTF">2023-10-02T12:31:50Z</dcterms:modified>
</cp:coreProperties>
</file>